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0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0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0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0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164"/>
  </p:notesMasterIdLst>
  <p:sldIdLst>
    <p:sldId id="256" r:id="rId2"/>
    <p:sldId id="257" r:id="rId3"/>
    <p:sldId id="402" r:id="rId4"/>
    <p:sldId id="258" r:id="rId5"/>
    <p:sldId id="260" r:id="rId6"/>
    <p:sldId id="502" r:id="rId7"/>
    <p:sldId id="503" r:id="rId8"/>
    <p:sldId id="302" r:id="rId9"/>
    <p:sldId id="303" r:id="rId10"/>
    <p:sldId id="403" r:id="rId11"/>
    <p:sldId id="269" r:id="rId12"/>
    <p:sldId id="262" r:id="rId13"/>
    <p:sldId id="270" r:id="rId14"/>
    <p:sldId id="274" r:id="rId15"/>
    <p:sldId id="272" r:id="rId16"/>
    <p:sldId id="404" r:id="rId17"/>
    <p:sldId id="261" r:id="rId18"/>
    <p:sldId id="273" r:id="rId19"/>
    <p:sldId id="276" r:id="rId20"/>
    <p:sldId id="278" r:id="rId21"/>
    <p:sldId id="405" r:id="rId22"/>
    <p:sldId id="406" r:id="rId23"/>
    <p:sldId id="407" r:id="rId24"/>
    <p:sldId id="263" r:id="rId25"/>
    <p:sldId id="285" r:id="rId26"/>
    <p:sldId id="286" r:id="rId27"/>
    <p:sldId id="287" r:id="rId28"/>
    <p:sldId id="550" r:id="rId29"/>
    <p:sldId id="596" r:id="rId30"/>
    <p:sldId id="597" r:id="rId31"/>
    <p:sldId id="598" r:id="rId32"/>
    <p:sldId id="599" r:id="rId33"/>
    <p:sldId id="600" r:id="rId34"/>
    <p:sldId id="631" r:id="rId35"/>
    <p:sldId id="605" r:id="rId36"/>
    <p:sldId id="606" r:id="rId37"/>
    <p:sldId id="607" r:id="rId38"/>
    <p:sldId id="609" r:id="rId39"/>
    <p:sldId id="610" r:id="rId40"/>
    <p:sldId id="611" r:id="rId41"/>
    <p:sldId id="612" r:id="rId42"/>
    <p:sldId id="613" r:id="rId43"/>
    <p:sldId id="614" r:id="rId44"/>
    <p:sldId id="615" r:id="rId45"/>
    <p:sldId id="618" r:id="rId46"/>
    <p:sldId id="619" r:id="rId47"/>
    <p:sldId id="620" r:id="rId48"/>
    <p:sldId id="622" r:id="rId49"/>
    <p:sldId id="623" r:id="rId50"/>
    <p:sldId id="624" r:id="rId51"/>
    <p:sldId id="632" r:id="rId52"/>
    <p:sldId id="633" r:id="rId53"/>
    <p:sldId id="627" r:id="rId54"/>
    <p:sldId id="628" r:id="rId55"/>
    <p:sldId id="629" r:id="rId56"/>
    <p:sldId id="630" r:id="rId57"/>
    <p:sldId id="338" r:id="rId58"/>
    <p:sldId id="339" r:id="rId59"/>
    <p:sldId id="340" r:id="rId60"/>
    <p:sldId id="634" r:id="rId61"/>
    <p:sldId id="635" r:id="rId62"/>
    <p:sldId id="636" r:id="rId63"/>
    <p:sldId id="637" r:id="rId64"/>
    <p:sldId id="638" r:id="rId65"/>
    <p:sldId id="639" r:id="rId66"/>
    <p:sldId id="640" r:id="rId67"/>
    <p:sldId id="641" r:id="rId68"/>
    <p:sldId id="642" r:id="rId69"/>
    <p:sldId id="643" r:id="rId70"/>
    <p:sldId id="644" r:id="rId71"/>
    <p:sldId id="645" r:id="rId72"/>
    <p:sldId id="646" r:id="rId73"/>
    <p:sldId id="647" r:id="rId74"/>
    <p:sldId id="648" r:id="rId75"/>
    <p:sldId id="649" r:id="rId76"/>
    <p:sldId id="650" r:id="rId77"/>
    <p:sldId id="651" r:id="rId78"/>
    <p:sldId id="652" r:id="rId79"/>
    <p:sldId id="653" r:id="rId80"/>
    <p:sldId id="654" r:id="rId81"/>
    <p:sldId id="655" r:id="rId82"/>
    <p:sldId id="656" r:id="rId83"/>
    <p:sldId id="657" r:id="rId84"/>
    <p:sldId id="658" r:id="rId85"/>
    <p:sldId id="659" r:id="rId86"/>
    <p:sldId id="660" r:id="rId87"/>
    <p:sldId id="661" r:id="rId88"/>
    <p:sldId id="662" r:id="rId89"/>
    <p:sldId id="663" r:id="rId90"/>
    <p:sldId id="664" r:id="rId91"/>
    <p:sldId id="665" r:id="rId92"/>
    <p:sldId id="666" r:id="rId93"/>
    <p:sldId id="667" r:id="rId94"/>
    <p:sldId id="668" r:id="rId95"/>
    <p:sldId id="669" r:id="rId96"/>
    <p:sldId id="670" r:id="rId97"/>
    <p:sldId id="671" r:id="rId98"/>
    <p:sldId id="672" r:id="rId99"/>
    <p:sldId id="673" r:id="rId100"/>
    <p:sldId id="674" r:id="rId101"/>
    <p:sldId id="675" r:id="rId102"/>
    <p:sldId id="676" r:id="rId103"/>
    <p:sldId id="677" r:id="rId104"/>
    <p:sldId id="678" r:id="rId105"/>
    <p:sldId id="679" r:id="rId106"/>
    <p:sldId id="680" r:id="rId107"/>
    <p:sldId id="681" r:id="rId108"/>
    <p:sldId id="682" r:id="rId109"/>
    <p:sldId id="717" r:id="rId110"/>
    <p:sldId id="683" r:id="rId111"/>
    <p:sldId id="684" r:id="rId112"/>
    <p:sldId id="685" r:id="rId113"/>
    <p:sldId id="686" r:id="rId114"/>
    <p:sldId id="687" r:id="rId115"/>
    <p:sldId id="688" r:id="rId116"/>
    <p:sldId id="689" r:id="rId117"/>
    <p:sldId id="690" r:id="rId118"/>
    <p:sldId id="691" r:id="rId119"/>
    <p:sldId id="692" r:id="rId120"/>
    <p:sldId id="693" r:id="rId121"/>
    <p:sldId id="694" r:id="rId122"/>
    <p:sldId id="695" r:id="rId123"/>
    <p:sldId id="696" r:id="rId124"/>
    <p:sldId id="697" r:id="rId125"/>
    <p:sldId id="698" r:id="rId126"/>
    <p:sldId id="699" r:id="rId127"/>
    <p:sldId id="700" r:id="rId128"/>
    <p:sldId id="701" r:id="rId129"/>
    <p:sldId id="702" r:id="rId130"/>
    <p:sldId id="703" r:id="rId131"/>
    <p:sldId id="704" r:id="rId132"/>
    <p:sldId id="705" r:id="rId133"/>
    <p:sldId id="706" r:id="rId134"/>
    <p:sldId id="707" r:id="rId135"/>
    <p:sldId id="708" r:id="rId136"/>
    <p:sldId id="709" r:id="rId137"/>
    <p:sldId id="710" r:id="rId138"/>
    <p:sldId id="711" r:id="rId139"/>
    <p:sldId id="712" r:id="rId140"/>
    <p:sldId id="713" r:id="rId141"/>
    <p:sldId id="714" r:id="rId142"/>
    <p:sldId id="715" r:id="rId143"/>
    <p:sldId id="716" r:id="rId144"/>
    <p:sldId id="577" r:id="rId145"/>
    <p:sldId id="578" r:id="rId146"/>
    <p:sldId id="579" r:id="rId147"/>
    <p:sldId id="580" r:id="rId148"/>
    <p:sldId id="581" r:id="rId149"/>
    <p:sldId id="582" r:id="rId150"/>
    <p:sldId id="583" r:id="rId151"/>
    <p:sldId id="584" r:id="rId152"/>
    <p:sldId id="585" r:id="rId153"/>
    <p:sldId id="586" r:id="rId154"/>
    <p:sldId id="587" r:id="rId155"/>
    <p:sldId id="588" r:id="rId156"/>
    <p:sldId id="589" r:id="rId157"/>
    <p:sldId id="590" r:id="rId158"/>
    <p:sldId id="591" r:id="rId159"/>
    <p:sldId id="592" r:id="rId160"/>
    <p:sldId id="593" r:id="rId161"/>
    <p:sldId id="594" r:id="rId162"/>
    <p:sldId id="595"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D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35" autoAdjust="0"/>
    <p:restoredTop sz="77018" autoAdjust="0"/>
  </p:normalViewPr>
  <p:slideViewPr>
    <p:cSldViewPr snapToGrid="0">
      <p:cViewPr>
        <p:scale>
          <a:sx n="61" d="100"/>
          <a:sy n="61" d="100"/>
        </p:scale>
        <p:origin x="-816" y="-72"/>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31BCD-7B9C-4414-A021-A7A2220AFBFC}" type="doc">
      <dgm:prSet loTypeId="urn:microsoft.com/office/officeart/2005/8/layout/hProcess9" loCatId="process" qsTypeId="urn:microsoft.com/office/officeart/2005/8/quickstyle/simple1" qsCatId="simple" csTypeId="urn:microsoft.com/office/officeart/2005/8/colors/colorful1" csCatId="colorful" phldr="1"/>
      <dgm:spPr/>
    </dgm:pt>
    <dgm:pt modelId="{43299C49-FD5E-4885-8B46-BED18A82C59D}">
      <dgm:prSet phldrT="[Text]"/>
      <dgm:spPr/>
      <dgm:t>
        <a:bodyPr/>
        <a:lstStyle/>
        <a:p>
          <a:r>
            <a:rPr lang="en-US" dirty="0" smtClean="0"/>
            <a:t>Polyp</a:t>
          </a:r>
          <a:endParaRPr lang="en-US" dirty="0"/>
        </a:p>
      </dgm:t>
    </dgm:pt>
    <dgm:pt modelId="{F8CB486B-73BA-471D-A168-2BC48E6D3D77}" type="parTrans" cxnId="{E83450A2-6BF1-4226-987D-5536D4EC71D7}">
      <dgm:prSet/>
      <dgm:spPr/>
      <dgm:t>
        <a:bodyPr/>
        <a:lstStyle/>
        <a:p>
          <a:endParaRPr lang="en-US"/>
        </a:p>
      </dgm:t>
    </dgm:pt>
    <dgm:pt modelId="{BADAC8F6-711C-4000-A872-6A5F249C0DB7}" type="sibTrans" cxnId="{E83450A2-6BF1-4226-987D-5536D4EC71D7}">
      <dgm:prSet/>
      <dgm:spPr/>
      <dgm:t>
        <a:bodyPr/>
        <a:lstStyle/>
        <a:p>
          <a:endParaRPr lang="en-US"/>
        </a:p>
      </dgm:t>
    </dgm:pt>
    <dgm:pt modelId="{8AE31399-1B05-47CB-9A4E-C4058216538F}">
      <dgm:prSet phldrT="[Text]"/>
      <dgm:spPr/>
      <dgm:t>
        <a:bodyPr/>
        <a:lstStyle/>
        <a:p>
          <a:r>
            <a:rPr lang="en-US" dirty="0" smtClean="0"/>
            <a:t>K </a:t>
          </a:r>
          <a:r>
            <a:rPr lang="en-US" dirty="0" err="1" smtClean="0"/>
            <a:t>đại</a:t>
          </a:r>
          <a:r>
            <a:rPr lang="en-US" dirty="0" smtClean="0"/>
            <a:t> </a:t>
          </a:r>
          <a:r>
            <a:rPr lang="en-US" dirty="0" err="1" smtClean="0"/>
            <a:t>tràng</a:t>
          </a:r>
          <a:endParaRPr lang="en-US" dirty="0"/>
        </a:p>
      </dgm:t>
    </dgm:pt>
    <dgm:pt modelId="{BCC01B0A-B3A6-4654-9550-F1B827E371F5}" type="parTrans" cxnId="{25D416EB-82A9-49BE-841A-10377061B51A}">
      <dgm:prSet/>
      <dgm:spPr/>
      <dgm:t>
        <a:bodyPr/>
        <a:lstStyle/>
        <a:p>
          <a:endParaRPr lang="en-US"/>
        </a:p>
      </dgm:t>
    </dgm:pt>
    <dgm:pt modelId="{8D33F037-DA84-45A1-B927-2391F94DF920}" type="sibTrans" cxnId="{25D416EB-82A9-49BE-841A-10377061B51A}">
      <dgm:prSet/>
      <dgm:spPr/>
      <dgm:t>
        <a:bodyPr/>
        <a:lstStyle/>
        <a:p>
          <a:endParaRPr lang="en-US"/>
        </a:p>
      </dgm:t>
    </dgm:pt>
    <dgm:pt modelId="{6481C852-6038-4EF8-B367-23E5CC4420F5}">
      <dgm:prSet phldrT="[Text]"/>
      <dgm:spPr/>
      <dgm:t>
        <a:bodyPr/>
        <a:lstStyle/>
        <a:p>
          <a:r>
            <a:rPr lang="en-US" dirty="0" smtClean="0"/>
            <a:t>K </a:t>
          </a:r>
          <a:r>
            <a:rPr lang="en-US" dirty="0" err="1" smtClean="0"/>
            <a:t>trực</a:t>
          </a:r>
          <a:r>
            <a:rPr lang="en-US" dirty="0" smtClean="0"/>
            <a:t> </a:t>
          </a:r>
          <a:r>
            <a:rPr lang="en-US" dirty="0" err="1" smtClean="0"/>
            <a:t>tràng</a:t>
          </a:r>
          <a:endParaRPr lang="en-US" dirty="0"/>
        </a:p>
      </dgm:t>
    </dgm:pt>
    <dgm:pt modelId="{4AE0B857-E73A-4CE3-801F-0584334CD66D}" type="parTrans" cxnId="{01D4C461-D6C1-471D-B2ED-D0B742EF1AC1}">
      <dgm:prSet/>
      <dgm:spPr/>
      <dgm:t>
        <a:bodyPr/>
        <a:lstStyle/>
        <a:p>
          <a:endParaRPr lang="en-US"/>
        </a:p>
      </dgm:t>
    </dgm:pt>
    <dgm:pt modelId="{3E7ED64E-569F-4729-B8EB-1B5C3DE8E8A6}" type="sibTrans" cxnId="{01D4C461-D6C1-471D-B2ED-D0B742EF1AC1}">
      <dgm:prSet/>
      <dgm:spPr/>
      <dgm:t>
        <a:bodyPr/>
        <a:lstStyle/>
        <a:p>
          <a:endParaRPr lang="en-US"/>
        </a:p>
      </dgm:t>
    </dgm:pt>
    <dgm:pt modelId="{491A97E6-A026-4AE9-8CE0-C5D1F2BC606C}" type="pres">
      <dgm:prSet presAssocID="{55431BCD-7B9C-4414-A021-A7A2220AFBFC}" presName="CompostProcess" presStyleCnt="0">
        <dgm:presLayoutVars>
          <dgm:dir/>
          <dgm:resizeHandles val="exact"/>
        </dgm:presLayoutVars>
      </dgm:prSet>
      <dgm:spPr/>
    </dgm:pt>
    <dgm:pt modelId="{89E23B02-7A00-4E28-95EF-EC1728654C10}" type="pres">
      <dgm:prSet presAssocID="{55431BCD-7B9C-4414-A021-A7A2220AFBFC}" presName="arrow" presStyleLbl="bgShp" presStyleIdx="0" presStyleCnt="1"/>
      <dgm:spPr/>
    </dgm:pt>
    <dgm:pt modelId="{D4A437A2-72F5-4113-AD23-7934C4F57520}" type="pres">
      <dgm:prSet presAssocID="{55431BCD-7B9C-4414-A021-A7A2220AFBFC}" presName="linearProcess" presStyleCnt="0"/>
      <dgm:spPr/>
    </dgm:pt>
    <dgm:pt modelId="{1D0B96A8-B25F-458F-8836-E81A66B32B8C}" type="pres">
      <dgm:prSet presAssocID="{43299C49-FD5E-4885-8B46-BED18A82C59D}" presName="textNode" presStyleLbl="node1" presStyleIdx="0" presStyleCnt="3">
        <dgm:presLayoutVars>
          <dgm:bulletEnabled val="1"/>
        </dgm:presLayoutVars>
      </dgm:prSet>
      <dgm:spPr/>
      <dgm:t>
        <a:bodyPr/>
        <a:lstStyle/>
        <a:p>
          <a:endParaRPr lang="en-US"/>
        </a:p>
      </dgm:t>
    </dgm:pt>
    <dgm:pt modelId="{B5916C5C-46C1-4F18-A34A-2A08CCFD8E5E}" type="pres">
      <dgm:prSet presAssocID="{BADAC8F6-711C-4000-A872-6A5F249C0DB7}" presName="sibTrans" presStyleCnt="0"/>
      <dgm:spPr/>
    </dgm:pt>
    <dgm:pt modelId="{BD84F8BD-DB0B-490A-869A-C5129118700D}" type="pres">
      <dgm:prSet presAssocID="{8AE31399-1B05-47CB-9A4E-C4058216538F}" presName="textNode" presStyleLbl="node1" presStyleIdx="1" presStyleCnt="3">
        <dgm:presLayoutVars>
          <dgm:bulletEnabled val="1"/>
        </dgm:presLayoutVars>
      </dgm:prSet>
      <dgm:spPr/>
      <dgm:t>
        <a:bodyPr/>
        <a:lstStyle/>
        <a:p>
          <a:endParaRPr lang="en-US"/>
        </a:p>
      </dgm:t>
    </dgm:pt>
    <dgm:pt modelId="{B061D909-366C-4BD1-8D1F-DE5161AF3BE1}" type="pres">
      <dgm:prSet presAssocID="{8D33F037-DA84-45A1-B927-2391F94DF920}" presName="sibTrans" presStyleCnt="0"/>
      <dgm:spPr/>
    </dgm:pt>
    <dgm:pt modelId="{D5B31BAA-20AE-498A-BF75-8869D7324315}" type="pres">
      <dgm:prSet presAssocID="{6481C852-6038-4EF8-B367-23E5CC4420F5}" presName="textNode" presStyleLbl="node1" presStyleIdx="2" presStyleCnt="3">
        <dgm:presLayoutVars>
          <dgm:bulletEnabled val="1"/>
        </dgm:presLayoutVars>
      </dgm:prSet>
      <dgm:spPr/>
      <dgm:t>
        <a:bodyPr/>
        <a:lstStyle/>
        <a:p>
          <a:endParaRPr lang="en-US"/>
        </a:p>
      </dgm:t>
    </dgm:pt>
  </dgm:ptLst>
  <dgm:cxnLst>
    <dgm:cxn modelId="{01D4C461-D6C1-471D-B2ED-D0B742EF1AC1}" srcId="{55431BCD-7B9C-4414-A021-A7A2220AFBFC}" destId="{6481C852-6038-4EF8-B367-23E5CC4420F5}" srcOrd="2" destOrd="0" parTransId="{4AE0B857-E73A-4CE3-801F-0584334CD66D}" sibTransId="{3E7ED64E-569F-4729-B8EB-1B5C3DE8E8A6}"/>
    <dgm:cxn modelId="{55D3B4FC-4634-4E19-B956-E4CA87FF0C75}" type="presOf" srcId="{55431BCD-7B9C-4414-A021-A7A2220AFBFC}" destId="{491A97E6-A026-4AE9-8CE0-C5D1F2BC606C}" srcOrd="0" destOrd="0" presId="urn:microsoft.com/office/officeart/2005/8/layout/hProcess9"/>
    <dgm:cxn modelId="{25D416EB-82A9-49BE-841A-10377061B51A}" srcId="{55431BCD-7B9C-4414-A021-A7A2220AFBFC}" destId="{8AE31399-1B05-47CB-9A4E-C4058216538F}" srcOrd="1" destOrd="0" parTransId="{BCC01B0A-B3A6-4654-9550-F1B827E371F5}" sibTransId="{8D33F037-DA84-45A1-B927-2391F94DF920}"/>
    <dgm:cxn modelId="{E83450A2-6BF1-4226-987D-5536D4EC71D7}" srcId="{55431BCD-7B9C-4414-A021-A7A2220AFBFC}" destId="{43299C49-FD5E-4885-8B46-BED18A82C59D}" srcOrd="0" destOrd="0" parTransId="{F8CB486B-73BA-471D-A168-2BC48E6D3D77}" sibTransId="{BADAC8F6-711C-4000-A872-6A5F249C0DB7}"/>
    <dgm:cxn modelId="{DE3074D6-07DA-486D-B15B-9DECE147A0B7}" type="presOf" srcId="{6481C852-6038-4EF8-B367-23E5CC4420F5}" destId="{D5B31BAA-20AE-498A-BF75-8869D7324315}" srcOrd="0" destOrd="0" presId="urn:microsoft.com/office/officeart/2005/8/layout/hProcess9"/>
    <dgm:cxn modelId="{D69B1029-B915-4DD1-B97D-6EF1B82B56EC}" type="presOf" srcId="{43299C49-FD5E-4885-8B46-BED18A82C59D}" destId="{1D0B96A8-B25F-458F-8836-E81A66B32B8C}" srcOrd="0" destOrd="0" presId="urn:microsoft.com/office/officeart/2005/8/layout/hProcess9"/>
    <dgm:cxn modelId="{5EB6BF94-1460-4293-A030-1A7DD58A53F6}" type="presOf" srcId="{8AE31399-1B05-47CB-9A4E-C4058216538F}" destId="{BD84F8BD-DB0B-490A-869A-C5129118700D}" srcOrd="0" destOrd="0" presId="urn:microsoft.com/office/officeart/2005/8/layout/hProcess9"/>
    <dgm:cxn modelId="{409A0DB0-1FA4-4274-BEAF-8BDA703667EF}" type="presParOf" srcId="{491A97E6-A026-4AE9-8CE0-C5D1F2BC606C}" destId="{89E23B02-7A00-4E28-95EF-EC1728654C10}" srcOrd="0" destOrd="0" presId="urn:microsoft.com/office/officeart/2005/8/layout/hProcess9"/>
    <dgm:cxn modelId="{2887F845-8C55-402D-A066-AEF6E597D184}" type="presParOf" srcId="{491A97E6-A026-4AE9-8CE0-C5D1F2BC606C}" destId="{D4A437A2-72F5-4113-AD23-7934C4F57520}" srcOrd="1" destOrd="0" presId="urn:microsoft.com/office/officeart/2005/8/layout/hProcess9"/>
    <dgm:cxn modelId="{A0113EED-64CC-4F3B-8039-92E4C8D2F9ED}" type="presParOf" srcId="{D4A437A2-72F5-4113-AD23-7934C4F57520}" destId="{1D0B96A8-B25F-458F-8836-E81A66B32B8C}" srcOrd="0" destOrd="0" presId="urn:microsoft.com/office/officeart/2005/8/layout/hProcess9"/>
    <dgm:cxn modelId="{CBB50308-471F-49FF-805E-01907AF5D21D}" type="presParOf" srcId="{D4A437A2-72F5-4113-AD23-7934C4F57520}" destId="{B5916C5C-46C1-4F18-A34A-2A08CCFD8E5E}" srcOrd="1" destOrd="0" presId="urn:microsoft.com/office/officeart/2005/8/layout/hProcess9"/>
    <dgm:cxn modelId="{B37F243D-F4B9-4C2D-97C1-BE6327A1A430}" type="presParOf" srcId="{D4A437A2-72F5-4113-AD23-7934C4F57520}" destId="{BD84F8BD-DB0B-490A-869A-C5129118700D}" srcOrd="2" destOrd="0" presId="urn:microsoft.com/office/officeart/2005/8/layout/hProcess9"/>
    <dgm:cxn modelId="{8154CC11-5D86-49B6-A319-2BECFEFC8FB6}" type="presParOf" srcId="{D4A437A2-72F5-4113-AD23-7934C4F57520}" destId="{B061D909-366C-4BD1-8D1F-DE5161AF3BE1}" srcOrd="3" destOrd="0" presId="urn:microsoft.com/office/officeart/2005/8/layout/hProcess9"/>
    <dgm:cxn modelId="{BA63794A-77B5-498C-9A2D-ECAF43E0B7B5}" type="presParOf" srcId="{D4A437A2-72F5-4113-AD23-7934C4F57520}" destId="{D5B31BAA-20AE-498A-BF75-8869D732431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CDE763-10FA-4AB0-9A36-DB72041130E4}"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F09F9AF0-BA40-44A3-99AA-C27678298407}">
      <dgm:prSet phldrT="[Text]" custT="1"/>
      <dgm:spPr/>
      <dgm:t>
        <a:bodyPr/>
        <a:lstStyle/>
        <a:p>
          <a:r>
            <a:rPr lang="en-US" sz="2000" b="1" dirty="0" smtClean="0"/>
            <a:t>cT1, N0 </a:t>
          </a:r>
          <a:endParaRPr lang="en-US" sz="2000" b="1" dirty="0"/>
        </a:p>
      </dgm:t>
    </dgm:pt>
    <dgm:pt modelId="{DCFDE361-19CD-41B9-B245-F5BBED29407D}" type="parTrans" cxnId="{9AFFEF4A-77EA-4C49-92F0-8FC38E56B0B7}">
      <dgm:prSet/>
      <dgm:spPr/>
      <dgm:t>
        <a:bodyPr/>
        <a:lstStyle/>
        <a:p>
          <a:endParaRPr lang="en-US"/>
        </a:p>
      </dgm:t>
    </dgm:pt>
    <dgm:pt modelId="{66C86DAA-BE57-4AAF-A7BE-3D0407F6425B}" type="sibTrans" cxnId="{9AFFEF4A-77EA-4C49-92F0-8FC38E56B0B7}">
      <dgm:prSet/>
      <dgm:spPr/>
      <dgm:t>
        <a:bodyPr/>
        <a:lstStyle/>
        <a:p>
          <a:endParaRPr lang="en-US"/>
        </a:p>
      </dgm:t>
    </dgm:pt>
    <dgm:pt modelId="{DD3FE2DA-2BE0-4E94-AE27-4C70A7E84BDB}">
      <dgm:prSet phldrT="[Text]" custT="1"/>
      <dgm:spPr/>
      <dgm:t>
        <a:bodyPr/>
        <a:lstStyle/>
        <a:p>
          <a:r>
            <a:rPr lang="en-US" sz="2000" b="1" dirty="0" err="1" smtClean="0"/>
            <a:t>Cắt</a:t>
          </a:r>
          <a:r>
            <a:rPr lang="en-US" sz="2000" b="1" dirty="0" smtClean="0"/>
            <a:t> </a:t>
          </a:r>
          <a:r>
            <a:rPr lang="en-US" sz="2000" b="1" dirty="0" err="1" smtClean="0"/>
            <a:t>bỏ</a:t>
          </a:r>
          <a:r>
            <a:rPr lang="en-US" sz="2000" b="1" dirty="0" smtClean="0"/>
            <a:t> </a:t>
          </a:r>
          <a:r>
            <a:rPr lang="en-US" sz="2000" b="1" dirty="0" err="1" smtClean="0"/>
            <a:t>xuyên</a:t>
          </a:r>
          <a:r>
            <a:rPr lang="en-US" sz="2000" b="1" dirty="0" smtClean="0"/>
            <a:t> </a:t>
          </a:r>
          <a:r>
            <a:rPr lang="en-US" sz="2000" b="1" dirty="0" err="1" smtClean="0"/>
            <a:t>ống</a:t>
          </a:r>
          <a:r>
            <a:rPr lang="en-US" sz="2000" b="1" dirty="0" smtClean="0"/>
            <a:t> </a:t>
          </a:r>
          <a:r>
            <a:rPr lang="en-US" sz="2000" b="1" dirty="0" err="1" smtClean="0"/>
            <a:t>hậu</a:t>
          </a:r>
          <a:r>
            <a:rPr lang="en-US" sz="2000" b="1" dirty="0" smtClean="0"/>
            <a:t> </a:t>
          </a:r>
          <a:r>
            <a:rPr lang="en-US" sz="2000" b="1" dirty="0" err="1" smtClean="0"/>
            <a:t>môn</a:t>
          </a:r>
          <a:r>
            <a:rPr lang="en-US" sz="2000" b="1" dirty="0" smtClean="0"/>
            <a:t> </a:t>
          </a:r>
          <a:r>
            <a:rPr lang="en-US" sz="2000" b="1" dirty="0" err="1" smtClean="0"/>
            <a:t>nếu</a:t>
          </a:r>
          <a:r>
            <a:rPr lang="en-US" sz="2000" b="1" dirty="0" smtClean="0"/>
            <a:t> </a:t>
          </a:r>
          <a:r>
            <a:rPr lang="en-US" sz="2000" b="1" dirty="0" err="1" smtClean="0"/>
            <a:t>được</a:t>
          </a:r>
          <a:endParaRPr lang="en-US" sz="2000" b="1" dirty="0"/>
        </a:p>
      </dgm:t>
    </dgm:pt>
    <dgm:pt modelId="{3727BD1B-15FA-4BF1-9D9A-23C2B423DC4F}" type="parTrans" cxnId="{D012C680-AF2A-475C-9CBB-EB6C1EFC536A}">
      <dgm:prSet custT="1"/>
      <dgm:spPr/>
      <dgm:t>
        <a:bodyPr/>
        <a:lstStyle/>
        <a:p>
          <a:endParaRPr lang="en-US" sz="1400"/>
        </a:p>
      </dgm:t>
    </dgm:pt>
    <dgm:pt modelId="{C7948E23-15F0-444C-976A-DDD52146FDEC}" type="sibTrans" cxnId="{D012C680-AF2A-475C-9CBB-EB6C1EFC536A}">
      <dgm:prSet/>
      <dgm:spPr/>
      <dgm:t>
        <a:bodyPr/>
        <a:lstStyle/>
        <a:p>
          <a:endParaRPr lang="en-US"/>
        </a:p>
      </dgm:t>
    </dgm:pt>
    <dgm:pt modelId="{73E8BC69-2F44-4D46-BB7B-D2C783462029}">
      <dgm:prSet phldrT="[Text]" custT="1"/>
      <dgm:spPr/>
      <dgm:t>
        <a:bodyPr/>
        <a:lstStyle/>
        <a:p>
          <a:r>
            <a:rPr lang="en-US" sz="2400" b="1" dirty="0" smtClean="0"/>
            <a:t>T1, </a:t>
          </a:r>
          <a:r>
            <a:rPr lang="en-US" sz="2400" b="1" dirty="0" err="1" smtClean="0"/>
            <a:t>Nx</a:t>
          </a:r>
          <a:r>
            <a:rPr lang="en-US" sz="2400" b="1" dirty="0" smtClean="0"/>
            <a:t>, </a:t>
          </a:r>
          <a:r>
            <a:rPr lang="en-US" sz="2400" b="1" dirty="0" err="1" smtClean="0"/>
            <a:t>rìa</a:t>
          </a:r>
          <a:r>
            <a:rPr lang="en-US" sz="2400" b="1" dirty="0" smtClean="0"/>
            <a:t> </a:t>
          </a:r>
          <a:r>
            <a:rPr lang="en-US" sz="2400" b="1" dirty="0" err="1" smtClean="0"/>
            <a:t>âm</a:t>
          </a:r>
          <a:r>
            <a:rPr lang="en-US" sz="2400" b="1" dirty="0" smtClean="0"/>
            <a:t> </a:t>
          </a:r>
          <a:r>
            <a:rPr lang="en-US" sz="2400" b="1" dirty="0" err="1" smtClean="0"/>
            <a:t>tính</a:t>
          </a:r>
          <a:r>
            <a:rPr lang="en-US" sz="2400" b="1" dirty="0" smtClean="0"/>
            <a:t> </a:t>
          </a:r>
          <a:endParaRPr lang="en-US" sz="2400" b="1" dirty="0"/>
        </a:p>
      </dgm:t>
    </dgm:pt>
    <dgm:pt modelId="{EB6168A1-81A6-4086-87AD-111EBA88DE40}" type="parTrans" cxnId="{664D02E5-3050-4729-A135-921477F84B53}">
      <dgm:prSet custT="1"/>
      <dgm:spPr/>
      <dgm:t>
        <a:bodyPr/>
        <a:lstStyle/>
        <a:p>
          <a:endParaRPr lang="en-US" sz="1400"/>
        </a:p>
      </dgm:t>
    </dgm:pt>
    <dgm:pt modelId="{92417E58-7AA6-4020-8BEE-9DF9D9DDF97B}" type="sibTrans" cxnId="{664D02E5-3050-4729-A135-921477F84B53}">
      <dgm:prSet/>
      <dgm:spPr/>
      <dgm:t>
        <a:bodyPr/>
        <a:lstStyle/>
        <a:p>
          <a:endParaRPr lang="en-US"/>
        </a:p>
      </dgm:t>
    </dgm:pt>
    <dgm:pt modelId="{DE1FE25B-2E6E-4AA6-B078-5AF7E4A14118}">
      <dgm:prSet phldrT="[Text]" custT="1"/>
      <dgm:spPr/>
      <dgm:t>
        <a:bodyPr/>
        <a:lstStyle/>
        <a:p>
          <a:r>
            <a:rPr lang="en-US" sz="1800" b="1" dirty="0" smtClean="0"/>
            <a:t>T1, </a:t>
          </a:r>
          <a:r>
            <a:rPr lang="en-US" sz="1800" b="1" dirty="0" err="1" smtClean="0"/>
            <a:t>Nx</a:t>
          </a:r>
          <a:r>
            <a:rPr lang="en-US" sz="1800" b="1" dirty="0" smtClean="0"/>
            <a:t> </a:t>
          </a:r>
          <a:r>
            <a:rPr lang="en-US" sz="1800" b="1" dirty="0" err="1" smtClean="0"/>
            <a:t>với</a:t>
          </a:r>
          <a:r>
            <a:rPr lang="en-US" sz="1800" b="1" dirty="0" smtClean="0"/>
            <a:t> </a:t>
          </a:r>
          <a:r>
            <a:rPr lang="en-US" sz="1800" b="1" dirty="0" err="1" smtClean="0"/>
            <a:t>hình</a:t>
          </a:r>
          <a:r>
            <a:rPr lang="en-US" sz="1800" b="1" dirty="0" smtClean="0"/>
            <a:t> </a:t>
          </a:r>
          <a:r>
            <a:rPr lang="en-US" sz="1800" b="1" dirty="0" err="1" smtClean="0"/>
            <a:t>ảnh</a:t>
          </a:r>
          <a:r>
            <a:rPr lang="en-US" sz="1800" b="1" dirty="0" smtClean="0"/>
            <a:t> </a:t>
          </a:r>
          <a:r>
            <a:rPr lang="en-US" sz="1800" b="1" dirty="0" err="1" smtClean="0"/>
            <a:t>nguy</a:t>
          </a:r>
          <a:r>
            <a:rPr lang="en-US" sz="1800" b="1" dirty="0" smtClean="0"/>
            <a:t> </a:t>
          </a:r>
          <a:r>
            <a:rPr lang="en-US" sz="1800" b="1" dirty="0" err="1" smtClean="0"/>
            <a:t>cơ</a:t>
          </a:r>
          <a:r>
            <a:rPr lang="en-US" sz="1800" b="1" dirty="0" smtClean="0"/>
            <a:t> </a:t>
          </a:r>
          <a:r>
            <a:rPr lang="en-US" sz="1800" b="1" dirty="0" err="1" smtClean="0"/>
            <a:t>cao</a:t>
          </a:r>
          <a:r>
            <a:rPr lang="en-US" sz="1800" b="1" dirty="0" smtClean="0"/>
            <a:t> </a:t>
          </a:r>
          <a:r>
            <a:rPr lang="en-US" sz="1800" b="1" dirty="0" err="1" smtClean="0"/>
            <a:t>hoặc</a:t>
          </a:r>
          <a:r>
            <a:rPr lang="en-US" sz="1800" b="1" dirty="0" smtClean="0"/>
            <a:t> T2, </a:t>
          </a:r>
          <a:r>
            <a:rPr lang="en-US" sz="1800" b="1" dirty="0" err="1" smtClean="0"/>
            <a:t>Nx</a:t>
          </a:r>
          <a:endParaRPr lang="en-US" sz="1800" b="1" dirty="0"/>
        </a:p>
      </dgm:t>
    </dgm:pt>
    <dgm:pt modelId="{B42FB8E2-0D12-4667-BEB0-312EA8CB47A3}" type="parTrans" cxnId="{23A7BB00-F2C0-4618-9863-25131AC852D2}">
      <dgm:prSet custT="1"/>
      <dgm:spPr/>
      <dgm:t>
        <a:bodyPr/>
        <a:lstStyle/>
        <a:p>
          <a:endParaRPr lang="en-US" sz="1400"/>
        </a:p>
      </dgm:t>
    </dgm:pt>
    <dgm:pt modelId="{3D8EC066-7DE0-4074-AFCB-D75D694422EF}" type="sibTrans" cxnId="{23A7BB00-F2C0-4618-9863-25131AC852D2}">
      <dgm:prSet/>
      <dgm:spPr/>
      <dgm:t>
        <a:bodyPr/>
        <a:lstStyle/>
        <a:p>
          <a:endParaRPr lang="en-US"/>
        </a:p>
      </dgm:t>
    </dgm:pt>
    <dgm:pt modelId="{487B22AE-C13C-42E4-8199-B45252AF9739}">
      <dgm:prSet custT="1"/>
      <dgm:spPr/>
      <dgm:t>
        <a:bodyPr/>
        <a:lstStyle/>
        <a:p>
          <a:r>
            <a:rPr lang="en-US" sz="2000" b="1" dirty="0" smtClean="0"/>
            <a:t>Theo </a:t>
          </a:r>
          <a:r>
            <a:rPr lang="en-US" sz="2000" b="1" dirty="0" err="1" smtClean="0"/>
            <a:t>dõi</a:t>
          </a:r>
          <a:endParaRPr lang="en-US" sz="2000" b="1" dirty="0"/>
        </a:p>
      </dgm:t>
    </dgm:pt>
    <dgm:pt modelId="{DEAD402E-3CFD-40B7-8166-E23A7D60652D}" type="parTrans" cxnId="{032FD5A2-D3EC-4071-A2E8-187761255E50}">
      <dgm:prSet custT="1"/>
      <dgm:spPr/>
      <dgm:t>
        <a:bodyPr/>
        <a:lstStyle/>
        <a:p>
          <a:endParaRPr lang="en-US" sz="1400"/>
        </a:p>
      </dgm:t>
    </dgm:pt>
    <dgm:pt modelId="{74390F66-3005-4E09-AD0A-9E8FCBB1A75E}" type="sibTrans" cxnId="{032FD5A2-D3EC-4071-A2E8-187761255E50}">
      <dgm:prSet/>
      <dgm:spPr/>
      <dgm:t>
        <a:bodyPr/>
        <a:lstStyle/>
        <a:p>
          <a:endParaRPr lang="en-US"/>
        </a:p>
      </dgm:t>
    </dgm:pt>
    <dgm:pt modelId="{4C417359-30AF-47C0-ACA7-014DD51F5BCA}">
      <dgm:prSet custT="1"/>
      <dgm:spPr/>
      <dgm:t>
        <a:bodyPr/>
        <a:lstStyle/>
        <a:p>
          <a:r>
            <a:rPr lang="en-US" sz="2000" b="1" dirty="0" err="1" smtClean="0"/>
            <a:t>Cắt</a:t>
          </a:r>
          <a:r>
            <a:rPr lang="en-US" sz="2000" b="1" dirty="0" smtClean="0"/>
            <a:t> </a:t>
          </a:r>
          <a:r>
            <a:rPr lang="en-US" sz="2000" b="1" dirty="0" err="1" smtClean="0"/>
            <a:t>bỏ</a:t>
          </a:r>
          <a:r>
            <a:rPr lang="en-US" sz="2000" b="1" dirty="0" smtClean="0"/>
            <a:t> </a:t>
          </a:r>
          <a:r>
            <a:rPr lang="en-US" sz="2000" b="1" dirty="0" err="1" smtClean="0"/>
            <a:t>xuyên</a:t>
          </a:r>
          <a:r>
            <a:rPr lang="en-US" sz="2000" b="1" dirty="0" smtClean="0"/>
            <a:t> </a:t>
          </a:r>
          <a:r>
            <a:rPr lang="en-US" sz="2000" b="1" dirty="0" err="1" smtClean="0"/>
            <a:t>bụng</a:t>
          </a:r>
          <a:endParaRPr lang="en-US" sz="2000" b="1" dirty="0"/>
        </a:p>
      </dgm:t>
    </dgm:pt>
    <dgm:pt modelId="{074EA239-B755-4941-B25D-0E29474EB953}" type="parTrans" cxnId="{21255493-041B-40AD-984B-2292784BD4D0}">
      <dgm:prSet custT="1"/>
      <dgm:spPr/>
      <dgm:t>
        <a:bodyPr/>
        <a:lstStyle/>
        <a:p>
          <a:endParaRPr lang="en-US" sz="1400"/>
        </a:p>
      </dgm:t>
    </dgm:pt>
    <dgm:pt modelId="{AC941438-C59E-415C-BEF8-7216EDA3C094}" type="sibTrans" cxnId="{21255493-041B-40AD-984B-2292784BD4D0}">
      <dgm:prSet/>
      <dgm:spPr/>
      <dgm:t>
        <a:bodyPr/>
        <a:lstStyle/>
        <a:p>
          <a:endParaRPr lang="en-US"/>
        </a:p>
      </dgm:t>
    </dgm:pt>
    <dgm:pt modelId="{E1F1713B-2996-4947-AEBA-073F56C33F16}">
      <dgm:prSet custT="1"/>
      <dgm:spPr/>
      <dgm:t>
        <a:bodyPr/>
        <a:lstStyle/>
        <a:p>
          <a:r>
            <a:rPr lang="en-US" sz="2000" b="1" dirty="0" smtClean="0"/>
            <a:t>pT1-2, N0, M0 </a:t>
          </a:r>
          <a:endParaRPr lang="en-US" sz="2000" b="1" dirty="0"/>
        </a:p>
      </dgm:t>
    </dgm:pt>
    <dgm:pt modelId="{11C7FC75-7C0B-4B78-8EDD-D51C05162B1D}" type="parTrans" cxnId="{0BEDB571-490A-422F-8645-AE4D967E3CE8}">
      <dgm:prSet custT="1"/>
      <dgm:spPr/>
      <dgm:t>
        <a:bodyPr/>
        <a:lstStyle/>
        <a:p>
          <a:endParaRPr lang="en-US" sz="1400"/>
        </a:p>
      </dgm:t>
    </dgm:pt>
    <dgm:pt modelId="{15BA00D1-94D1-47F8-B6F6-49F8BADDEA98}" type="sibTrans" cxnId="{0BEDB571-490A-422F-8645-AE4D967E3CE8}">
      <dgm:prSet/>
      <dgm:spPr/>
      <dgm:t>
        <a:bodyPr/>
        <a:lstStyle/>
        <a:p>
          <a:endParaRPr lang="en-US"/>
        </a:p>
      </dgm:t>
    </dgm:pt>
    <dgm:pt modelId="{C6949C7D-4238-412A-BE6D-07372F17D0FD}">
      <dgm:prSet custT="1"/>
      <dgm:spPr/>
      <dgm:t>
        <a:bodyPr/>
        <a:lstStyle/>
        <a:p>
          <a:r>
            <a:rPr lang="en-US" sz="1800" b="1" dirty="0" smtClean="0"/>
            <a:t>pT3-4, N0, M0 </a:t>
          </a:r>
          <a:r>
            <a:rPr lang="en-US" sz="1800" b="1" dirty="0" err="1" smtClean="0"/>
            <a:t>hoặc</a:t>
          </a:r>
          <a:r>
            <a:rPr lang="en-US" sz="1800" b="1" dirty="0" smtClean="0"/>
            <a:t> pT1-4, N1-2 </a:t>
          </a:r>
          <a:endParaRPr lang="en-US" sz="1800" b="1" dirty="0"/>
        </a:p>
      </dgm:t>
    </dgm:pt>
    <dgm:pt modelId="{DE57B58E-FFAE-4E6C-BB82-55497BF6D401}" type="parTrans" cxnId="{97BB52BA-8CA7-4CD9-868E-9AE46C5FE972}">
      <dgm:prSet custT="1"/>
      <dgm:spPr/>
      <dgm:t>
        <a:bodyPr/>
        <a:lstStyle/>
        <a:p>
          <a:endParaRPr lang="en-US" sz="1400"/>
        </a:p>
      </dgm:t>
    </dgm:pt>
    <dgm:pt modelId="{A875B58E-8B66-47DE-BCBB-3CA70707DBC2}" type="sibTrans" cxnId="{97BB52BA-8CA7-4CD9-868E-9AE46C5FE972}">
      <dgm:prSet/>
      <dgm:spPr/>
      <dgm:t>
        <a:bodyPr/>
        <a:lstStyle/>
        <a:p>
          <a:endParaRPr lang="en-US"/>
        </a:p>
      </dgm:t>
    </dgm:pt>
    <dgm:pt modelId="{BF237FB1-26AC-4CCD-A9BD-189587987940}">
      <dgm:prSet custT="1"/>
      <dgm:spPr/>
      <dgm:t>
        <a:bodyPr/>
        <a:lstStyle/>
        <a:p>
          <a:r>
            <a:rPr lang="en-US" sz="2000" b="1" dirty="0" smtClean="0"/>
            <a:t>Theo </a:t>
          </a:r>
          <a:r>
            <a:rPr lang="en-US" sz="2000" b="1" dirty="0" err="1" smtClean="0"/>
            <a:t>dõi</a:t>
          </a:r>
          <a:endParaRPr lang="en-US" sz="2000" b="1" dirty="0"/>
        </a:p>
      </dgm:t>
    </dgm:pt>
    <dgm:pt modelId="{5B1C312B-8797-410D-9079-5539802095C3}" type="parTrans" cxnId="{38D37521-05E6-4D81-981E-E121C48BC1B8}">
      <dgm:prSet custT="1"/>
      <dgm:spPr/>
      <dgm:t>
        <a:bodyPr/>
        <a:lstStyle/>
        <a:p>
          <a:endParaRPr lang="en-US" sz="1400"/>
        </a:p>
      </dgm:t>
    </dgm:pt>
    <dgm:pt modelId="{F263BC67-9C36-4038-BD3D-EB03CDB3253B}" type="sibTrans" cxnId="{38D37521-05E6-4D81-981E-E121C48BC1B8}">
      <dgm:prSet/>
      <dgm:spPr/>
      <dgm:t>
        <a:bodyPr/>
        <a:lstStyle/>
        <a:p>
          <a:endParaRPr lang="en-US"/>
        </a:p>
      </dgm:t>
    </dgm:pt>
    <dgm:pt modelId="{5E3AC883-2587-466F-B57D-935D7A4C3E38}">
      <dgm:prSet custT="1"/>
      <dgm:spPr/>
      <dgm:t>
        <a:bodyPr/>
        <a:lstStyle/>
        <a:p>
          <a:r>
            <a:rPr lang="en-US" sz="1800" b="1" dirty="0" smtClean="0"/>
            <a:t>FOLFOX or </a:t>
          </a:r>
          <a:r>
            <a:rPr lang="en-US" sz="1800" b="1" dirty="0" err="1" smtClean="0"/>
            <a:t>Capeox</a:t>
          </a:r>
          <a:r>
            <a:rPr lang="en-US" sz="1800" b="1" dirty="0" smtClean="0"/>
            <a:t> </a:t>
          </a:r>
        </a:p>
        <a:p>
          <a:r>
            <a:rPr lang="en-US" sz="1800" b="1" dirty="0" smtClean="0"/>
            <a:t> 5-FU/</a:t>
          </a:r>
          <a:r>
            <a:rPr lang="en-US" sz="1800" b="1" dirty="0" err="1" smtClean="0"/>
            <a:t>leucovorin</a:t>
          </a:r>
          <a:r>
            <a:rPr lang="en-US" sz="1800" b="1" dirty="0" smtClean="0"/>
            <a:t>  </a:t>
          </a:r>
          <a:r>
            <a:rPr lang="en-US" sz="1800" b="1" dirty="0" err="1" smtClean="0"/>
            <a:t>capacetabine</a:t>
          </a:r>
          <a:r>
            <a:rPr lang="en-US" sz="1800" b="1" dirty="0" smtClean="0"/>
            <a:t>, </a:t>
          </a:r>
        </a:p>
        <a:p>
          <a:r>
            <a:rPr lang="en-US" sz="1800" b="1" dirty="0" err="1" smtClean="0"/>
            <a:t>rồi</a:t>
          </a:r>
          <a:r>
            <a:rPr lang="en-US" sz="1800" b="1" dirty="0" smtClean="0"/>
            <a:t> </a:t>
          </a:r>
          <a:r>
            <a:rPr lang="en-US" sz="1800" b="1" dirty="0" err="1" smtClean="0"/>
            <a:t>capecitabine</a:t>
          </a:r>
          <a:r>
            <a:rPr lang="en-US" sz="1800" b="1" dirty="0" smtClean="0"/>
            <a:t>/RT or </a:t>
          </a:r>
          <a:r>
            <a:rPr lang="en-US" sz="1800" b="1" dirty="0" err="1" smtClean="0"/>
            <a:t>tiêm</a:t>
          </a:r>
          <a:r>
            <a:rPr lang="en-US" sz="1800" b="1" dirty="0" smtClean="0"/>
            <a:t> </a:t>
          </a:r>
          <a:r>
            <a:rPr lang="en-US" sz="1800" b="1" dirty="0" err="1" smtClean="0"/>
            <a:t>mạch</a:t>
          </a:r>
          <a:r>
            <a:rPr lang="en-US" sz="1800" b="1" dirty="0" smtClean="0"/>
            <a:t> 5-FU/RT or bolus  5-FU/</a:t>
          </a:r>
          <a:r>
            <a:rPr lang="en-US" sz="1800" b="1" dirty="0" err="1" smtClean="0"/>
            <a:t>leucovorin</a:t>
          </a:r>
          <a:r>
            <a:rPr lang="en-US" sz="1800" b="1" dirty="0" smtClean="0"/>
            <a:t>/RT, </a:t>
          </a:r>
          <a:r>
            <a:rPr lang="en-US" sz="1800" b="1" dirty="0" err="1" smtClean="0"/>
            <a:t>rồi</a:t>
          </a:r>
          <a:r>
            <a:rPr lang="en-US" sz="1800" b="1" dirty="0" smtClean="0"/>
            <a:t> FOLFOX or </a:t>
          </a:r>
          <a:r>
            <a:rPr lang="en-US" sz="1800" b="1" dirty="0" err="1" smtClean="0"/>
            <a:t>Capeox</a:t>
          </a:r>
          <a:r>
            <a:rPr lang="en-US" sz="1800" b="1" dirty="0" smtClean="0"/>
            <a:t>  or 5-FU/</a:t>
          </a:r>
          <a:r>
            <a:rPr lang="en-US" sz="1800" b="1" dirty="0" err="1" smtClean="0"/>
            <a:t>leucoverin</a:t>
          </a:r>
          <a:r>
            <a:rPr lang="en-US" sz="1800" b="1" dirty="0" smtClean="0"/>
            <a:t>  </a:t>
          </a:r>
          <a:r>
            <a:rPr lang="en-US" sz="1800" b="1" dirty="0" err="1" smtClean="0"/>
            <a:t>hoặc</a:t>
          </a:r>
          <a:r>
            <a:rPr lang="en-US" sz="1800" b="1" dirty="0" smtClean="0"/>
            <a:t> </a:t>
          </a:r>
          <a:r>
            <a:rPr lang="en-US" sz="1800" b="1" dirty="0" err="1" smtClean="0"/>
            <a:t>capecitabine</a:t>
          </a:r>
          <a:endParaRPr lang="en-US" sz="1800" b="1" dirty="0"/>
        </a:p>
      </dgm:t>
    </dgm:pt>
    <dgm:pt modelId="{5AB845DE-B257-4EFB-AA2B-B11FAC45D2B6}" type="parTrans" cxnId="{F20A9BB3-C0E5-479E-AED4-F9EE58A8597C}">
      <dgm:prSet custT="1"/>
      <dgm:spPr/>
      <dgm:t>
        <a:bodyPr/>
        <a:lstStyle/>
        <a:p>
          <a:endParaRPr lang="en-US" sz="1400"/>
        </a:p>
      </dgm:t>
    </dgm:pt>
    <dgm:pt modelId="{4BFCBF57-48B2-4EE3-9BFE-13DF50BFC51C}" type="sibTrans" cxnId="{F20A9BB3-C0E5-479E-AED4-F9EE58A8597C}">
      <dgm:prSet/>
      <dgm:spPr/>
      <dgm:t>
        <a:bodyPr/>
        <a:lstStyle/>
        <a:p>
          <a:endParaRPr lang="en-US"/>
        </a:p>
      </dgm:t>
    </dgm:pt>
    <dgm:pt modelId="{1294A2C6-6DAC-48BA-9283-0CCD9F2FD51F}">
      <dgm:prSet custT="1"/>
      <dgm:spPr/>
      <dgm:t>
        <a:bodyPr/>
        <a:lstStyle/>
        <a:p>
          <a:r>
            <a:rPr lang="en-US" sz="1400" dirty="0" smtClean="0"/>
            <a:t>REC 8</a:t>
          </a:r>
          <a:endParaRPr lang="en-US" sz="1400" dirty="0"/>
        </a:p>
      </dgm:t>
    </dgm:pt>
    <dgm:pt modelId="{9DCA59AD-F6A0-4029-AC74-AD50C9268C1B}" type="parTrans" cxnId="{04BE59B0-4911-4593-89FC-A762E2AD96F4}">
      <dgm:prSet custT="1"/>
      <dgm:spPr/>
      <dgm:t>
        <a:bodyPr/>
        <a:lstStyle/>
        <a:p>
          <a:endParaRPr lang="en-US" sz="1400"/>
        </a:p>
      </dgm:t>
    </dgm:pt>
    <dgm:pt modelId="{67974C26-A787-45E2-B6A1-347D07819E1C}" type="sibTrans" cxnId="{04BE59B0-4911-4593-89FC-A762E2AD96F4}">
      <dgm:prSet/>
      <dgm:spPr/>
      <dgm:t>
        <a:bodyPr/>
        <a:lstStyle/>
        <a:p>
          <a:endParaRPr lang="en-US"/>
        </a:p>
      </dgm:t>
    </dgm:pt>
    <dgm:pt modelId="{B1796519-5E64-4F5E-8555-D5431E4BD228}" type="pres">
      <dgm:prSet presAssocID="{4BCDE763-10FA-4AB0-9A36-DB72041130E4}" presName="diagram" presStyleCnt="0">
        <dgm:presLayoutVars>
          <dgm:chPref val="1"/>
          <dgm:dir/>
          <dgm:animOne val="branch"/>
          <dgm:animLvl val="lvl"/>
          <dgm:resizeHandles val="exact"/>
        </dgm:presLayoutVars>
      </dgm:prSet>
      <dgm:spPr/>
      <dgm:t>
        <a:bodyPr/>
        <a:lstStyle/>
        <a:p>
          <a:endParaRPr lang="en-US"/>
        </a:p>
      </dgm:t>
    </dgm:pt>
    <dgm:pt modelId="{B32789FF-A92F-44D4-B06B-A45D560B9BC1}" type="pres">
      <dgm:prSet presAssocID="{F09F9AF0-BA40-44A3-99AA-C27678298407}" presName="root1" presStyleCnt="0"/>
      <dgm:spPr/>
      <dgm:t>
        <a:bodyPr/>
        <a:lstStyle/>
        <a:p>
          <a:endParaRPr lang="en-US"/>
        </a:p>
      </dgm:t>
    </dgm:pt>
    <dgm:pt modelId="{7446F5A0-628D-4B11-A3E9-D4C2ABF34729}" type="pres">
      <dgm:prSet presAssocID="{F09F9AF0-BA40-44A3-99AA-C27678298407}" presName="LevelOneTextNode" presStyleLbl="node0" presStyleIdx="0" presStyleCnt="1" custScaleY="223045">
        <dgm:presLayoutVars>
          <dgm:chPref val="3"/>
        </dgm:presLayoutVars>
      </dgm:prSet>
      <dgm:spPr/>
      <dgm:t>
        <a:bodyPr/>
        <a:lstStyle/>
        <a:p>
          <a:endParaRPr lang="en-US"/>
        </a:p>
      </dgm:t>
    </dgm:pt>
    <dgm:pt modelId="{92F78E9D-4504-40CE-9A09-E998D66FA993}" type="pres">
      <dgm:prSet presAssocID="{F09F9AF0-BA40-44A3-99AA-C27678298407}" presName="level2hierChild" presStyleCnt="0"/>
      <dgm:spPr/>
      <dgm:t>
        <a:bodyPr/>
        <a:lstStyle/>
        <a:p>
          <a:endParaRPr lang="en-US"/>
        </a:p>
      </dgm:t>
    </dgm:pt>
    <dgm:pt modelId="{AEAB3BDD-8879-427B-A671-9F352EBB4B8C}" type="pres">
      <dgm:prSet presAssocID="{3727BD1B-15FA-4BF1-9D9A-23C2B423DC4F}" presName="conn2-1" presStyleLbl="parChTrans1D2" presStyleIdx="0" presStyleCnt="1"/>
      <dgm:spPr/>
      <dgm:t>
        <a:bodyPr/>
        <a:lstStyle/>
        <a:p>
          <a:endParaRPr lang="en-US"/>
        </a:p>
      </dgm:t>
    </dgm:pt>
    <dgm:pt modelId="{E4C550DA-AB76-4C42-9280-193EC1409779}" type="pres">
      <dgm:prSet presAssocID="{3727BD1B-15FA-4BF1-9D9A-23C2B423DC4F}" presName="connTx" presStyleLbl="parChTrans1D2" presStyleIdx="0" presStyleCnt="1"/>
      <dgm:spPr/>
      <dgm:t>
        <a:bodyPr/>
        <a:lstStyle/>
        <a:p>
          <a:endParaRPr lang="en-US"/>
        </a:p>
      </dgm:t>
    </dgm:pt>
    <dgm:pt modelId="{D4C91466-68EE-4187-92FB-31B8C22696B9}" type="pres">
      <dgm:prSet presAssocID="{DD3FE2DA-2BE0-4E94-AE27-4C70A7E84BDB}" presName="root2" presStyleCnt="0"/>
      <dgm:spPr/>
      <dgm:t>
        <a:bodyPr/>
        <a:lstStyle/>
        <a:p>
          <a:endParaRPr lang="en-US"/>
        </a:p>
      </dgm:t>
    </dgm:pt>
    <dgm:pt modelId="{94D09D75-42C5-4CB8-9738-AED5DD6DBB0F}" type="pres">
      <dgm:prSet presAssocID="{DD3FE2DA-2BE0-4E94-AE27-4C70A7E84BDB}" presName="LevelTwoTextNode" presStyleLbl="node2" presStyleIdx="0" presStyleCnt="1" custScaleY="286164">
        <dgm:presLayoutVars>
          <dgm:chPref val="3"/>
        </dgm:presLayoutVars>
      </dgm:prSet>
      <dgm:spPr/>
      <dgm:t>
        <a:bodyPr/>
        <a:lstStyle/>
        <a:p>
          <a:endParaRPr lang="en-US"/>
        </a:p>
      </dgm:t>
    </dgm:pt>
    <dgm:pt modelId="{7214B054-4A52-440A-A884-2B7016E37143}" type="pres">
      <dgm:prSet presAssocID="{DD3FE2DA-2BE0-4E94-AE27-4C70A7E84BDB}" presName="level3hierChild" presStyleCnt="0"/>
      <dgm:spPr/>
      <dgm:t>
        <a:bodyPr/>
        <a:lstStyle/>
        <a:p>
          <a:endParaRPr lang="en-US"/>
        </a:p>
      </dgm:t>
    </dgm:pt>
    <dgm:pt modelId="{AAAE3F5C-A761-4BDC-80E5-C5FE079DB419}" type="pres">
      <dgm:prSet presAssocID="{EB6168A1-81A6-4086-87AD-111EBA88DE40}" presName="conn2-1" presStyleLbl="parChTrans1D3" presStyleIdx="0" presStyleCnt="2"/>
      <dgm:spPr/>
      <dgm:t>
        <a:bodyPr/>
        <a:lstStyle/>
        <a:p>
          <a:endParaRPr lang="en-US"/>
        </a:p>
      </dgm:t>
    </dgm:pt>
    <dgm:pt modelId="{E8E41883-B58A-4B13-9E01-2C70868767F1}" type="pres">
      <dgm:prSet presAssocID="{EB6168A1-81A6-4086-87AD-111EBA88DE40}" presName="connTx" presStyleLbl="parChTrans1D3" presStyleIdx="0" presStyleCnt="2"/>
      <dgm:spPr/>
      <dgm:t>
        <a:bodyPr/>
        <a:lstStyle/>
        <a:p>
          <a:endParaRPr lang="en-US"/>
        </a:p>
      </dgm:t>
    </dgm:pt>
    <dgm:pt modelId="{9929F371-1FED-4D7A-935E-32A33584F94D}" type="pres">
      <dgm:prSet presAssocID="{73E8BC69-2F44-4D46-BB7B-D2C783462029}" presName="root2" presStyleCnt="0"/>
      <dgm:spPr/>
      <dgm:t>
        <a:bodyPr/>
        <a:lstStyle/>
        <a:p>
          <a:endParaRPr lang="en-US"/>
        </a:p>
      </dgm:t>
    </dgm:pt>
    <dgm:pt modelId="{92C4EC4B-4880-4042-868F-73F59CFDA068}" type="pres">
      <dgm:prSet presAssocID="{73E8BC69-2F44-4D46-BB7B-D2C783462029}" presName="LevelTwoTextNode" presStyleLbl="node3" presStyleIdx="0" presStyleCnt="2" custScaleY="307782">
        <dgm:presLayoutVars>
          <dgm:chPref val="3"/>
        </dgm:presLayoutVars>
      </dgm:prSet>
      <dgm:spPr/>
      <dgm:t>
        <a:bodyPr/>
        <a:lstStyle/>
        <a:p>
          <a:endParaRPr lang="en-US"/>
        </a:p>
      </dgm:t>
    </dgm:pt>
    <dgm:pt modelId="{93E02B0D-AC65-4424-83ED-B04C1AF8D3EC}" type="pres">
      <dgm:prSet presAssocID="{73E8BC69-2F44-4D46-BB7B-D2C783462029}" presName="level3hierChild" presStyleCnt="0"/>
      <dgm:spPr/>
      <dgm:t>
        <a:bodyPr/>
        <a:lstStyle/>
        <a:p>
          <a:endParaRPr lang="en-US"/>
        </a:p>
      </dgm:t>
    </dgm:pt>
    <dgm:pt modelId="{79C1A02A-B86B-4D62-B3E7-0002B92E83BD}" type="pres">
      <dgm:prSet presAssocID="{DEAD402E-3CFD-40B7-8166-E23A7D60652D}" presName="conn2-1" presStyleLbl="parChTrans1D4" presStyleIdx="0" presStyleCnt="7"/>
      <dgm:spPr/>
      <dgm:t>
        <a:bodyPr/>
        <a:lstStyle/>
        <a:p>
          <a:endParaRPr lang="en-US"/>
        </a:p>
      </dgm:t>
    </dgm:pt>
    <dgm:pt modelId="{064B23D4-D5C2-4764-8FEA-EB2868D1FC32}" type="pres">
      <dgm:prSet presAssocID="{DEAD402E-3CFD-40B7-8166-E23A7D60652D}" presName="connTx" presStyleLbl="parChTrans1D4" presStyleIdx="0" presStyleCnt="7"/>
      <dgm:spPr/>
      <dgm:t>
        <a:bodyPr/>
        <a:lstStyle/>
        <a:p>
          <a:endParaRPr lang="en-US"/>
        </a:p>
      </dgm:t>
    </dgm:pt>
    <dgm:pt modelId="{7767DF8A-3D16-4245-89AC-4518FAF2AA02}" type="pres">
      <dgm:prSet presAssocID="{487B22AE-C13C-42E4-8199-B45252AF9739}" presName="root2" presStyleCnt="0"/>
      <dgm:spPr/>
      <dgm:t>
        <a:bodyPr/>
        <a:lstStyle/>
        <a:p>
          <a:endParaRPr lang="en-US"/>
        </a:p>
      </dgm:t>
    </dgm:pt>
    <dgm:pt modelId="{50B01717-0CB5-40B6-A063-6709A1712199}" type="pres">
      <dgm:prSet presAssocID="{487B22AE-C13C-42E4-8199-B45252AF9739}" presName="LevelTwoTextNode" presStyleLbl="node4" presStyleIdx="0" presStyleCnt="7" custLinFactNeighborX="6689">
        <dgm:presLayoutVars>
          <dgm:chPref val="3"/>
        </dgm:presLayoutVars>
      </dgm:prSet>
      <dgm:spPr/>
      <dgm:t>
        <a:bodyPr/>
        <a:lstStyle/>
        <a:p>
          <a:endParaRPr lang="en-US"/>
        </a:p>
      </dgm:t>
    </dgm:pt>
    <dgm:pt modelId="{A5163FA6-53AC-410A-840E-B9F24960475B}" type="pres">
      <dgm:prSet presAssocID="{487B22AE-C13C-42E4-8199-B45252AF9739}" presName="level3hierChild" presStyleCnt="0"/>
      <dgm:spPr/>
      <dgm:t>
        <a:bodyPr/>
        <a:lstStyle/>
        <a:p>
          <a:endParaRPr lang="en-US"/>
        </a:p>
      </dgm:t>
    </dgm:pt>
    <dgm:pt modelId="{76310BA9-88F3-4DC5-BBCE-F4E6448CEDB8}" type="pres">
      <dgm:prSet presAssocID="{B42FB8E2-0D12-4667-BEB0-312EA8CB47A3}" presName="conn2-1" presStyleLbl="parChTrans1D3" presStyleIdx="1" presStyleCnt="2"/>
      <dgm:spPr/>
      <dgm:t>
        <a:bodyPr/>
        <a:lstStyle/>
        <a:p>
          <a:endParaRPr lang="en-US"/>
        </a:p>
      </dgm:t>
    </dgm:pt>
    <dgm:pt modelId="{3B3B9EB7-AF8A-4DEC-BB65-8DBF8D7C0ABE}" type="pres">
      <dgm:prSet presAssocID="{B42FB8E2-0D12-4667-BEB0-312EA8CB47A3}" presName="connTx" presStyleLbl="parChTrans1D3" presStyleIdx="1" presStyleCnt="2"/>
      <dgm:spPr/>
      <dgm:t>
        <a:bodyPr/>
        <a:lstStyle/>
        <a:p>
          <a:endParaRPr lang="en-US"/>
        </a:p>
      </dgm:t>
    </dgm:pt>
    <dgm:pt modelId="{4792FADD-4734-4EC9-A87D-2FBF8B9DC5EB}" type="pres">
      <dgm:prSet presAssocID="{DE1FE25B-2E6E-4AA6-B078-5AF7E4A14118}" presName="root2" presStyleCnt="0"/>
      <dgm:spPr/>
      <dgm:t>
        <a:bodyPr/>
        <a:lstStyle/>
        <a:p>
          <a:endParaRPr lang="en-US"/>
        </a:p>
      </dgm:t>
    </dgm:pt>
    <dgm:pt modelId="{2FFE931B-9675-44AB-9B12-C9F5A92E1415}" type="pres">
      <dgm:prSet presAssocID="{DE1FE25B-2E6E-4AA6-B078-5AF7E4A14118}" presName="LevelTwoTextNode" presStyleLbl="node3" presStyleIdx="1" presStyleCnt="2" custScaleY="268075">
        <dgm:presLayoutVars>
          <dgm:chPref val="3"/>
        </dgm:presLayoutVars>
      </dgm:prSet>
      <dgm:spPr/>
      <dgm:t>
        <a:bodyPr/>
        <a:lstStyle/>
        <a:p>
          <a:endParaRPr lang="en-US"/>
        </a:p>
      </dgm:t>
    </dgm:pt>
    <dgm:pt modelId="{3E4D4CCD-6D7A-46C8-8DEB-13F4F78F02BA}" type="pres">
      <dgm:prSet presAssocID="{DE1FE25B-2E6E-4AA6-B078-5AF7E4A14118}" presName="level3hierChild" presStyleCnt="0"/>
      <dgm:spPr/>
      <dgm:t>
        <a:bodyPr/>
        <a:lstStyle/>
        <a:p>
          <a:endParaRPr lang="en-US"/>
        </a:p>
      </dgm:t>
    </dgm:pt>
    <dgm:pt modelId="{40C1A150-DC63-4731-A6B0-349A814D1802}" type="pres">
      <dgm:prSet presAssocID="{074EA239-B755-4941-B25D-0E29474EB953}" presName="conn2-1" presStyleLbl="parChTrans1D4" presStyleIdx="1" presStyleCnt="7"/>
      <dgm:spPr/>
      <dgm:t>
        <a:bodyPr/>
        <a:lstStyle/>
        <a:p>
          <a:endParaRPr lang="en-US"/>
        </a:p>
      </dgm:t>
    </dgm:pt>
    <dgm:pt modelId="{A61B62F5-15FF-448F-B110-2E01C1951591}" type="pres">
      <dgm:prSet presAssocID="{074EA239-B755-4941-B25D-0E29474EB953}" presName="connTx" presStyleLbl="parChTrans1D4" presStyleIdx="1" presStyleCnt="7"/>
      <dgm:spPr/>
      <dgm:t>
        <a:bodyPr/>
        <a:lstStyle/>
        <a:p>
          <a:endParaRPr lang="en-US"/>
        </a:p>
      </dgm:t>
    </dgm:pt>
    <dgm:pt modelId="{A20C32E0-0170-4898-96AD-156AB5EDED4F}" type="pres">
      <dgm:prSet presAssocID="{4C417359-30AF-47C0-ACA7-014DD51F5BCA}" presName="root2" presStyleCnt="0"/>
      <dgm:spPr/>
      <dgm:t>
        <a:bodyPr/>
        <a:lstStyle/>
        <a:p>
          <a:endParaRPr lang="en-US"/>
        </a:p>
      </dgm:t>
    </dgm:pt>
    <dgm:pt modelId="{9DEFE8AE-228E-44AD-8EBC-03489F60C7B4}" type="pres">
      <dgm:prSet presAssocID="{4C417359-30AF-47C0-ACA7-014DD51F5BCA}" presName="LevelTwoTextNode" presStyleLbl="node4" presStyleIdx="1" presStyleCnt="7" custScaleY="215600">
        <dgm:presLayoutVars>
          <dgm:chPref val="3"/>
        </dgm:presLayoutVars>
      </dgm:prSet>
      <dgm:spPr/>
      <dgm:t>
        <a:bodyPr/>
        <a:lstStyle/>
        <a:p>
          <a:endParaRPr lang="en-US"/>
        </a:p>
      </dgm:t>
    </dgm:pt>
    <dgm:pt modelId="{3343182A-6B00-4D60-AB8B-5EA4DD4CCB4C}" type="pres">
      <dgm:prSet presAssocID="{4C417359-30AF-47C0-ACA7-014DD51F5BCA}" presName="level3hierChild" presStyleCnt="0"/>
      <dgm:spPr/>
      <dgm:t>
        <a:bodyPr/>
        <a:lstStyle/>
        <a:p>
          <a:endParaRPr lang="en-US"/>
        </a:p>
      </dgm:t>
    </dgm:pt>
    <dgm:pt modelId="{D6E68D24-B6A0-4BCB-8113-D6EA59F6FB94}" type="pres">
      <dgm:prSet presAssocID="{11C7FC75-7C0B-4B78-8EDD-D51C05162B1D}" presName="conn2-1" presStyleLbl="parChTrans1D4" presStyleIdx="2" presStyleCnt="7"/>
      <dgm:spPr/>
      <dgm:t>
        <a:bodyPr/>
        <a:lstStyle/>
        <a:p>
          <a:endParaRPr lang="en-US"/>
        </a:p>
      </dgm:t>
    </dgm:pt>
    <dgm:pt modelId="{BDC2C912-E787-49DD-BD0E-57F234D1F3B1}" type="pres">
      <dgm:prSet presAssocID="{11C7FC75-7C0B-4B78-8EDD-D51C05162B1D}" presName="connTx" presStyleLbl="parChTrans1D4" presStyleIdx="2" presStyleCnt="7"/>
      <dgm:spPr/>
      <dgm:t>
        <a:bodyPr/>
        <a:lstStyle/>
        <a:p>
          <a:endParaRPr lang="en-US"/>
        </a:p>
      </dgm:t>
    </dgm:pt>
    <dgm:pt modelId="{7609540F-E297-4ACC-97BA-D2768295B48A}" type="pres">
      <dgm:prSet presAssocID="{E1F1713B-2996-4947-AEBA-073F56C33F16}" presName="root2" presStyleCnt="0"/>
      <dgm:spPr/>
      <dgm:t>
        <a:bodyPr/>
        <a:lstStyle/>
        <a:p>
          <a:endParaRPr lang="en-US"/>
        </a:p>
      </dgm:t>
    </dgm:pt>
    <dgm:pt modelId="{C99B5BD4-71B5-4B9D-80B6-51C8AD19216C}" type="pres">
      <dgm:prSet presAssocID="{E1F1713B-2996-4947-AEBA-073F56C33F16}" presName="LevelTwoTextNode" presStyleLbl="node4" presStyleIdx="2" presStyleCnt="7" custScaleY="232868">
        <dgm:presLayoutVars>
          <dgm:chPref val="3"/>
        </dgm:presLayoutVars>
      </dgm:prSet>
      <dgm:spPr/>
      <dgm:t>
        <a:bodyPr/>
        <a:lstStyle/>
        <a:p>
          <a:endParaRPr lang="en-US"/>
        </a:p>
      </dgm:t>
    </dgm:pt>
    <dgm:pt modelId="{3997373A-CAF7-417B-A86F-C1A6A282CFE9}" type="pres">
      <dgm:prSet presAssocID="{E1F1713B-2996-4947-AEBA-073F56C33F16}" presName="level3hierChild" presStyleCnt="0"/>
      <dgm:spPr/>
      <dgm:t>
        <a:bodyPr/>
        <a:lstStyle/>
        <a:p>
          <a:endParaRPr lang="en-US"/>
        </a:p>
      </dgm:t>
    </dgm:pt>
    <dgm:pt modelId="{23272ACB-4B68-4475-9590-9D5D706A4CB4}" type="pres">
      <dgm:prSet presAssocID="{5B1C312B-8797-410D-9079-5539802095C3}" presName="conn2-1" presStyleLbl="parChTrans1D4" presStyleIdx="3" presStyleCnt="7"/>
      <dgm:spPr/>
      <dgm:t>
        <a:bodyPr/>
        <a:lstStyle/>
        <a:p>
          <a:endParaRPr lang="en-US"/>
        </a:p>
      </dgm:t>
    </dgm:pt>
    <dgm:pt modelId="{EF6820EB-84CE-487F-8116-3B2001597EAF}" type="pres">
      <dgm:prSet presAssocID="{5B1C312B-8797-410D-9079-5539802095C3}" presName="connTx" presStyleLbl="parChTrans1D4" presStyleIdx="3" presStyleCnt="7"/>
      <dgm:spPr/>
      <dgm:t>
        <a:bodyPr/>
        <a:lstStyle/>
        <a:p>
          <a:endParaRPr lang="en-US"/>
        </a:p>
      </dgm:t>
    </dgm:pt>
    <dgm:pt modelId="{576EE136-5F8E-4861-9312-10F37623ED6A}" type="pres">
      <dgm:prSet presAssocID="{BF237FB1-26AC-4CCD-A9BD-189587987940}" presName="root2" presStyleCnt="0"/>
      <dgm:spPr/>
      <dgm:t>
        <a:bodyPr/>
        <a:lstStyle/>
        <a:p>
          <a:endParaRPr lang="en-US"/>
        </a:p>
      </dgm:t>
    </dgm:pt>
    <dgm:pt modelId="{7CE15FAD-E57D-406A-874F-B124EC4EDC2F}" type="pres">
      <dgm:prSet presAssocID="{BF237FB1-26AC-4CCD-A9BD-189587987940}" presName="LevelTwoTextNode" presStyleLbl="node4" presStyleIdx="3" presStyleCnt="7">
        <dgm:presLayoutVars>
          <dgm:chPref val="3"/>
        </dgm:presLayoutVars>
      </dgm:prSet>
      <dgm:spPr/>
      <dgm:t>
        <a:bodyPr/>
        <a:lstStyle/>
        <a:p>
          <a:endParaRPr lang="en-US"/>
        </a:p>
      </dgm:t>
    </dgm:pt>
    <dgm:pt modelId="{6892F0D0-C168-4A98-98EE-95E3FD106F80}" type="pres">
      <dgm:prSet presAssocID="{BF237FB1-26AC-4CCD-A9BD-189587987940}" presName="level3hierChild" presStyleCnt="0"/>
      <dgm:spPr/>
      <dgm:t>
        <a:bodyPr/>
        <a:lstStyle/>
        <a:p>
          <a:endParaRPr lang="en-US"/>
        </a:p>
      </dgm:t>
    </dgm:pt>
    <dgm:pt modelId="{D1B0CA38-A9F2-4DBA-8D5B-A8A39412378B}" type="pres">
      <dgm:prSet presAssocID="{9DCA59AD-F6A0-4029-AC74-AD50C9268C1B}" presName="conn2-1" presStyleLbl="parChTrans1D4" presStyleIdx="4" presStyleCnt="7"/>
      <dgm:spPr/>
      <dgm:t>
        <a:bodyPr/>
        <a:lstStyle/>
        <a:p>
          <a:endParaRPr lang="en-US"/>
        </a:p>
      </dgm:t>
    </dgm:pt>
    <dgm:pt modelId="{EFF0C7A8-BEA4-40FF-80F8-6CE464736A69}" type="pres">
      <dgm:prSet presAssocID="{9DCA59AD-F6A0-4029-AC74-AD50C9268C1B}" presName="connTx" presStyleLbl="parChTrans1D4" presStyleIdx="4" presStyleCnt="7"/>
      <dgm:spPr/>
      <dgm:t>
        <a:bodyPr/>
        <a:lstStyle/>
        <a:p>
          <a:endParaRPr lang="en-US"/>
        </a:p>
      </dgm:t>
    </dgm:pt>
    <dgm:pt modelId="{33FC2B1D-7E47-4A64-BB81-E8E1C0F0A5EC}" type="pres">
      <dgm:prSet presAssocID="{1294A2C6-6DAC-48BA-9283-0CCD9F2FD51F}" presName="root2" presStyleCnt="0"/>
      <dgm:spPr/>
      <dgm:t>
        <a:bodyPr/>
        <a:lstStyle/>
        <a:p>
          <a:endParaRPr lang="en-US"/>
        </a:p>
      </dgm:t>
    </dgm:pt>
    <dgm:pt modelId="{A6C8D0CE-3581-458E-9B53-C082ABB75052}" type="pres">
      <dgm:prSet presAssocID="{1294A2C6-6DAC-48BA-9283-0CCD9F2FD51F}" presName="LevelTwoTextNode" presStyleLbl="node4" presStyleIdx="4" presStyleCnt="7">
        <dgm:presLayoutVars>
          <dgm:chPref val="3"/>
        </dgm:presLayoutVars>
      </dgm:prSet>
      <dgm:spPr/>
      <dgm:t>
        <a:bodyPr/>
        <a:lstStyle/>
        <a:p>
          <a:endParaRPr lang="en-US"/>
        </a:p>
      </dgm:t>
    </dgm:pt>
    <dgm:pt modelId="{5B89A622-B54E-41C0-8BC0-8310A8020B42}" type="pres">
      <dgm:prSet presAssocID="{1294A2C6-6DAC-48BA-9283-0CCD9F2FD51F}" presName="level3hierChild" presStyleCnt="0"/>
      <dgm:spPr/>
      <dgm:t>
        <a:bodyPr/>
        <a:lstStyle/>
        <a:p>
          <a:endParaRPr lang="en-US"/>
        </a:p>
      </dgm:t>
    </dgm:pt>
    <dgm:pt modelId="{CDE0FC1E-D344-408C-B610-D74A3F659E86}" type="pres">
      <dgm:prSet presAssocID="{DE57B58E-FFAE-4E6C-BB82-55497BF6D401}" presName="conn2-1" presStyleLbl="parChTrans1D4" presStyleIdx="5" presStyleCnt="7"/>
      <dgm:spPr/>
      <dgm:t>
        <a:bodyPr/>
        <a:lstStyle/>
        <a:p>
          <a:endParaRPr lang="en-US"/>
        </a:p>
      </dgm:t>
    </dgm:pt>
    <dgm:pt modelId="{4CFCB5E5-0D00-4A2B-B476-288E8FCD2972}" type="pres">
      <dgm:prSet presAssocID="{DE57B58E-FFAE-4E6C-BB82-55497BF6D401}" presName="connTx" presStyleLbl="parChTrans1D4" presStyleIdx="5" presStyleCnt="7"/>
      <dgm:spPr/>
      <dgm:t>
        <a:bodyPr/>
        <a:lstStyle/>
        <a:p>
          <a:endParaRPr lang="en-US"/>
        </a:p>
      </dgm:t>
    </dgm:pt>
    <dgm:pt modelId="{027FEDFC-109D-465D-AF2C-CA17A7DDB474}" type="pres">
      <dgm:prSet presAssocID="{C6949C7D-4238-412A-BE6D-07372F17D0FD}" presName="root2" presStyleCnt="0"/>
      <dgm:spPr/>
      <dgm:t>
        <a:bodyPr/>
        <a:lstStyle/>
        <a:p>
          <a:endParaRPr lang="en-US"/>
        </a:p>
      </dgm:t>
    </dgm:pt>
    <dgm:pt modelId="{3B7C7ADF-71BF-4A02-A3D6-D9B87AB43537}" type="pres">
      <dgm:prSet presAssocID="{C6949C7D-4238-412A-BE6D-07372F17D0FD}" presName="LevelTwoTextNode" presStyleLbl="node4" presStyleIdx="5" presStyleCnt="7" custScaleY="262408">
        <dgm:presLayoutVars>
          <dgm:chPref val="3"/>
        </dgm:presLayoutVars>
      </dgm:prSet>
      <dgm:spPr/>
      <dgm:t>
        <a:bodyPr/>
        <a:lstStyle/>
        <a:p>
          <a:endParaRPr lang="en-US"/>
        </a:p>
      </dgm:t>
    </dgm:pt>
    <dgm:pt modelId="{BDE9E887-02DF-49DD-B5EE-699002CD0D51}" type="pres">
      <dgm:prSet presAssocID="{C6949C7D-4238-412A-BE6D-07372F17D0FD}" presName="level3hierChild" presStyleCnt="0"/>
      <dgm:spPr/>
      <dgm:t>
        <a:bodyPr/>
        <a:lstStyle/>
        <a:p>
          <a:endParaRPr lang="en-US"/>
        </a:p>
      </dgm:t>
    </dgm:pt>
    <dgm:pt modelId="{01E64AFF-9C84-4310-A97B-A1BD7F883A33}" type="pres">
      <dgm:prSet presAssocID="{5AB845DE-B257-4EFB-AA2B-B11FAC45D2B6}" presName="conn2-1" presStyleLbl="parChTrans1D4" presStyleIdx="6" presStyleCnt="7"/>
      <dgm:spPr/>
      <dgm:t>
        <a:bodyPr/>
        <a:lstStyle/>
        <a:p>
          <a:endParaRPr lang="en-US"/>
        </a:p>
      </dgm:t>
    </dgm:pt>
    <dgm:pt modelId="{80E4D79B-34E8-4FC6-9C4F-2EEBDEFBAAE7}" type="pres">
      <dgm:prSet presAssocID="{5AB845DE-B257-4EFB-AA2B-B11FAC45D2B6}" presName="connTx" presStyleLbl="parChTrans1D4" presStyleIdx="6" presStyleCnt="7"/>
      <dgm:spPr/>
      <dgm:t>
        <a:bodyPr/>
        <a:lstStyle/>
        <a:p>
          <a:endParaRPr lang="en-US"/>
        </a:p>
      </dgm:t>
    </dgm:pt>
    <dgm:pt modelId="{520E322D-3014-45C6-8D87-C445D138BF9E}" type="pres">
      <dgm:prSet presAssocID="{5E3AC883-2587-466F-B57D-935D7A4C3E38}" presName="root2" presStyleCnt="0"/>
      <dgm:spPr/>
      <dgm:t>
        <a:bodyPr/>
        <a:lstStyle/>
        <a:p>
          <a:endParaRPr lang="en-US"/>
        </a:p>
      </dgm:t>
    </dgm:pt>
    <dgm:pt modelId="{EFA9038F-2F37-403D-93E8-13946D74CB39}" type="pres">
      <dgm:prSet presAssocID="{5E3AC883-2587-466F-B57D-935D7A4C3E38}" presName="LevelTwoTextNode" presStyleLbl="node4" presStyleIdx="6" presStyleCnt="7" custScaleX="222869" custScaleY="487562" custLinFactNeighborX="-4401">
        <dgm:presLayoutVars>
          <dgm:chPref val="3"/>
        </dgm:presLayoutVars>
      </dgm:prSet>
      <dgm:spPr/>
      <dgm:t>
        <a:bodyPr/>
        <a:lstStyle/>
        <a:p>
          <a:endParaRPr lang="en-US"/>
        </a:p>
      </dgm:t>
    </dgm:pt>
    <dgm:pt modelId="{0C32486B-CD52-456F-9ED3-514192A5507B}" type="pres">
      <dgm:prSet presAssocID="{5E3AC883-2587-466F-B57D-935D7A4C3E38}" presName="level3hierChild" presStyleCnt="0"/>
      <dgm:spPr/>
      <dgm:t>
        <a:bodyPr/>
        <a:lstStyle/>
        <a:p>
          <a:endParaRPr lang="en-US"/>
        </a:p>
      </dgm:t>
    </dgm:pt>
  </dgm:ptLst>
  <dgm:cxnLst>
    <dgm:cxn modelId="{64709783-4A7F-4606-95E8-EE2A92A669C2}" type="presOf" srcId="{DD3FE2DA-2BE0-4E94-AE27-4C70A7E84BDB}" destId="{94D09D75-42C5-4CB8-9738-AED5DD6DBB0F}" srcOrd="0" destOrd="0" presId="urn:microsoft.com/office/officeart/2005/8/layout/hierarchy2"/>
    <dgm:cxn modelId="{6687A7D6-D6F2-4FB7-9772-1BA4AFCB0C10}" type="presOf" srcId="{487B22AE-C13C-42E4-8199-B45252AF9739}" destId="{50B01717-0CB5-40B6-A063-6709A1712199}" srcOrd="0" destOrd="0" presId="urn:microsoft.com/office/officeart/2005/8/layout/hierarchy2"/>
    <dgm:cxn modelId="{D012C680-AF2A-475C-9CBB-EB6C1EFC536A}" srcId="{F09F9AF0-BA40-44A3-99AA-C27678298407}" destId="{DD3FE2DA-2BE0-4E94-AE27-4C70A7E84BDB}" srcOrd="0" destOrd="0" parTransId="{3727BD1B-15FA-4BF1-9D9A-23C2B423DC4F}" sibTransId="{C7948E23-15F0-444C-976A-DDD52146FDEC}"/>
    <dgm:cxn modelId="{032FD5A2-D3EC-4071-A2E8-187761255E50}" srcId="{73E8BC69-2F44-4D46-BB7B-D2C783462029}" destId="{487B22AE-C13C-42E4-8199-B45252AF9739}" srcOrd="0" destOrd="0" parTransId="{DEAD402E-3CFD-40B7-8166-E23A7D60652D}" sibTransId="{74390F66-3005-4E09-AD0A-9E8FCBB1A75E}"/>
    <dgm:cxn modelId="{EFC7A821-1698-4DCE-B638-1D27AE5E0160}" type="presOf" srcId="{4BCDE763-10FA-4AB0-9A36-DB72041130E4}" destId="{B1796519-5E64-4F5E-8555-D5431E4BD228}" srcOrd="0" destOrd="0" presId="urn:microsoft.com/office/officeart/2005/8/layout/hierarchy2"/>
    <dgm:cxn modelId="{317812B7-7B60-482C-AFFF-F5E463947969}" type="presOf" srcId="{C6949C7D-4238-412A-BE6D-07372F17D0FD}" destId="{3B7C7ADF-71BF-4A02-A3D6-D9B87AB43537}" srcOrd="0" destOrd="0" presId="urn:microsoft.com/office/officeart/2005/8/layout/hierarchy2"/>
    <dgm:cxn modelId="{5561FA71-B9CF-432F-B87B-1F58C4DDBF8F}" type="presOf" srcId="{DEAD402E-3CFD-40B7-8166-E23A7D60652D}" destId="{79C1A02A-B86B-4D62-B3E7-0002B92E83BD}" srcOrd="0" destOrd="0" presId="urn:microsoft.com/office/officeart/2005/8/layout/hierarchy2"/>
    <dgm:cxn modelId="{664D02E5-3050-4729-A135-921477F84B53}" srcId="{DD3FE2DA-2BE0-4E94-AE27-4C70A7E84BDB}" destId="{73E8BC69-2F44-4D46-BB7B-D2C783462029}" srcOrd="0" destOrd="0" parTransId="{EB6168A1-81A6-4086-87AD-111EBA88DE40}" sibTransId="{92417E58-7AA6-4020-8BEE-9DF9D9DDF97B}"/>
    <dgm:cxn modelId="{6BB32FC6-6800-4CFB-BDF4-B704324C7DC3}" type="presOf" srcId="{9DCA59AD-F6A0-4029-AC74-AD50C9268C1B}" destId="{EFF0C7A8-BEA4-40FF-80F8-6CE464736A69}" srcOrd="1" destOrd="0" presId="urn:microsoft.com/office/officeart/2005/8/layout/hierarchy2"/>
    <dgm:cxn modelId="{8ED266C3-23D1-46F9-85AF-A72BC9136B8D}" type="presOf" srcId="{73E8BC69-2F44-4D46-BB7B-D2C783462029}" destId="{92C4EC4B-4880-4042-868F-73F59CFDA068}" srcOrd="0" destOrd="0" presId="urn:microsoft.com/office/officeart/2005/8/layout/hierarchy2"/>
    <dgm:cxn modelId="{21BDE786-AE0B-46AC-99EE-D65A6DEB90B3}" type="presOf" srcId="{BF237FB1-26AC-4CCD-A9BD-189587987940}" destId="{7CE15FAD-E57D-406A-874F-B124EC4EDC2F}" srcOrd="0" destOrd="0" presId="urn:microsoft.com/office/officeart/2005/8/layout/hierarchy2"/>
    <dgm:cxn modelId="{3E1556CD-1FD7-455A-942F-6FDEFF20B91A}" type="presOf" srcId="{11C7FC75-7C0B-4B78-8EDD-D51C05162B1D}" destId="{D6E68D24-B6A0-4BCB-8113-D6EA59F6FB94}" srcOrd="0" destOrd="0" presId="urn:microsoft.com/office/officeart/2005/8/layout/hierarchy2"/>
    <dgm:cxn modelId="{A8338DEF-514C-4308-92A8-1B0BE4AA1473}" type="presOf" srcId="{DE57B58E-FFAE-4E6C-BB82-55497BF6D401}" destId="{4CFCB5E5-0D00-4A2B-B476-288E8FCD2972}" srcOrd="1" destOrd="0" presId="urn:microsoft.com/office/officeart/2005/8/layout/hierarchy2"/>
    <dgm:cxn modelId="{25117937-E39C-4977-A8A0-F279C5D0EEE0}" type="presOf" srcId="{074EA239-B755-4941-B25D-0E29474EB953}" destId="{A61B62F5-15FF-448F-B110-2E01C1951591}" srcOrd="1" destOrd="0" presId="urn:microsoft.com/office/officeart/2005/8/layout/hierarchy2"/>
    <dgm:cxn modelId="{23EEADA3-E2EC-4854-8EDF-66B1B71A28BF}" type="presOf" srcId="{5AB845DE-B257-4EFB-AA2B-B11FAC45D2B6}" destId="{80E4D79B-34E8-4FC6-9C4F-2EEBDEFBAAE7}" srcOrd="1" destOrd="0" presId="urn:microsoft.com/office/officeart/2005/8/layout/hierarchy2"/>
    <dgm:cxn modelId="{C73F2890-54AB-4BBD-B1AF-DF108008AFD3}" type="presOf" srcId="{F09F9AF0-BA40-44A3-99AA-C27678298407}" destId="{7446F5A0-628D-4B11-A3E9-D4C2ABF34729}" srcOrd="0" destOrd="0" presId="urn:microsoft.com/office/officeart/2005/8/layout/hierarchy2"/>
    <dgm:cxn modelId="{88E87061-4A93-42C9-826C-B5F70DC120BE}" type="presOf" srcId="{DEAD402E-3CFD-40B7-8166-E23A7D60652D}" destId="{064B23D4-D5C2-4764-8FEA-EB2868D1FC32}" srcOrd="1" destOrd="0" presId="urn:microsoft.com/office/officeart/2005/8/layout/hierarchy2"/>
    <dgm:cxn modelId="{028BD894-4504-4EA1-8724-C53746A7F0E8}" type="presOf" srcId="{5B1C312B-8797-410D-9079-5539802095C3}" destId="{EF6820EB-84CE-487F-8116-3B2001597EAF}" srcOrd="1" destOrd="0" presId="urn:microsoft.com/office/officeart/2005/8/layout/hierarchy2"/>
    <dgm:cxn modelId="{04BE59B0-4911-4593-89FC-A762E2AD96F4}" srcId="{BF237FB1-26AC-4CCD-A9BD-189587987940}" destId="{1294A2C6-6DAC-48BA-9283-0CCD9F2FD51F}" srcOrd="0" destOrd="0" parTransId="{9DCA59AD-F6A0-4029-AC74-AD50C9268C1B}" sibTransId="{67974C26-A787-45E2-B6A1-347D07819E1C}"/>
    <dgm:cxn modelId="{1E0B3AEB-A890-4230-913F-BB0519B9C207}" type="presOf" srcId="{9DCA59AD-F6A0-4029-AC74-AD50C9268C1B}" destId="{D1B0CA38-A9F2-4DBA-8D5B-A8A39412378B}" srcOrd="0" destOrd="0" presId="urn:microsoft.com/office/officeart/2005/8/layout/hierarchy2"/>
    <dgm:cxn modelId="{F2EC15EE-4DDE-4E74-871F-67C83662D439}" type="presOf" srcId="{DE1FE25B-2E6E-4AA6-B078-5AF7E4A14118}" destId="{2FFE931B-9675-44AB-9B12-C9F5A92E1415}" srcOrd="0" destOrd="0" presId="urn:microsoft.com/office/officeart/2005/8/layout/hierarchy2"/>
    <dgm:cxn modelId="{DB88445A-ABF1-4B7D-9311-9CE04739F35A}" type="presOf" srcId="{B42FB8E2-0D12-4667-BEB0-312EA8CB47A3}" destId="{3B3B9EB7-AF8A-4DEC-BB65-8DBF8D7C0ABE}" srcOrd="1" destOrd="0" presId="urn:microsoft.com/office/officeart/2005/8/layout/hierarchy2"/>
    <dgm:cxn modelId="{0496E1C3-8F09-46A7-A011-CA00003BF3D1}" type="presOf" srcId="{5E3AC883-2587-466F-B57D-935D7A4C3E38}" destId="{EFA9038F-2F37-403D-93E8-13946D74CB39}" srcOrd="0" destOrd="0" presId="urn:microsoft.com/office/officeart/2005/8/layout/hierarchy2"/>
    <dgm:cxn modelId="{C0B8A1E4-5DB2-492D-A59B-73D7AF091C9E}" type="presOf" srcId="{074EA239-B755-4941-B25D-0E29474EB953}" destId="{40C1A150-DC63-4731-A6B0-349A814D1802}" srcOrd="0" destOrd="0" presId="urn:microsoft.com/office/officeart/2005/8/layout/hierarchy2"/>
    <dgm:cxn modelId="{91BEC8EF-D756-423E-9846-6F535376F2B4}" type="presOf" srcId="{3727BD1B-15FA-4BF1-9D9A-23C2B423DC4F}" destId="{AEAB3BDD-8879-427B-A671-9F352EBB4B8C}" srcOrd="0" destOrd="0" presId="urn:microsoft.com/office/officeart/2005/8/layout/hierarchy2"/>
    <dgm:cxn modelId="{E65E16C2-6DEB-476E-87D3-6CEC4DFE4A12}" type="presOf" srcId="{B42FB8E2-0D12-4667-BEB0-312EA8CB47A3}" destId="{76310BA9-88F3-4DC5-BBCE-F4E6448CEDB8}" srcOrd="0" destOrd="0" presId="urn:microsoft.com/office/officeart/2005/8/layout/hierarchy2"/>
    <dgm:cxn modelId="{9AFFEF4A-77EA-4C49-92F0-8FC38E56B0B7}" srcId="{4BCDE763-10FA-4AB0-9A36-DB72041130E4}" destId="{F09F9AF0-BA40-44A3-99AA-C27678298407}" srcOrd="0" destOrd="0" parTransId="{DCFDE361-19CD-41B9-B245-F5BBED29407D}" sibTransId="{66C86DAA-BE57-4AAF-A7BE-3D0407F6425B}"/>
    <dgm:cxn modelId="{6B89C207-2985-4B40-9474-398694252EB2}" type="presOf" srcId="{EB6168A1-81A6-4086-87AD-111EBA88DE40}" destId="{AAAE3F5C-A761-4BDC-80E5-C5FE079DB419}" srcOrd="0" destOrd="0" presId="urn:microsoft.com/office/officeart/2005/8/layout/hierarchy2"/>
    <dgm:cxn modelId="{0BEDB571-490A-422F-8645-AE4D967E3CE8}" srcId="{4C417359-30AF-47C0-ACA7-014DD51F5BCA}" destId="{E1F1713B-2996-4947-AEBA-073F56C33F16}" srcOrd="0" destOrd="0" parTransId="{11C7FC75-7C0B-4B78-8EDD-D51C05162B1D}" sibTransId="{15BA00D1-94D1-47F8-B6F6-49F8BADDEA98}"/>
    <dgm:cxn modelId="{38D37521-05E6-4D81-981E-E121C48BC1B8}" srcId="{E1F1713B-2996-4947-AEBA-073F56C33F16}" destId="{BF237FB1-26AC-4CCD-A9BD-189587987940}" srcOrd="0" destOrd="0" parTransId="{5B1C312B-8797-410D-9079-5539802095C3}" sibTransId="{F263BC67-9C36-4038-BD3D-EB03CDB3253B}"/>
    <dgm:cxn modelId="{2E7A235D-980A-46D0-918F-6D5484D85622}" type="presOf" srcId="{5B1C312B-8797-410D-9079-5539802095C3}" destId="{23272ACB-4B68-4475-9590-9D5D706A4CB4}" srcOrd="0" destOrd="0" presId="urn:microsoft.com/office/officeart/2005/8/layout/hierarchy2"/>
    <dgm:cxn modelId="{A9D133BA-275C-459B-8BCA-5B036841CDAE}" type="presOf" srcId="{3727BD1B-15FA-4BF1-9D9A-23C2B423DC4F}" destId="{E4C550DA-AB76-4C42-9280-193EC1409779}" srcOrd="1" destOrd="0" presId="urn:microsoft.com/office/officeart/2005/8/layout/hierarchy2"/>
    <dgm:cxn modelId="{06192B23-664E-4BC5-9436-F8953A70B5B1}" type="presOf" srcId="{11C7FC75-7C0B-4B78-8EDD-D51C05162B1D}" destId="{BDC2C912-E787-49DD-BD0E-57F234D1F3B1}" srcOrd="1" destOrd="0" presId="urn:microsoft.com/office/officeart/2005/8/layout/hierarchy2"/>
    <dgm:cxn modelId="{D33C9FA0-B8E5-47E2-900C-F48EFBDE714F}" type="presOf" srcId="{4C417359-30AF-47C0-ACA7-014DD51F5BCA}" destId="{9DEFE8AE-228E-44AD-8EBC-03489F60C7B4}" srcOrd="0" destOrd="0" presId="urn:microsoft.com/office/officeart/2005/8/layout/hierarchy2"/>
    <dgm:cxn modelId="{99668076-ABFF-4508-877E-06493FBD42B2}" type="presOf" srcId="{EB6168A1-81A6-4086-87AD-111EBA88DE40}" destId="{E8E41883-B58A-4B13-9E01-2C70868767F1}" srcOrd="1" destOrd="0" presId="urn:microsoft.com/office/officeart/2005/8/layout/hierarchy2"/>
    <dgm:cxn modelId="{67E3478C-E4B3-4727-AE6E-4CCE54BD4BDE}" type="presOf" srcId="{1294A2C6-6DAC-48BA-9283-0CCD9F2FD51F}" destId="{A6C8D0CE-3581-458E-9B53-C082ABB75052}" srcOrd="0" destOrd="0" presId="urn:microsoft.com/office/officeart/2005/8/layout/hierarchy2"/>
    <dgm:cxn modelId="{05C96B0E-AB4D-4912-97E8-983671EC3C7F}" type="presOf" srcId="{E1F1713B-2996-4947-AEBA-073F56C33F16}" destId="{C99B5BD4-71B5-4B9D-80B6-51C8AD19216C}" srcOrd="0" destOrd="0" presId="urn:microsoft.com/office/officeart/2005/8/layout/hierarchy2"/>
    <dgm:cxn modelId="{F20A9BB3-C0E5-479E-AED4-F9EE58A8597C}" srcId="{C6949C7D-4238-412A-BE6D-07372F17D0FD}" destId="{5E3AC883-2587-466F-B57D-935D7A4C3E38}" srcOrd="0" destOrd="0" parTransId="{5AB845DE-B257-4EFB-AA2B-B11FAC45D2B6}" sibTransId="{4BFCBF57-48B2-4EE3-9BFE-13DF50BFC51C}"/>
    <dgm:cxn modelId="{21255493-041B-40AD-984B-2292784BD4D0}" srcId="{DE1FE25B-2E6E-4AA6-B078-5AF7E4A14118}" destId="{4C417359-30AF-47C0-ACA7-014DD51F5BCA}" srcOrd="0" destOrd="0" parTransId="{074EA239-B755-4941-B25D-0E29474EB953}" sibTransId="{AC941438-C59E-415C-BEF8-7216EDA3C094}"/>
    <dgm:cxn modelId="{97BB52BA-8CA7-4CD9-868E-9AE46C5FE972}" srcId="{4C417359-30AF-47C0-ACA7-014DD51F5BCA}" destId="{C6949C7D-4238-412A-BE6D-07372F17D0FD}" srcOrd="1" destOrd="0" parTransId="{DE57B58E-FFAE-4E6C-BB82-55497BF6D401}" sibTransId="{A875B58E-8B66-47DE-BCBB-3CA70707DBC2}"/>
    <dgm:cxn modelId="{75E86A2F-DEEE-479F-8B2F-BF713B408B98}" type="presOf" srcId="{DE57B58E-FFAE-4E6C-BB82-55497BF6D401}" destId="{CDE0FC1E-D344-408C-B610-D74A3F659E86}" srcOrd="0" destOrd="0" presId="urn:microsoft.com/office/officeart/2005/8/layout/hierarchy2"/>
    <dgm:cxn modelId="{23A7BB00-F2C0-4618-9863-25131AC852D2}" srcId="{DD3FE2DA-2BE0-4E94-AE27-4C70A7E84BDB}" destId="{DE1FE25B-2E6E-4AA6-B078-5AF7E4A14118}" srcOrd="1" destOrd="0" parTransId="{B42FB8E2-0D12-4667-BEB0-312EA8CB47A3}" sibTransId="{3D8EC066-7DE0-4074-AFCB-D75D694422EF}"/>
    <dgm:cxn modelId="{D2A992E9-9E23-4343-8233-14729EF6E76C}" type="presOf" srcId="{5AB845DE-B257-4EFB-AA2B-B11FAC45D2B6}" destId="{01E64AFF-9C84-4310-A97B-A1BD7F883A33}" srcOrd="0" destOrd="0" presId="urn:microsoft.com/office/officeart/2005/8/layout/hierarchy2"/>
    <dgm:cxn modelId="{D93DAED3-26EF-49AD-ABF3-B3131F533E70}" type="presParOf" srcId="{B1796519-5E64-4F5E-8555-D5431E4BD228}" destId="{B32789FF-A92F-44D4-B06B-A45D560B9BC1}" srcOrd="0" destOrd="0" presId="urn:microsoft.com/office/officeart/2005/8/layout/hierarchy2"/>
    <dgm:cxn modelId="{0F74E886-907F-4AD3-A70E-136D54945215}" type="presParOf" srcId="{B32789FF-A92F-44D4-B06B-A45D560B9BC1}" destId="{7446F5A0-628D-4B11-A3E9-D4C2ABF34729}" srcOrd="0" destOrd="0" presId="urn:microsoft.com/office/officeart/2005/8/layout/hierarchy2"/>
    <dgm:cxn modelId="{946620A3-C281-4927-90C0-C9E4669390D7}" type="presParOf" srcId="{B32789FF-A92F-44D4-B06B-A45D560B9BC1}" destId="{92F78E9D-4504-40CE-9A09-E998D66FA993}" srcOrd="1" destOrd="0" presId="urn:microsoft.com/office/officeart/2005/8/layout/hierarchy2"/>
    <dgm:cxn modelId="{327933E2-1D6A-4B64-94E1-CEC35E3136E3}" type="presParOf" srcId="{92F78E9D-4504-40CE-9A09-E998D66FA993}" destId="{AEAB3BDD-8879-427B-A671-9F352EBB4B8C}" srcOrd="0" destOrd="0" presId="urn:microsoft.com/office/officeart/2005/8/layout/hierarchy2"/>
    <dgm:cxn modelId="{0AEE6508-0302-4434-8B0A-920DF53EAD39}" type="presParOf" srcId="{AEAB3BDD-8879-427B-A671-9F352EBB4B8C}" destId="{E4C550DA-AB76-4C42-9280-193EC1409779}" srcOrd="0" destOrd="0" presId="urn:microsoft.com/office/officeart/2005/8/layout/hierarchy2"/>
    <dgm:cxn modelId="{ABD886DF-6834-4950-9FB8-3E478D9163E7}" type="presParOf" srcId="{92F78E9D-4504-40CE-9A09-E998D66FA993}" destId="{D4C91466-68EE-4187-92FB-31B8C22696B9}" srcOrd="1" destOrd="0" presId="urn:microsoft.com/office/officeart/2005/8/layout/hierarchy2"/>
    <dgm:cxn modelId="{9C88798A-9C80-4EF7-9015-18A9D1100E85}" type="presParOf" srcId="{D4C91466-68EE-4187-92FB-31B8C22696B9}" destId="{94D09D75-42C5-4CB8-9738-AED5DD6DBB0F}" srcOrd="0" destOrd="0" presId="urn:microsoft.com/office/officeart/2005/8/layout/hierarchy2"/>
    <dgm:cxn modelId="{2D3AAFCD-939E-4BD2-B3D1-517BF97C8546}" type="presParOf" srcId="{D4C91466-68EE-4187-92FB-31B8C22696B9}" destId="{7214B054-4A52-440A-A884-2B7016E37143}" srcOrd="1" destOrd="0" presId="urn:microsoft.com/office/officeart/2005/8/layout/hierarchy2"/>
    <dgm:cxn modelId="{7EF6CE1F-5EC2-4A41-814B-1872E1C69A5A}" type="presParOf" srcId="{7214B054-4A52-440A-A884-2B7016E37143}" destId="{AAAE3F5C-A761-4BDC-80E5-C5FE079DB419}" srcOrd="0" destOrd="0" presId="urn:microsoft.com/office/officeart/2005/8/layout/hierarchy2"/>
    <dgm:cxn modelId="{6E7EFB53-6B82-4A1D-8A69-CB4034B1F5B3}" type="presParOf" srcId="{AAAE3F5C-A761-4BDC-80E5-C5FE079DB419}" destId="{E8E41883-B58A-4B13-9E01-2C70868767F1}" srcOrd="0" destOrd="0" presId="urn:microsoft.com/office/officeart/2005/8/layout/hierarchy2"/>
    <dgm:cxn modelId="{59312B05-837D-4506-9F20-C3C887D8D6EE}" type="presParOf" srcId="{7214B054-4A52-440A-A884-2B7016E37143}" destId="{9929F371-1FED-4D7A-935E-32A33584F94D}" srcOrd="1" destOrd="0" presId="urn:microsoft.com/office/officeart/2005/8/layout/hierarchy2"/>
    <dgm:cxn modelId="{5A234690-1AEB-4848-A98A-0527184D7782}" type="presParOf" srcId="{9929F371-1FED-4D7A-935E-32A33584F94D}" destId="{92C4EC4B-4880-4042-868F-73F59CFDA068}" srcOrd="0" destOrd="0" presId="urn:microsoft.com/office/officeart/2005/8/layout/hierarchy2"/>
    <dgm:cxn modelId="{4C4896E3-64B1-4E54-AC00-26E7D080A111}" type="presParOf" srcId="{9929F371-1FED-4D7A-935E-32A33584F94D}" destId="{93E02B0D-AC65-4424-83ED-B04C1AF8D3EC}" srcOrd="1" destOrd="0" presId="urn:microsoft.com/office/officeart/2005/8/layout/hierarchy2"/>
    <dgm:cxn modelId="{E489B2C6-53F7-4C5A-9FCE-463960F2B737}" type="presParOf" srcId="{93E02B0D-AC65-4424-83ED-B04C1AF8D3EC}" destId="{79C1A02A-B86B-4D62-B3E7-0002B92E83BD}" srcOrd="0" destOrd="0" presId="urn:microsoft.com/office/officeart/2005/8/layout/hierarchy2"/>
    <dgm:cxn modelId="{3F84B19D-E2C0-4019-8ECF-6E8E0EA6360A}" type="presParOf" srcId="{79C1A02A-B86B-4D62-B3E7-0002B92E83BD}" destId="{064B23D4-D5C2-4764-8FEA-EB2868D1FC32}" srcOrd="0" destOrd="0" presId="urn:microsoft.com/office/officeart/2005/8/layout/hierarchy2"/>
    <dgm:cxn modelId="{8C7BEC29-3C5F-4CAC-9775-7446A879A554}" type="presParOf" srcId="{93E02B0D-AC65-4424-83ED-B04C1AF8D3EC}" destId="{7767DF8A-3D16-4245-89AC-4518FAF2AA02}" srcOrd="1" destOrd="0" presId="urn:microsoft.com/office/officeart/2005/8/layout/hierarchy2"/>
    <dgm:cxn modelId="{DEE82227-E685-4E2A-B9C2-B8384C50A286}" type="presParOf" srcId="{7767DF8A-3D16-4245-89AC-4518FAF2AA02}" destId="{50B01717-0CB5-40B6-A063-6709A1712199}" srcOrd="0" destOrd="0" presId="urn:microsoft.com/office/officeart/2005/8/layout/hierarchy2"/>
    <dgm:cxn modelId="{816CB26E-1B12-4F99-A547-2D3663D1894A}" type="presParOf" srcId="{7767DF8A-3D16-4245-89AC-4518FAF2AA02}" destId="{A5163FA6-53AC-410A-840E-B9F24960475B}" srcOrd="1" destOrd="0" presId="urn:microsoft.com/office/officeart/2005/8/layout/hierarchy2"/>
    <dgm:cxn modelId="{81A507FE-1158-4899-A9E1-FA45C2580087}" type="presParOf" srcId="{7214B054-4A52-440A-A884-2B7016E37143}" destId="{76310BA9-88F3-4DC5-BBCE-F4E6448CEDB8}" srcOrd="2" destOrd="0" presId="urn:microsoft.com/office/officeart/2005/8/layout/hierarchy2"/>
    <dgm:cxn modelId="{D87BC8DD-658B-478B-8AC3-EDC29412A642}" type="presParOf" srcId="{76310BA9-88F3-4DC5-BBCE-F4E6448CEDB8}" destId="{3B3B9EB7-AF8A-4DEC-BB65-8DBF8D7C0ABE}" srcOrd="0" destOrd="0" presId="urn:microsoft.com/office/officeart/2005/8/layout/hierarchy2"/>
    <dgm:cxn modelId="{D02CB1D6-1B4D-4AD8-90B6-F4BA21EE68FB}" type="presParOf" srcId="{7214B054-4A52-440A-A884-2B7016E37143}" destId="{4792FADD-4734-4EC9-A87D-2FBF8B9DC5EB}" srcOrd="3" destOrd="0" presId="urn:microsoft.com/office/officeart/2005/8/layout/hierarchy2"/>
    <dgm:cxn modelId="{5C0BE830-8E74-48E1-AB7E-F226DF1C025F}" type="presParOf" srcId="{4792FADD-4734-4EC9-A87D-2FBF8B9DC5EB}" destId="{2FFE931B-9675-44AB-9B12-C9F5A92E1415}" srcOrd="0" destOrd="0" presId="urn:microsoft.com/office/officeart/2005/8/layout/hierarchy2"/>
    <dgm:cxn modelId="{8F4C5D13-250B-493B-8BCA-FA1BE478AECC}" type="presParOf" srcId="{4792FADD-4734-4EC9-A87D-2FBF8B9DC5EB}" destId="{3E4D4CCD-6D7A-46C8-8DEB-13F4F78F02BA}" srcOrd="1" destOrd="0" presId="urn:microsoft.com/office/officeart/2005/8/layout/hierarchy2"/>
    <dgm:cxn modelId="{9FCB4B98-C25C-427B-9D1E-D34DEADE611F}" type="presParOf" srcId="{3E4D4CCD-6D7A-46C8-8DEB-13F4F78F02BA}" destId="{40C1A150-DC63-4731-A6B0-349A814D1802}" srcOrd="0" destOrd="0" presId="urn:microsoft.com/office/officeart/2005/8/layout/hierarchy2"/>
    <dgm:cxn modelId="{2C21873A-0754-4757-A848-BCFC21F3C376}" type="presParOf" srcId="{40C1A150-DC63-4731-A6B0-349A814D1802}" destId="{A61B62F5-15FF-448F-B110-2E01C1951591}" srcOrd="0" destOrd="0" presId="urn:microsoft.com/office/officeart/2005/8/layout/hierarchy2"/>
    <dgm:cxn modelId="{75CB926C-491F-4B4E-8633-69BBFE613E75}" type="presParOf" srcId="{3E4D4CCD-6D7A-46C8-8DEB-13F4F78F02BA}" destId="{A20C32E0-0170-4898-96AD-156AB5EDED4F}" srcOrd="1" destOrd="0" presId="urn:microsoft.com/office/officeart/2005/8/layout/hierarchy2"/>
    <dgm:cxn modelId="{BC7301B0-CAF8-42D7-ADBD-17A2D7C33CF6}" type="presParOf" srcId="{A20C32E0-0170-4898-96AD-156AB5EDED4F}" destId="{9DEFE8AE-228E-44AD-8EBC-03489F60C7B4}" srcOrd="0" destOrd="0" presId="urn:microsoft.com/office/officeart/2005/8/layout/hierarchy2"/>
    <dgm:cxn modelId="{9294F00F-3C15-4EFA-81E5-E8CBA2E7DB8A}" type="presParOf" srcId="{A20C32E0-0170-4898-96AD-156AB5EDED4F}" destId="{3343182A-6B00-4D60-AB8B-5EA4DD4CCB4C}" srcOrd="1" destOrd="0" presId="urn:microsoft.com/office/officeart/2005/8/layout/hierarchy2"/>
    <dgm:cxn modelId="{3E1CD7AA-610C-43C4-B0C7-73907C33FAAB}" type="presParOf" srcId="{3343182A-6B00-4D60-AB8B-5EA4DD4CCB4C}" destId="{D6E68D24-B6A0-4BCB-8113-D6EA59F6FB94}" srcOrd="0" destOrd="0" presId="urn:microsoft.com/office/officeart/2005/8/layout/hierarchy2"/>
    <dgm:cxn modelId="{1EC89856-9419-471D-85B4-B8AD0CC922B4}" type="presParOf" srcId="{D6E68D24-B6A0-4BCB-8113-D6EA59F6FB94}" destId="{BDC2C912-E787-49DD-BD0E-57F234D1F3B1}" srcOrd="0" destOrd="0" presId="urn:microsoft.com/office/officeart/2005/8/layout/hierarchy2"/>
    <dgm:cxn modelId="{3D8CBEB2-F191-4154-9F7C-B59DD671397F}" type="presParOf" srcId="{3343182A-6B00-4D60-AB8B-5EA4DD4CCB4C}" destId="{7609540F-E297-4ACC-97BA-D2768295B48A}" srcOrd="1" destOrd="0" presId="urn:microsoft.com/office/officeart/2005/8/layout/hierarchy2"/>
    <dgm:cxn modelId="{76AA3432-6304-475B-8C3A-702D1A5D1845}" type="presParOf" srcId="{7609540F-E297-4ACC-97BA-D2768295B48A}" destId="{C99B5BD4-71B5-4B9D-80B6-51C8AD19216C}" srcOrd="0" destOrd="0" presId="urn:microsoft.com/office/officeart/2005/8/layout/hierarchy2"/>
    <dgm:cxn modelId="{7B70F4EF-AA22-4A2E-BC72-836C1C4CB671}" type="presParOf" srcId="{7609540F-E297-4ACC-97BA-D2768295B48A}" destId="{3997373A-CAF7-417B-A86F-C1A6A282CFE9}" srcOrd="1" destOrd="0" presId="urn:microsoft.com/office/officeart/2005/8/layout/hierarchy2"/>
    <dgm:cxn modelId="{B8166605-CD73-4929-9218-E9091C914E44}" type="presParOf" srcId="{3997373A-CAF7-417B-A86F-C1A6A282CFE9}" destId="{23272ACB-4B68-4475-9590-9D5D706A4CB4}" srcOrd="0" destOrd="0" presId="urn:microsoft.com/office/officeart/2005/8/layout/hierarchy2"/>
    <dgm:cxn modelId="{FD1E7365-3336-41F0-A046-A24B994816D6}" type="presParOf" srcId="{23272ACB-4B68-4475-9590-9D5D706A4CB4}" destId="{EF6820EB-84CE-487F-8116-3B2001597EAF}" srcOrd="0" destOrd="0" presId="urn:microsoft.com/office/officeart/2005/8/layout/hierarchy2"/>
    <dgm:cxn modelId="{39B1B702-E2E9-4D8E-97D8-551564BE98A4}" type="presParOf" srcId="{3997373A-CAF7-417B-A86F-C1A6A282CFE9}" destId="{576EE136-5F8E-4861-9312-10F37623ED6A}" srcOrd="1" destOrd="0" presId="urn:microsoft.com/office/officeart/2005/8/layout/hierarchy2"/>
    <dgm:cxn modelId="{F124AD0D-78A4-4C44-BE5E-F73388543C9E}" type="presParOf" srcId="{576EE136-5F8E-4861-9312-10F37623ED6A}" destId="{7CE15FAD-E57D-406A-874F-B124EC4EDC2F}" srcOrd="0" destOrd="0" presId="urn:microsoft.com/office/officeart/2005/8/layout/hierarchy2"/>
    <dgm:cxn modelId="{4D701ECD-8454-40E5-81AA-CF5576D0114F}" type="presParOf" srcId="{576EE136-5F8E-4861-9312-10F37623ED6A}" destId="{6892F0D0-C168-4A98-98EE-95E3FD106F80}" srcOrd="1" destOrd="0" presId="urn:microsoft.com/office/officeart/2005/8/layout/hierarchy2"/>
    <dgm:cxn modelId="{10C76C23-0984-4806-A297-ADA92D1BE2AD}" type="presParOf" srcId="{6892F0D0-C168-4A98-98EE-95E3FD106F80}" destId="{D1B0CA38-A9F2-4DBA-8D5B-A8A39412378B}" srcOrd="0" destOrd="0" presId="urn:microsoft.com/office/officeart/2005/8/layout/hierarchy2"/>
    <dgm:cxn modelId="{291152CF-6A96-41A0-A8B3-0CFFAFDC4CFC}" type="presParOf" srcId="{D1B0CA38-A9F2-4DBA-8D5B-A8A39412378B}" destId="{EFF0C7A8-BEA4-40FF-80F8-6CE464736A69}" srcOrd="0" destOrd="0" presId="urn:microsoft.com/office/officeart/2005/8/layout/hierarchy2"/>
    <dgm:cxn modelId="{C867FFA0-AE25-4AF9-8F92-91351289FF99}" type="presParOf" srcId="{6892F0D0-C168-4A98-98EE-95E3FD106F80}" destId="{33FC2B1D-7E47-4A64-BB81-E8E1C0F0A5EC}" srcOrd="1" destOrd="0" presId="urn:microsoft.com/office/officeart/2005/8/layout/hierarchy2"/>
    <dgm:cxn modelId="{F277CBCF-819A-4B34-850A-C5B46E8B07E1}" type="presParOf" srcId="{33FC2B1D-7E47-4A64-BB81-E8E1C0F0A5EC}" destId="{A6C8D0CE-3581-458E-9B53-C082ABB75052}" srcOrd="0" destOrd="0" presId="urn:microsoft.com/office/officeart/2005/8/layout/hierarchy2"/>
    <dgm:cxn modelId="{488FE238-E4AB-4D51-86CA-FE3B27C2FE87}" type="presParOf" srcId="{33FC2B1D-7E47-4A64-BB81-E8E1C0F0A5EC}" destId="{5B89A622-B54E-41C0-8BC0-8310A8020B42}" srcOrd="1" destOrd="0" presId="urn:microsoft.com/office/officeart/2005/8/layout/hierarchy2"/>
    <dgm:cxn modelId="{E3FAE07A-1C14-4017-BB89-35E9D0B7399F}" type="presParOf" srcId="{3343182A-6B00-4D60-AB8B-5EA4DD4CCB4C}" destId="{CDE0FC1E-D344-408C-B610-D74A3F659E86}" srcOrd="2" destOrd="0" presId="urn:microsoft.com/office/officeart/2005/8/layout/hierarchy2"/>
    <dgm:cxn modelId="{FD1E2815-74BA-45AB-97A6-3A0FE274312A}" type="presParOf" srcId="{CDE0FC1E-D344-408C-B610-D74A3F659E86}" destId="{4CFCB5E5-0D00-4A2B-B476-288E8FCD2972}" srcOrd="0" destOrd="0" presId="urn:microsoft.com/office/officeart/2005/8/layout/hierarchy2"/>
    <dgm:cxn modelId="{8EB4D97C-F102-484F-A9F7-AA77330121F5}" type="presParOf" srcId="{3343182A-6B00-4D60-AB8B-5EA4DD4CCB4C}" destId="{027FEDFC-109D-465D-AF2C-CA17A7DDB474}" srcOrd="3" destOrd="0" presId="urn:microsoft.com/office/officeart/2005/8/layout/hierarchy2"/>
    <dgm:cxn modelId="{E772CB34-BC2E-43E5-AA0C-066A6C2F63D8}" type="presParOf" srcId="{027FEDFC-109D-465D-AF2C-CA17A7DDB474}" destId="{3B7C7ADF-71BF-4A02-A3D6-D9B87AB43537}" srcOrd="0" destOrd="0" presId="urn:microsoft.com/office/officeart/2005/8/layout/hierarchy2"/>
    <dgm:cxn modelId="{07EDBB7A-A91D-42B8-BA37-DDA5C2925528}" type="presParOf" srcId="{027FEDFC-109D-465D-AF2C-CA17A7DDB474}" destId="{BDE9E887-02DF-49DD-B5EE-699002CD0D51}" srcOrd="1" destOrd="0" presId="urn:microsoft.com/office/officeart/2005/8/layout/hierarchy2"/>
    <dgm:cxn modelId="{023E94E5-E2B2-43A3-AFAD-CEC6ADA5B0FB}" type="presParOf" srcId="{BDE9E887-02DF-49DD-B5EE-699002CD0D51}" destId="{01E64AFF-9C84-4310-A97B-A1BD7F883A33}" srcOrd="0" destOrd="0" presId="urn:microsoft.com/office/officeart/2005/8/layout/hierarchy2"/>
    <dgm:cxn modelId="{03BCB6E1-CD62-4E97-92EC-7F764936B34E}" type="presParOf" srcId="{01E64AFF-9C84-4310-A97B-A1BD7F883A33}" destId="{80E4D79B-34E8-4FC6-9C4F-2EEBDEFBAAE7}" srcOrd="0" destOrd="0" presId="urn:microsoft.com/office/officeart/2005/8/layout/hierarchy2"/>
    <dgm:cxn modelId="{7F5C9AA3-2F11-4867-BFD1-8FA2039ECA6B}" type="presParOf" srcId="{BDE9E887-02DF-49DD-B5EE-699002CD0D51}" destId="{520E322D-3014-45C6-8D87-C445D138BF9E}" srcOrd="1" destOrd="0" presId="urn:microsoft.com/office/officeart/2005/8/layout/hierarchy2"/>
    <dgm:cxn modelId="{FEE16DE1-0AC0-461A-98B9-86B2EB94C6DD}" type="presParOf" srcId="{520E322D-3014-45C6-8D87-C445D138BF9E}" destId="{EFA9038F-2F37-403D-93E8-13946D74CB39}" srcOrd="0" destOrd="0" presId="urn:microsoft.com/office/officeart/2005/8/layout/hierarchy2"/>
    <dgm:cxn modelId="{039363DF-1A63-408B-8753-7072FD5EED1F}" type="presParOf" srcId="{520E322D-3014-45C6-8D87-C445D138BF9E}" destId="{0C32486B-CD52-456F-9ED3-514192A5507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308681-9F96-4BA4-A6CE-7F292F50903E}"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14C71FDA-BA9E-4FD7-A6DA-01099A3292A3}">
      <dgm:prSet phldrT="[Text]" custT="1"/>
      <dgm:spPr/>
      <dgm:t>
        <a:bodyPr/>
        <a:lstStyle/>
        <a:p>
          <a:r>
            <a:rPr lang="en-US" sz="1800" b="1" dirty="0" smtClean="0"/>
            <a:t>cT1-2, N0 </a:t>
          </a:r>
          <a:endParaRPr lang="en-US" sz="1800" b="1" dirty="0"/>
        </a:p>
      </dgm:t>
    </dgm:pt>
    <dgm:pt modelId="{54914EE3-D860-465F-BBEA-1FBB1C3F8E96}" type="parTrans" cxnId="{099D824E-2B7E-45F5-A759-2E39BCCFD26C}">
      <dgm:prSet/>
      <dgm:spPr/>
      <dgm:t>
        <a:bodyPr/>
        <a:lstStyle/>
        <a:p>
          <a:endParaRPr lang="en-US"/>
        </a:p>
      </dgm:t>
    </dgm:pt>
    <dgm:pt modelId="{CD9AEF96-9B4E-456A-8301-31B81EDC3FA7}" type="sibTrans" cxnId="{099D824E-2B7E-45F5-A759-2E39BCCFD26C}">
      <dgm:prSet/>
      <dgm:spPr/>
      <dgm:t>
        <a:bodyPr/>
        <a:lstStyle/>
        <a:p>
          <a:endParaRPr lang="en-US"/>
        </a:p>
      </dgm:t>
    </dgm:pt>
    <dgm:pt modelId="{E65AE83E-36FC-4F0B-8D92-914BDDEA4AC2}">
      <dgm:prSet phldrT="[Text]" custT="1"/>
      <dgm:spPr/>
      <dgm:t>
        <a:bodyPr/>
        <a:lstStyle/>
        <a:p>
          <a:r>
            <a:rPr lang="en-US" sz="2400" b="1" dirty="0" err="1" smtClean="0"/>
            <a:t>Cắt</a:t>
          </a:r>
          <a:r>
            <a:rPr lang="en-US" sz="2400" b="1" dirty="0" smtClean="0"/>
            <a:t> </a:t>
          </a:r>
          <a:r>
            <a:rPr lang="en-US" sz="2400" b="1" dirty="0" err="1" smtClean="0"/>
            <a:t>bỏ</a:t>
          </a:r>
          <a:r>
            <a:rPr lang="en-US" sz="2400" b="1" dirty="0" smtClean="0"/>
            <a:t> qua </a:t>
          </a:r>
          <a:r>
            <a:rPr lang="en-US" sz="2400" b="1" dirty="0" err="1" smtClean="0"/>
            <a:t>ngả</a:t>
          </a:r>
          <a:r>
            <a:rPr lang="en-US" sz="2400" b="1" dirty="0" smtClean="0"/>
            <a:t> </a:t>
          </a:r>
          <a:r>
            <a:rPr lang="en-US" sz="2400" b="1" dirty="0" err="1" smtClean="0"/>
            <a:t>bụng</a:t>
          </a:r>
          <a:endParaRPr lang="en-US" sz="2400" b="1" dirty="0"/>
        </a:p>
      </dgm:t>
    </dgm:pt>
    <dgm:pt modelId="{8111EB7F-7D44-4072-87B7-B86E50506E7D}" type="parTrans" cxnId="{941EBBE8-9E0D-46D1-8E1C-9C3E7838869B}">
      <dgm:prSet custT="1"/>
      <dgm:spPr/>
      <dgm:t>
        <a:bodyPr/>
        <a:lstStyle/>
        <a:p>
          <a:endParaRPr lang="en-US" sz="1400"/>
        </a:p>
      </dgm:t>
    </dgm:pt>
    <dgm:pt modelId="{7EE47156-BEDD-4678-8C1A-70C03516600E}" type="sibTrans" cxnId="{941EBBE8-9E0D-46D1-8E1C-9C3E7838869B}">
      <dgm:prSet/>
      <dgm:spPr/>
      <dgm:t>
        <a:bodyPr/>
        <a:lstStyle/>
        <a:p>
          <a:endParaRPr lang="en-US"/>
        </a:p>
      </dgm:t>
    </dgm:pt>
    <dgm:pt modelId="{5149F397-7C16-4FC3-A1BA-90DEFE4C6D79}">
      <dgm:prSet phldrT="[Text]" custT="1"/>
      <dgm:spPr/>
      <dgm:t>
        <a:bodyPr/>
        <a:lstStyle/>
        <a:p>
          <a:r>
            <a:rPr lang="en-US" sz="1800" b="1" dirty="0" smtClean="0"/>
            <a:t>pT1-2, N0</a:t>
          </a:r>
          <a:endParaRPr lang="en-US" sz="1800" b="1" dirty="0"/>
        </a:p>
      </dgm:t>
    </dgm:pt>
    <dgm:pt modelId="{CEEDCC94-9DEA-4D8B-A7B0-C4E9B81B5783}" type="parTrans" cxnId="{81DD9BB0-24FC-46EC-914E-327A02A2CAE6}">
      <dgm:prSet custT="1"/>
      <dgm:spPr/>
      <dgm:t>
        <a:bodyPr/>
        <a:lstStyle/>
        <a:p>
          <a:endParaRPr lang="en-US" sz="1400"/>
        </a:p>
      </dgm:t>
    </dgm:pt>
    <dgm:pt modelId="{016A57F1-8DD0-4D6E-B867-518A6E862A01}" type="sibTrans" cxnId="{81DD9BB0-24FC-46EC-914E-327A02A2CAE6}">
      <dgm:prSet/>
      <dgm:spPr/>
      <dgm:t>
        <a:bodyPr/>
        <a:lstStyle/>
        <a:p>
          <a:endParaRPr lang="en-US"/>
        </a:p>
      </dgm:t>
    </dgm:pt>
    <dgm:pt modelId="{1A1F2EA9-7240-4967-A2A3-E1AD9E450130}">
      <dgm:prSet custT="1"/>
      <dgm:spPr/>
      <dgm:t>
        <a:bodyPr/>
        <a:lstStyle/>
        <a:p>
          <a:r>
            <a:rPr lang="en-US" sz="1800" b="1" dirty="0" smtClean="0"/>
            <a:t>Theo </a:t>
          </a:r>
          <a:r>
            <a:rPr lang="en-US" sz="1800" b="1" dirty="0" err="1" smtClean="0"/>
            <a:t>dõi</a:t>
          </a:r>
          <a:endParaRPr lang="en-US" sz="1800" b="1" dirty="0"/>
        </a:p>
      </dgm:t>
    </dgm:pt>
    <dgm:pt modelId="{B73C9A41-DDD6-486F-9511-C40F32BD6706}" type="parTrans" cxnId="{2B8F6964-D319-4F32-9095-E49AAAD001B2}">
      <dgm:prSet custT="1"/>
      <dgm:spPr/>
      <dgm:t>
        <a:bodyPr/>
        <a:lstStyle/>
        <a:p>
          <a:endParaRPr lang="en-US" sz="1400"/>
        </a:p>
      </dgm:t>
    </dgm:pt>
    <dgm:pt modelId="{FB43784B-33D4-49C1-81E7-23A85A29F96D}" type="sibTrans" cxnId="{2B8F6964-D319-4F32-9095-E49AAAD001B2}">
      <dgm:prSet/>
      <dgm:spPr/>
      <dgm:t>
        <a:bodyPr/>
        <a:lstStyle/>
        <a:p>
          <a:endParaRPr lang="en-US"/>
        </a:p>
      </dgm:t>
    </dgm:pt>
    <dgm:pt modelId="{8A8E1C4B-560F-4FFD-9D86-E363ADB74FF5}">
      <dgm:prSet custT="1"/>
      <dgm:spPr/>
      <dgm:t>
        <a:bodyPr/>
        <a:lstStyle/>
        <a:p>
          <a:r>
            <a:rPr lang="en-US" sz="1600" b="1" dirty="0" smtClean="0"/>
            <a:t>pT3-4, N0, M0</a:t>
          </a:r>
        </a:p>
        <a:p>
          <a:r>
            <a:rPr lang="en-US" sz="1600" b="1" dirty="0" smtClean="0"/>
            <a:t>pT1-4, N1-2 </a:t>
          </a:r>
          <a:endParaRPr lang="en-US" sz="1600" b="1" dirty="0"/>
        </a:p>
      </dgm:t>
    </dgm:pt>
    <dgm:pt modelId="{90B00B20-0958-4099-90E3-4487D98D96D5}" type="parTrans" cxnId="{645224B8-40A3-462C-BD2E-66867EF0EE5E}">
      <dgm:prSet custT="1"/>
      <dgm:spPr/>
      <dgm:t>
        <a:bodyPr/>
        <a:lstStyle/>
        <a:p>
          <a:endParaRPr lang="en-US" sz="1400"/>
        </a:p>
      </dgm:t>
    </dgm:pt>
    <dgm:pt modelId="{5175FA77-1D7D-4430-A529-602F0A009E57}" type="sibTrans" cxnId="{645224B8-40A3-462C-BD2E-66867EF0EE5E}">
      <dgm:prSet/>
      <dgm:spPr/>
      <dgm:t>
        <a:bodyPr/>
        <a:lstStyle/>
        <a:p>
          <a:endParaRPr lang="en-US"/>
        </a:p>
      </dgm:t>
    </dgm:pt>
    <dgm:pt modelId="{3D060C2A-1B3B-402E-A0A2-E34954681B80}">
      <dgm:prSet custT="1"/>
      <dgm:spPr/>
      <dgm:t>
        <a:bodyPr/>
        <a:lstStyle/>
        <a:p>
          <a:r>
            <a:rPr lang="en-US" sz="1800" b="1" dirty="0" smtClean="0"/>
            <a:t>FOLFOX or </a:t>
          </a:r>
          <a:r>
            <a:rPr lang="en-US" sz="1800" b="1" dirty="0" err="1" smtClean="0"/>
            <a:t>Capeox</a:t>
          </a:r>
          <a:r>
            <a:rPr lang="en-US" sz="1800" b="1" dirty="0" smtClean="0"/>
            <a:t> or 5-FU/</a:t>
          </a:r>
          <a:r>
            <a:rPr lang="en-US" sz="1800" b="1" dirty="0" err="1" smtClean="0"/>
            <a:t>leucovorin</a:t>
          </a:r>
          <a:r>
            <a:rPr lang="en-US" sz="1800" b="1" dirty="0" smtClean="0"/>
            <a:t> or </a:t>
          </a:r>
          <a:r>
            <a:rPr lang="en-US" sz="1800" b="1" dirty="0" err="1" smtClean="0"/>
            <a:t>capacetabine</a:t>
          </a:r>
          <a:r>
            <a:rPr lang="en-US" sz="1800" b="1" dirty="0" smtClean="0"/>
            <a:t>, </a:t>
          </a:r>
          <a:r>
            <a:rPr lang="en-US" sz="1800" b="1" dirty="0" err="1" smtClean="0"/>
            <a:t>rồi</a:t>
          </a:r>
          <a:endParaRPr lang="en-US" sz="1800" b="1" dirty="0" smtClean="0"/>
        </a:p>
        <a:p>
          <a:r>
            <a:rPr lang="en-US" sz="1800" b="1" dirty="0" smtClean="0"/>
            <a:t> </a:t>
          </a:r>
          <a:r>
            <a:rPr lang="en-US" sz="1800" b="1" dirty="0" err="1" smtClean="0"/>
            <a:t>capecitabine</a:t>
          </a:r>
          <a:r>
            <a:rPr lang="en-US" sz="1800" b="1" dirty="0" smtClean="0"/>
            <a:t>/RT or </a:t>
          </a:r>
          <a:r>
            <a:rPr lang="en-US" sz="1800" b="1" dirty="0" err="1" smtClean="0"/>
            <a:t>tiêm</a:t>
          </a:r>
          <a:r>
            <a:rPr lang="en-US" sz="1800" b="1" dirty="0" smtClean="0"/>
            <a:t> </a:t>
          </a:r>
          <a:r>
            <a:rPr lang="en-US" sz="1800" b="1" dirty="0" err="1" smtClean="0"/>
            <a:t>mạch</a:t>
          </a:r>
          <a:r>
            <a:rPr lang="en-US" sz="1800" b="1" dirty="0" smtClean="0"/>
            <a:t> 5-FU/RT or bolus  5-FU/</a:t>
          </a:r>
          <a:r>
            <a:rPr lang="en-US" sz="1800" b="1" dirty="0" err="1" smtClean="0"/>
            <a:t>leucovorin</a:t>
          </a:r>
          <a:r>
            <a:rPr lang="en-US" sz="1800" b="1" dirty="0" smtClean="0"/>
            <a:t>/RT, </a:t>
          </a:r>
          <a:r>
            <a:rPr lang="en-US" sz="1800" b="1" dirty="0" err="1" smtClean="0"/>
            <a:t>rồi</a:t>
          </a:r>
          <a:r>
            <a:rPr lang="en-US" sz="1800" b="1" dirty="0" smtClean="0"/>
            <a:t> FOLFOX or </a:t>
          </a:r>
          <a:r>
            <a:rPr lang="en-US" sz="1800" b="1" dirty="0" err="1" smtClean="0"/>
            <a:t>Capeox</a:t>
          </a:r>
          <a:r>
            <a:rPr lang="en-US" sz="1800" b="1" dirty="0" smtClean="0"/>
            <a:t>  or 5-FU/</a:t>
          </a:r>
          <a:r>
            <a:rPr lang="en-US" sz="1800" b="1" dirty="0" err="1" smtClean="0"/>
            <a:t>leucoverin</a:t>
          </a:r>
          <a:r>
            <a:rPr lang="en-US" sz="1800" b="1" dirty="0" smtClean="0"/>
            <a:t>  </a:t>
          </a:r>
          <a:r>
            <a:rPr lang="en-US" sz="1800" b="1" dirty="0" err="1" smtClean="0"/>
            <a:t>hoặc</a:t>
          </a:r>
          <a:r>
            <a:rPr lang="en-US" sz="1800" b="1" dirty="0" smtClean="0"/>
            <a:t> </a:t>
          </a:r>
          <a:r>
            <a:rPr lang="en-US" sz="1800" b="1" dirty="0" err="1" smtClean="0"/>
            <a:t>capecitabine</a:t>
          </a:r>
          <a:endParaRPr lang="en-US" sz="1800" b="1" dirty="0"/>
        </a:p>
      </dgm:t>
    </dgm:pt>
    <dgm:pt modelId="{40D50D5D-B0B9-4382-B0A0-72D5E0406168}" type="parTrans" cxnId="{31E728F9-9DC6-4065-8618-8575981666BC}">
      <dgm:prSet custT="1"/>
      <dgm:spPr/>
      <dgm:t>
        <a:bodyPr/>
        <a:lstStyle/>
        <a:p>
          <a:endParaRPr lang="en-US" sz="1400"/>
        </a:p>
      </dgm:t>
    </dgm:pt>
    <dgm:pt modelId="{BCEA9815-4CE3-444A-AF19-A431D2ABA655}" type="sibTrans" cxnId="{31E728F9-9DC6-4065-8618-8575981666BC}">
      <dgm:prSet/>
      <dgm:spPr/>
      <dgm:t>
        <a:bodyPr/>
        <a:lstStyle/>
        <a:p>
          <a:endParaRPr lang="en-US"/>
        </a:p>
      </dgm:t>
    </dgm:pt>
    <dgm:pt modelId="{C9ECE54B-D272-43E5-B2D8-DD3899044F67}">
      <dgm:prSet custT="1"/>
      <dgm:spPr/>
      <dgm:t>
        <a:bodyPr/>
        <a:lstStyle/>
        <a:p>
          <a:r>
            <a:rPr lang="en-US" sz="1400" dirty="0" smtClean="0"/>
            <a:t>REC 8</a:t>
          </a:r>
          <a:endParaRPr lang="en-US" sz="1400" dirty="0"/>
        </a:p>
      </dgm:t>
    </dgm:pt>
    <dgm:pt modelId="{1EBDC166-CAEF-4DEF-96F7-89FC3937DFF4}" type="parTrans" cxnId="{30F8AD3D-24F8-4EBC-A5A9-7A7772B00946}">
      <dgm:prSet custT="1"/>
      <dgm:spPr/>
      <dgm:t>
        <a:bodyPr/>
        <a:lstStyle/>
        <a:p>
          <a:endParaRPr lang="en-US" sz="1400"/>
        </a:p>
      </dgm:t>
    </dgm:pt>
    <dgm:pt modelId="{B3E84FF7-E860-4267-8AFD-7E38684EDDCB}" type="sibTrans" cxnId="{30F8AD3D-24F8-4EBC-A5A9-7A7772B00946}">
      <dgm:prSet/>
      <dgm:spPr/>
      <dgm:t>
        <a:bodyPr/>
        <a:lstStyle/>
        <a:p>
          <a:endParaRPr lang="en-US"/>
        </a:p>
      </dgm:t>
    </dgm:pt>
    <dgm:pt modelId="{0C9409C6-FB90-46E6-B130-148E30A743A4}" type="pres">
      <dgm:prSet presAssocID="{67308681-9F96-4BA4-A6CE-7F292F50903E}" presName="diagram" presStyleCnt="0">
        <dgm:presLayoutVars>
          <dgm:chPref val="1"/>
          <dgm:dir/>
          <dgm:animOne val="branch"/>
          <dgm:animLvl val="lvl"/>
          <dgm:resizeHandles val="exact"/>
        </dgm:presLayoutVars>
      </dgm:prSet>
      <dgm:spPr/>
      <dgm:t>
        <a:bodyPr/>
        <a:lstStyle/>
        <a:p>
          <a:endParaRPr lang="en-US"/>
        </a:p>
      </dgm:t>
    </dgm:pt>
    <dgm:pt modelId="{9EBAB796-11B0-4E16-8A65-16598692784D}" type="pres">
      <dgm:prSet presAssocID="{14C71FDA-BA9E-4FD7-A6DA-01099A3292A3}" presName="root1" presStyleCnt="0"/>
      <dgm:spPr/>
      <dgm:t>
        <a:bodyPr/>
        <a:lstStyle/>
        <a:p>
          <a:endParaRPr lang="en-US"/>
        </a:p>
      </dgm:t>
    </dgm:pt>
    <dgm:pt modelId="{7AEA61D2-EFB4-454F-8702-C22291EC434D}" type="pres">
      <dgm:prSet presAssocID="{14C71FDA-BA9E-4FD7-A6DA-01099A3292A3}" presName="LevelOneTextNode" presStyleLbl="node0" presStyleIdx="0" presStyleCnt="1">
        <dgm:presLayoutVars>
          <dgm:chPref val="3"/>
        </dgm:presLayoutVars>
      </dgm:prSet>
      <dgm:spPr/>
      <dgm:t>
        <a:bodyPr/>
        <a:lstStyle/>
        <a:p>
          <a:endParaRPr lang="en-US"/>
        </a:p>
      </dgm:t>
    </dgm:pt>
    <dgm:pt modelId="{B7FD3219-A7B0-46B5-AEC1-70751CB75F93}" type="pres">
      <dgm:prSet presAssocID="{14C71FDA-BA9E-4FD7-A6DA-01099A3292A3}" presName="level2hierChild" presStyleCnt="0"/>
      <dgm:spPr/>
      <dgm:t>
        <a:bodyPr/>
        <a:lstStyle/>
        <a:p>
          <a:endParaRPr lang="en-US"/>
        </a:p>
      </dgm:t>
    </dgm:pt>
    <dgm:pt modelId="{AC103927-3F5D-4580-AB8E-C4AB31DF80CA}" type="pres">
      <dgm:prSet presAssocID="{8111EB7F-7D44-4072-87B7-B86E50506E7D}" presName="conn2-1" presStyleLbl="parChTrans1D2" presStyleIdx="0" presStyleCnt="1"/>
      <dgm:spPr/>
      <dgm:t>
        <a:bodyPr/>
        <a:lstStyle/>
        <a:p>
          <a:endParaRPr lang="en-US"/>
        </a:p>
      </dgm:t>
    </dgm:pt>
    <dgm:pt modelId="{9F74B6F5-CF37-4232-9AEA-CC31B031D09D}" type="pres">
      <dgm:prSet presAssocID="{8111EB7F-7D44-4072-87B7-B86E50506E7D}" presName="connTx" presStyleLbl="parChTrans1D2" presStyleIdx="0" presStyleCnt="1"/>
      <dgm:spPr/>
      <dgm:t>
        <a:bodyPr/>
        <a:lstStyle/>
        <a:p>
          <a:endParaRPr lang="en-US"/>
        </a:p>
      </dgm:t>
    </dgm:pt>
    <dgm:pt modelId="{4E8AF7B8-6F5D-48B3-B811-79CBCF4B6870}" type="pres">
      <dgm:prSet presAssocID="{E65AE83E-36FC-4F0B-8D92-914BDDEA4AC2}" presName="root2" presStyleCnt="0"/>
      <dgm:spPr/>
      <dgm:t>
        <a:bodyPr/>
        <a:lstStyle/>
        <a:p>
          <a:endParaRPr lang="en-US"/>
        </a:p>
      </dgm:t>
    </dgm:pt>
    <dgm:pt modelId="{08E09C52-6B7C-47B8-B73D-CDA921A5DE4F}" type="pres">
      <dgm:prSet presAssocID="{E65AE83E-36FC-4F0B-8D92-914BDDEA4AC2}" presName="LevelTwoTextNode" presStyleLbl="node2" presStyleIdx="0" presStyleCnt="1" custScaleY="185655">
        <dgm:presLayoutVars>
          <dgm:chPref val="3"/>
        </dgm:presLayoutVars>
      </dgm:prSet>
      <dgm:spPr/>
      <dgm:t>
        <a:bodyPr/>
        <a:lstStyle/>
        <a:p>
          <a:endParaRPr lang="en-US"/>
        </a:p>
      </dgm:t>
    </dgm:pt>
    <dgm:pt modelId="{83AB9CB6-1B99-4F5E-9F5A-C82F393F2F8A}" type="pres">
      <dgm:prSet presAssocID="{E65AE83E-36FC-4F0B-8D92-914BDDEA4AC2}" presName="level3hierChild" presStyleCnt="0"/>
      <dgm:spPr/>
      <dgm:t>
        <a:bodyPr/>
        <a:lstStyle/>
        <a:p>
          <a:endParaRPr lang="en-US"/>
        </a:p>
      </dgm:t>
    </dgm:pt>
    <dgm:pt modelId="{8E06B9FE-B4AA-4A35-A348-EA3238B63C36}" type="pres">
      <dgm:prSet presAssocID="{CEEDCC94-9DEA-4D8B-A7B0-C4E9B81B5783}" presName="conn2-1" presStyleLbl="parChTrans1D3" presStyleIdx="0" presStyleCnt="2"/>
      <dgm:spPr/>
      <dgm:t>
        <a:bodyPr/>
        <a:lstStyle/>
        <a:p>
          <a:endParaRPr lang="en-US"/>
        </a:p>
      </dgm:t>
    </dgm:pt>
    <dgm:pt modelId="{B8358CD2-0FA2-4D82-821B-74BB6EF22DA2}" type="pres">
      <dgm:prSet presAssocID="{CEEDCC94-9DEA-4D8B-A7B0-C4E9B81B5783}" presName="connTx" presStyleLbl="parChTrans1D3" presStyleIdx="0" presStyleCnt="2"/>
      <dgm:spPr/>
      <dgm:t>
        <a:bodyPr/>
        <a:lstStyle/>
        <a:p>
          <a:endParaRPr lang="en-US"/>
        </a:p>
      </dgm:t>
    </dgm:pt>
    <dgm:pt modelId="{C610DF17-5F04-4474-B0A6-D10ABA697BAA}" type="pres">
      <dgm:prSet presAssocID="{5149F397-7C16-4FC3-A1BA-90DEFE4C6D79}" presName="root2" presStyleCnt="0"/>
      <dgm:spPr/>
      <dgm:t>
        <a:bodyPr/>
        <a:lstStyle/>
        <a:p>
          <a:endParaRPr lang="en-US"/>
        </a:p>
      </dgm:t>
    </dgm:pt>
    <dgm:pt modelId="{8B0EA10A-BA49-4368-8217-0F9EE8AE6B8D}" type="pres">
      <dgm:prSet presAssocID="{5149F397-7C16-4FC3-A1BA-90DEFE4C6D79}" presName="LevelTwoTextNode" presStyleLbl="node3" presStyleIdx="0" presStyleCnt="2" custLinFactNeighborX="4592">
        <dgm:presLayoutVars>
          <dgm:chPref val="3"/>
        </dgm:presLayoutVars>
      </dgm:prSet>
      <dgm:spPr/>
      <dgm:t>
        <a:bodyPr/>
        <a:lstStyle/>
        <a:p>
          <a:endParaRPr lang="en-US"/>
        </a:p>
      </dgm:t>
    </dgm:pt>
    <dgm:pt modelId="{0D966972-9D20-4167-A44B-556CCA9323D3}" type="pres">
      <dgm:prSet presAssocID="{5149F397-7C16-4FC3-A1BA-90DEFE4C6D79}" presName="level3hierChild" presStyleCnt="0"/>
      <dgm:spPr/>
      <dgm:t>
        <a:bodyPr/>
        <a:lstStyle/>
        <a:p>
          <a:endParaRPr lang="en-US"/>
        </a:p>
      </dgm:t>
    </dgm:pt>
    <dgm:pt modelId="{C3834456-1BEB-4EF6-98A3-884D72472451}" type="pres">
      <dgm:prSet presAssocID="{B73C9A41-DDD6-486F-9511-C40F32BD6706}" presName="conn2-1" presStyleLbl="parChTrans1D4" presStyleIdx="0" presStyleCnt="3"/>
      <dgm:spPr/>
      <dgm:t>
        <a:bodyPr/>
        <a:lstStyle/>
        <a:p>
          <a:endParaRPr lang="en-US"/>
        </a:p>
      </dgm:t>
    </dgm:pt>
    <dgm:pt modelId="{72EA81B9-B12E-4D95-A6E6-2DFB32F2D38C}" type="pres">
      <dgm:prSet presAssocID="{B73C9A41-DDD6-486F-9511-C40F32BD6706}" presName="connTx" presStyleLbl="parChTrans1D4" presStyleIdx="0" presStyleCnt="3"/>
      <dgm:spPr/>
      <dgm:t>
        <a:bodyPr/>
        <a:lstStyle/>
        <a:p>
          <a:endParaRPr lang="en-US"/>
        </a:p>
      </dgm:t>
    </dgm:pt>
    <dgm:pt modelId="{D2AF2232-FC73-4080-9E9B-54C85F133F7C}" type="pres">
      <dgm:prSet presAssocID="{1A1F2EA9-7240-4967-A2A3-E1AD9E450130}" presName="root2" presStyleCnt="0"/>
      <dgm:spPr/>
      <dgm:t>
        <a:bodyPr/>
        <a:lstStyle/>
        <a:p>
          <a:endParaRPr lang="en-US"/>
        </a:p>
      </dgm:t>
    </dgm:pt>
    <dgm:pt modelId="{65D69CC9-9263-452F-870A-8DF9317C9AA1}" type="pres">
      <dgm:prSet presAssocID="{1A1F2EA9-7240-4967-A2A3-E1AD9E450130}" presName="LevelTwoTextNode" presStyleLbl="node4" presStyleIdx="0" presStyleCnt="3">
        <dgm:presLayoutVars>
          <dgm:chPref val="3"/>
        </dgm:presLayoutVars>
      </dgm:prSet>
      <dgm:spPr/>
      <dgm:t>
        <a:bodyPr/>
        <a:lstStyle/>
        <a:p>
          <a:endParaRPr lang="en-US"/>
        </a:p>
      </dgm:t>
    </dgm:pt>
    <dgm:pt modelId="{6071F5D6-4DB2-483E-B5B7-44E2D32590F5}" type="pres">
      <dgm:prSet presAssocID="{1A1F2EA9-7240-4967-A2A3-E1AD9E450130}" presName="level3hierChild" presStyleCnt="0"/>
      <dgm:spPr/>
      <dgm:t>
        <a:bodyPr/>
        <a:lstStyle/>
        <a:p>
          <a:endParaRPr lang="en-US"/>
        </a:p>
      </dgm:t>
    </dgm:pt>
    <dgm:pt modelId="{E8A68C05-E677-4425-B386-E0ACE89A8E32}" type="pres">
      <dgm:prSet presAssocID="{1EBDC166-CAEF-4DEF-96F7-89FC3937DFF4}" presName="conn2-1" presStyleLbl="parChTrans1D4" presStyleIdx="1" presStyleCnt="3"/>
      <dgm:spPr/>
      <dgm:t>
        <a:bodyPr/>
        <a:lstStyle/>
        <a:p>
          <a:endParaRPr lang="en-US"/>
        </a:p>
      </dgm:t>
    </dgm:pt>
    <dgm:pt modelId="{D7A03EDA-74CE-42BC-8596-83B33F5C8643}" type="pres">
      <dgm:prSet presAssocID="{1EBDC166-CAEF-4DEF-96F7-89FC3937DFF4}" presName="connTx" presStyleLbl="parChTrans1D4" presStyleIdx="1" presStyleCnt="3"/>
      <dgm:spPr/>
      <dgm:t>
        <a:bodyPr/>
        <a:lstStyle/>
        <a:p>
          <a:endParaRPr lang="en-US"/>
        </a:p>
      </dgm:t>
    </dgm:pt>
    <dgm:pt modelId="{872F1DFD-EE5E-4B1E-957F-DDC1E9E4FB50}" type="pres">
      <dgm:prSet presAssocID="{C9ECE54B-D272-43E5-B2D8-DD3899044F67}" presName="root2" presStyleCnt="0"/>
      <dgm:spPr/>
      <dgm:t>
        <a:bodyPr/>
        <a:lstStyle/>
        <a:p>
          <a:endParaRPr lang="en-US"/>
        </a:p>
      </dgm:t>
    </dgm:pt>
    <dgm:pt modelId="{93D11FE1-AE26-491B-97C2-BF109405282F}" type="pres">
      <dgm:prSet presAssocID="{C9ECE54B-D272-43E5-B2D8-DD3899044F67}" presName="LevelTwoTextNode" presStyleLbl="node4" presStyleIdx="1" presStyleCnt="3">
        <dgm:presLayoutVars>
          <dgm:chPref val="3"/>
        </dgm:presLayoutVars>
      </dgm:prSet>
      <dgm:spPr/>
      <dgm:t>
        <a:bodyPr/>
        <a:lstStyle/>
        <a:p>
          <a:endParaRPr lang="en-US"/>
        </a:p>
      </dgm:t>
    </dgm:pt>
    <dgm:pt modelId="{BA20956D-8B31-4F32-8327-BB40629D2488}" type="pres">
      <dgm:prSet presAssocID="{C9ECE54B-D272-43E5-B2D8-DD3899044F67}" presName="level3hierChild" presStyleCnt="0"/>
      <dgm:spPr/>
      <dgm:t>
        <a:bodyPr/>
        <a:lstStyle/>
        <a:p>
          <a:endParaRPr lang="en-US"/>
        </a:p>
      </dgm:t>
    </dgm:pt>
    <dgm:pt modelId="{9BEF087E-235B-425A-9E7A-4DD1B5CAE91D}" type="pres">
      <dgm:prSet presAssocID="{90B00B20-0958-4099-90E3-4487D98D96D5}" presName="conn2-1" presStyleLbl="parChTrans1D3" presStyleIdx="1" presStyleCnt="2"/>
      <dgm:spPr/>
      <dgm:t>
        <a:bodyPr/>
        <a:lstStyle/>
        <a:p>
          <a:endParaRPr lang="en-US"/>
        </a:p>
      </dgm:t>
    </dgm:pt>
    <dgm:pt modelId="{466B07FB-FA42-491E-A21E-48D79183FF49}" type="pres">
      <dgm:prSet presAssocID="{90B00B20-0958-4099-90E3-4487D98D96D5}" presName="connTx" presStyleLbl="parChTrans1D3" presStyleIdx="1" presStyleCnt="2"/>
      <dgm:spPr/>
      <dgm:t>
        <a:bodyPr/>
        <a:lstStyle/>
        <a:p>
          <a:endParaRPr lang="en-US"/>
        </a:p>
      </dgm:t>
    </dgm:pt>
    <dgm:pt modelId="{713F276B-BFC0-4B6F-B052-E3B93CD96371}" type="pres">
      <dgm:prSet presAssocID="{8A8E1C4B-560F-4FFD-9D86-E363ADB74FF5}" presName="root2" presStyleCnt="0"/>
      <dgm:spPr/>
      <dgm:t>
        <a:bodyPr/>
        <a:lstStyle/>
        <a:p>
          <a:endParaRPr lang="en-US"/>
        </a:p>
      </dgm:t>
    </dgm:pt>
    <dgm:pt modelId="{F3CA8D3E-CA6C-461B-9FD1-FEEC4A1B4F07}" type="pres">
      <dgm:prSet presAssocID="{8A8E1C4B-560F-4FFD-9D86-E363ADB74FF5}" presName="LevelTwoTextNode" presStyleLbl="node3" presStyleIdx="1" presStyleCnt="2">
        <dgm:presLayoutVars>
          <dgm:chPref val="3"/>
        </dgm:presLayoutVars>
      </dgm:prSet>
      <dgm:spPr/>
      <dgm:t>
        <a:bodyPr/>
        <a:lstStyle/>
        <a:p>
          <a:endParaRPr lang="en-US"/>
        </a:p>
      </dgm:t>
    </dgm:pt>
    <dgm:pt modelId="{1B6C8599-56F2-4276-B52A-32362DD06534}" type="pres">
      <dgm:prSet presAssocID="{8A8E1C4B-560F-4FFD-9D86-E363ADB74FF5}" presName="level3hierChild" presStyleCnt="0"/>
      <dgm:spPr/>
      <dgm:t>
        <a:bodyPr/>
        <a:lstStyle/>
        <a:p>
          <a:endParaRPr lang="en-US"/>
        </a:p>
      </dgm:t>
    </dgm:pt>
    <dgm:pt modelId="{8478224E-110D-4560-8FA1-9ABC639F8D47}" type="pres">
      <dgm:prSet presAssocID="{40D50D5D-B0B9-4382-B0A0-72D5E0406168}" presName="conn2-1" presStyleLbl="parChTrans1D4" presStyleIdx="2" presStyleCnt="3"/>
      <dgm:spPr/>
      <dgm:t>
        <a:bodyPr/>
        <a:lstStyle/>
        <a:p>
          <a:endParaRPr lang="en-US"/>
        </a:p>
      </dgm:t>
    </dgm:pt>
    <dgm:pt modelId="{396DA1E6-C460-4913-8E94-90348208C885}" type="pres">
      <dgm:prSet presAssocID="{40D50D5D-B0B9-4382-B0A0-72D5E0406168}" presName="connTx" presStyleLbl="parChTrans1D4" presStyleIdx="2" presStyleCnt="3"/>
      <dgm:spPr/>
      <dgm:t>
        <a:bodyPr/>
        <a:lstStyle/>
        <a:p>
          <a:endParaRPr lang="en-US"/>
        </a:p>
      </dgm:t>
    </dgm:pt>
    <dgm:pt modelId="{3D25D7F3-C5BC-4CD5-AFA4-4ABA10F7A455}" type="pres">
      <dgm:prSet presAssocID="{3D060C2A-1B3B-402E-A0A2-E34954681B80}" presName="root2" presStyleCnt="0"/>
      <dgm:spPr/>
      <dgm:t>
        <a:bodyPr/>
        <a:lstStyle/>
        <a:p>
          <a:endParaRPr lang="en-US"/>
        </a:p>
      </dgm:t>
    </dgm:pt>
    <dgm:pt modelId="{E2CE8364-F8D2-494E-ACC4-E63AD0788AA8}" type="pres">
      <dgm:prSet presAssocID="{3D060C2A-1B3B-402E-A0A2-E34954681B80}" presName="LevelTwoTextNode" presStyleLbl="node4" presStyleIdx="2" presStyleCnt="3" custScaleX="155302" custScaleY="351699">
        <dgm:presLayoutVars>
          <dgm:chPref val="3"/>
        </dgm:presLayoutVars>
      </dgm:prSet>
      <dgm:spPr/>
      <dgm:t>
        <a:bodyPr/>
        <a:lstStyle/>
        <a:p>
          <a:endParaRPr lang="en-US"/>
        </a:p>
      </dgm:t>
    </dgm:pt>
    <dgm:pt modelId="{78B25980-190F-4AF1-BA25-BA9233CE4D6F}" type="pres">
      <dgm:prSet presAssocID="{3D060C2A-1B3B-402E-A0A2-E34954681B80}" presName="level3hierChild" presStyleCnt="0"/>
      <dgm:spPr/>
      <dgm:t>
        <a:bodyPr/>
        <a:lstStyle/>
        <a:p>
          <a:endParaRPr lang="en-US"/>
        </a:p>
      </dgm:t>
    </dgm:pt>
  </dgm:ptLst>
  <dgm:cxnLst>
    <dgm:cxn modelId="{95C202CD-3BA7-4290-BDCF-1119BC85F032}" type="presOf" srcId="{8A8E1C4B-560F-4FFD-9D86-E363ADB74FF5}" destId="{F3CA8D3E-CA6C-461B-9FD1-FEEC4A1B4F07}" srcOrd="0" destOrd="0" presId="urn:microsoft.com/office/officeart/2005/8/layout/hierarchy2"/>
    <dgm:cxn modelId="{CF26782D-75F2-4511-AC2C-FCCF5AC2A145}" type="presOf" srcId="{1A1F2EA9-7240-4967-A2A3-E1AD9E450130}" destId="{65D69CC9-9263-452F-870A-8DF9317C9AA1}" srcOrd="0" destOrd="0" presId="urn:microsoft.com/office/officeart/2005/8/layout/hierarchy2"/>
    <dgm:cxn modelId="{80C7AB69-BAF5-4C1C-AD95-8BC35CE016D0}" type="presOf" srcId="{3D060C2A-1B3B-402E-A0A2-E34954681B80}" destId="{E2CE8364-F8D2-494E-ACC4-E63AD0788AA8}" srcOrd="0" destOrd="0" presId="urn:microsoft.com/office/officeart/2005/8/layout/hierarchy2"/>
    <dgm:cxn modelId="{E0B9AEC9-3684-466D-B9A5-D4906172A21B}" type="presOf" srcId="{67308681-9F96-4BA4-A6CE-7F292F50903E}" destId="{0C9409C6-FB90-46E6-B130-148E30A743A4}" srcOrd="0" destOrd="0" presId="urn:microsoft.com/office/officeart/2005/8/layout/hierarchy2"/>
    <dgm:cxn modelId="{81DD9BB0-24FC-46EC-914E-327A02A2CAE6}" srcId="{E65AE83E-36FC-4F0B-8D92-914BDDEA4AC2}" destId="{5149F397-7C16-4FC3-A1BA-90DEFE4C6D79}" srcOrd="0" destOrd="0" parTransId="{CEEDCC94-9DEA-4D8B-A7B0-C4E9B81B5783}" sibTransId="{016A57F1-8DD0-4D6E-B867-518A6E862A01}"/>
    <dgm:cxn modelId="{60B11406-BE22-434F-92D9-41AED60364A3}" type="presOf" srcId="{8111EB7F-7D44-4072-87B7-B86E50506E7D}" destId="{9F74B6F5-CF37-4232-9AEA-CC31B031D09D}" srcOrd="1" destOrd="0" presId="urn:microsoft.com/office/officeart/2005/8/layout/hierarchy2"/>
    <dgm:cxn modelId="{2B8F6964-D319-4F32-9095-E49AAAD001B2}" srcId="{5149F397-7C16-4FC3-A1BA-90DEFE4C6D79}" destId="{1A1F2EA9-7240-4967-A2A3-E1AD9E450130}" srcOrd="0" destOrd="0" parTransId="{B73C9A41-DDD6-486F-9511-C40F32BD6706}" sibTransId="{FB43784B-33D4-49C1-81E7-23A85A29F96D}"/>
    <dgm:cxn modelId="{37E84609-4F03-4210-B81D-37B358F0C0C0}" type="presOf" srcId="{90B00B20-0958-4099-90E3-4487D98D96D5}" destId="{466B07FB-FA42-491E-A21E-48D79183FF49}" srcOrd="1" destOrd="0" presId="urn:microsoft.com/office/officeart/2005/8/layout/hierarchy2"/>
    <dgm:cxn modelId="{C824DB35-AF44-46CA-A1E5-0D3AFB38B363}" type="presOf" srcId="{CEEDCC94-9DEA-4D8B-A7B0-C4E9B81B5783}" destId="{B8358CD2-0FA2-4D82-821B-74BB6EF22DA2}" srcOrd="1" destOrd="0" presId="urn:microsoft.com/office/officeart/2005/8/layout/hierarchy2"/>
    <dgm:cxn modelId="{30F8AD3D-24F8-4EBC-A5A9-7A7772B00946}" srcId="{1A1F2EA9-7240-4967-A2A3-E1AD9E450130}" destId="{C9ECE54B-D272-43E5-B2D8-DD3899044F67}" srcOrd="0" destOrd="0" parTransId="{1EBDC166-CAEF-4DEF-96F7-89FC3937DFF4}" sibTransId="{B3E84FF7-E860-4267-8AFD-7E38684EDDCB}"/>
    <dgm:cxn modelId="{F1332EAF-209E-4DEA-9A21-D6AEE0DB827B}" type="presOf" srcId="{90B00B20-0958-4099-90E3-4487D98D96D5}" destId="{9BEF087E-235B-425A-9E7A-4DD1B5CAE91D}" srcOrd="0" destOrd="0" presId="urn:microsoft.com/office/officeart/2005/8/layout/hierarchy2"/>
    <dgm:cxn modelId="{4EEB286B-F488-4596-99EF-AF3D7E8A6D54}" type="presOf" srcId="{1EBDC166-CAEF-4DEF-96F7-89FC3937DFF4}" destId="{D7A03EDA-74CE-42BC-8596-83B33F5C8643}" srcOrd="1" destOrd="0" presId="urn:microsoft.com/office/officeart/2005/8/layout/hierarchy2"/>
    <dgm:cxn modelId="{5832ECFF-CADF-4AD5-AF06-BF1A7BB0E770}" type="presOf" srcId="{B73C9A41-DDD6-486F-9511-C40F32BD6706}" destId="{72EA81B9-B12E-4D95-A6E6-2DFB32F2D38C}" srcOrd="1" destOrd="0" presId="urn:microsoft.com/office/officeart/2005/8/layout/hierarchy2"/>
    <dgm:cxn modelId="{31E728F9-9DC6-4065-8618-8575981666BC}" srcId="{8A8E1C4B-560F-4FFD-9D86-E363ADB74FF5}" destId="{3D060C2A-1B3B-402E-A0A2-E34954681B80}" srcOrd="0" destOrd="0" parTransId="{40D50D5D-B0B9-4382-B0A0-72D5E0406168}" sibTransId="{BCEA9815-4CE3-444A-AF19-A431D2ABA655}"/>
    <dgm:cxn modelId="{D812E411-4BC9-4AE9-929F-D152B7462813}" type="presOf" srcId="{14C71FDA-BA9E-4FD7-A6DA-01099A3292A3}" destId="{7AEA61D2-EFB4-454F-8702-C22291EC434D}" srcOrd="0" destOrd="0" presId="urn:microsoft.com/office/officeart/2005/8/layout/hierarchy2"/>
    <dgm:cxn modelId="{645224B8-40A3-462C-BD2E-66867EF0EE5E}" srcId="{E65AE83E-36FC-4F0B-8D92-914BDDEA4AC2}" destId="{8A8E1C4B-560F-4FFD-9D86-E363ADB74FF5}" srcOrd="1" destOrd="0" parTransId="{90B00B20-0958-4099-90E3-4487D98D96D5}" sibTransId="{5175FA77-1D7D-4430-A529-602F0A009E57}"/>
    <dgm:cxn modelId="{1CC9475A-8B4E-4F97-B399-830F9C234730}" type="presOf" srcId="{1EBDC166-CAEF-4DEF-96F7-89FC3937DFF4}" destId="{E8A68C05-E677-4425-B386-E0ACE89A8E32}" srcOrd="0" destOrd="0" presId="urn:microsoft.com/office/officeart/2005/8/layout/hierarchy2"/>
    <dgm:cxn modelId="{941EBBE8-9E0D-46D1-8E1C-9C3E7838869B}" srcId="{14C71FDA-BA9E-4FD7-A6DA-01099A3292A3}" destId="{E65AE83E-36FC-4F0B-8D92-914BDDEA4AC2}" srcOrd="0" destOrd="0" parTransId="{8111EB7F-7D44-4072-87B7-B86E50506E7D}" sibTransId="{7EE47156-BEDD-4678-8C1A-70C03516600E}"/>
    <dgm:cxn modelId="{628C543D-0F5C-4F10-8871-7A5B93A6EBD9}" type="presOf" srcId="{E65AE83E-36FC-4F0B-8D92-914BDDEA4AC2}" destId="{08E09C52-6B7C-47B8-B73D-CDA921A5DE4F}" srcOrd="0" destOrd="0" presId="urn:microsoft.com/office/officeart/2005/8/layout/hierarchy2"/>
    <dgm:cxn modelId="{F56C7C87-9292-4AA7-86FF-CAEAEDC8D756}" type="presOf" srcId="{C9ECE54B-D272-43E5-B2D8-DD3899044F67}" destId="{93D11FE1-AE26-491B-97C2-BF109405282F}" srcOrd="0" destOrd="0" presId="urn:microsoft.com/office/officeart/2005/8/layout/hierarchy2"/>
    <dgm:cxn modelId="{C3BCA102-A1FF-4550-8C9A-74CA62DCA707}" type="presOf" srcId="{8111EB7F-7D44-4072-87B7-B86E50506E7D}" destId="{AC103927-3F5D-4580-AB8E-C4AB31DF80CA}" srcOrd="0" destOrd="0" presId="urn:microsoft.com/office/officeart/2005/8/layout/hierarchy2"/>
    <dgm:cxn modelId="{099D824E-2B7E-45F5-A759-2E39BCCFD26C}" srcId="{67308681-9F96-4BA4-A6CE-7F292F50903E}" destId="{14C71FDA-BA9E-4FD7-A6DA-01099A3292A3}" srcOrd="0" destOrd="0" parTransId="{54914EE3-D860-465F-BBEA-1FBB1C3F8E96}" sibTransId="{CD9AEF96-9B4E-456A-8301-31B81EDC3FA7}"/>
    <dgm:cxn modelId="{A3686DEF-59B1-48A0-8456-3605CD52E045}" type="presOf" srcId="{5149F397-7C16-4FC3-A1BA-90DEFE4C6D79}" destId="{8B0EA10A-BA49-4368-8217-0F9EE8AE6B8D}" srcOrd="0" destOrd="0" presId="urn:microsoft.com/office/officeart/2005/8/layout/hierarchy2"/>
    <dgm:cxn modelId="{5AB9B5D4-B767-47B4-BA1D-BE77D4F25DFF}" type="presOf" srcId="{40D50D5D-B0B9-4382-B0A0-72D5E0406168}" destId="{8478224E-110D-4560-8FA1-9ABC639F8D47}" srcOrd="0" destOrd="0" presId="urn:microsoft.com/office/officeart/2005/8/layout/hierarchy2"/>
    <dgm:cxn modelId="{E94751FD-9B5B-4241-A8E3-E5861A57036E}" type="presOf" srcId="{CEEDCC94-9DEA-4D8B-A7B0-C4E9B81B5783}" destId="{8E06B9FE-B4AA-4A35-A348-EA3238B63C36}" srcOrd="0" destOrd="0" presId="urn:microsoft.com/office/officeart/2005/8/layout/hierarchy2"/>
    <dgm:cxn modelId="{9E43ECE0-3248-4E85-9AEA-7D72ED69C0E4}" type="presOf" srcId="{B73C9A41-DDD6-486F-9511-C40F32BD6706}" destId="{C3834456-1BEB-4EF6-98A3-884D72472451}" srcOrd="0" destOrd="0" presId="urn:microsoft.com/office/officeart/2005/8/layout/hierarchy2"/>
    <dgm:cxn modelId="{ACD431CA-16CE-40B6-A537-561219E99502}" type="presOf" srcId="{40D50D5D-B0B9-4382-B0A0-72D5E0406168}" destId="{396DA1E6-C460-4913-8E94-90348208C885}" srcOrd="1" destOrd="0" presId="urn:microsoft.com/office/officeart/2005/8/layout/hierarchy2"/>
    <dgm:cxn modelId="{2406B90D-ECBB-4964-A37C-22B8C0F787BC}" type="presParOf" srcId="{0C9409C6-FB90-46E6-B130-148E30A743A4}" destId="{9EBAB796-11B0-4E16-8A65-16598692784D}" srcOrd="0" destOrd="0" presId="urn:microsoft.com/office/officeart/2005/8/layout/hierarchy2"/>
    <dgm:cxn modelId="{2BD4440B-45F2-4D43-AF54-58CD877CAB63}" type="presParOf" srcId="{9EBAB796-11B0-4E16-8A65-16598692784D}" destId="{7AEA61D2-EFB4-454F-8702-C22291EC434D}" srcOrd="0" destOrd="0" presId="urn:microsoft.com/office/officeart/2005/8/layout/hierarchy2"/>
    <dgm:cxn modelId="{2FCB5E11-7463-4D1F-90F2-864A7A55CAA6}" type="presParOf" srcId="{9EBAB796-11B0-4E16-8A65-16598692784D}" destId="{B7FD3219-A7B0-46B5-AEC1-70751CB75F93}" srcOrd="1" destOrd="0" presId="urn:microsoft.com/office/officeart/2005/8/layout/hierarchy2"/>
    <dgm:cxn modelId="{C2762174-03C2-4AAF-ACDE-7338DC4024E0}" type="presParOf" srcId="{B7FD3219-A7B0-46B5-AEC1-70751CB75F93}" destId="{AC103927-3F5D-4580-AB8E-C4AB31DF80CA}" srcOrd="0" destOrd="0" presId="urn:microsoft.com/office/officeart/2005/8/layout/hierarchy2"/>
    <dgm:cxn modelId="{2D64C3F1-0375-4001-B89B-CA239ACCEB64}" type="presParOf" srcId="{AC103927-3F5D-4580-AB8E-C4AB31DF80CA}" destId="{9F74B6F5-CF37-4232-9AEA-CC31B031D09D}" srcOrd="0" destOrd="0" presId="urn:microsoft.com/office/officeart/2005/8/layout/hierarchy2"/>
    <dgm:cxn modelId="{0CAA5D75-B4BE-4FD3-8866-DEF9551CCC5C}" type="presParOf" srcId="{B7FD3219-A7B0-46B5-AEC1-70751CB75F93}" destId="{4E8AF7B8-6F5D-48B3-B811-79CBCF4B6870}" srcOrd="1" destOrd="0" presId="urn:microsoft.com/office/officeart/2005/8/layout/hierarchy2"/>
    <dgm:cxn modelId="{87385427-BDB0-45D2-9028-E0865C86FA60}" type="presParOf" srcId="{4E8AF7B8-6F5D-48B3-B811-79CBCF4B6870}" destId="{08E09C52-6B7C-47B8-B73D-CDA921A5DE4F}" srcOrd="0" destOrd="0" presId="urn:microsoft.com/office/officeart/2005/8/layout/hierarchy2"/>
    <dgm:cxn modelId="{D3D2B2E4-E91A-4F3F-8B28-23B21B904266}" type="presParOf" srcId="{4E8AF7B8-6F5D-48B3-B811-79CBCF4B6870}" destId="{83AB9CB6-1B99-4F5E-9F5A-C82F393F2F8A}" srcOrd="1" destOrd="0" presId="urn:microsoft.com/office/officeart/2005/8/layout/hierarchy2"/>
    <dgm:cxn modelId="{49FF00AA-09A5-4C1E-8426-1967267421DC}" type="presParOf" srcId="{83AB9CB6-1B99-4F5E-9F5A-C82F393F2F8A}" destId="{8E06B9FE-B4AA-4A35-A348-EA3238B63C36}" srcOrd="0" destOrd="0" presId="urn:microsoft.com/office/officeart/2005/8/layout/hierarchy2"/>
    <dgm:cxn modelId="{A1A118CA-9E1C-4969-AC41-0DD00F1E84E5}" type="presParOf" srcId="{8E06B9FE-B4AA-4A35-A348-EA3238B63C36}" destId="{B8358CD2-0FA2-4D82-821B-74BB6EF22DA2}" srcOrd="0" destOrd="0" presId="urn:microsoft.com/office/officeart/2005/8/layout/hierarchy2"/>
    <dgm:cxn modelId="{CEDE653F-D832-4870-9686-5CF410DDB6BC}" type="presParOf" srcId="{83AB9CB6-1B99-4F5E-9F5A-C82F393F2F8A}" destId="{C610DF17-5F04-4474-B0A6-D10ABA697BAA}" srcOrd="1" destOrd="0" presId="urn:microsoft.com/office/officeart/2005/8/layout/hierarchy2"/>
    <dgm:cxn modelId="{76BE880C-6F28-4A0F-BCE8-13CD2A03CEE0}" type="presParOf" srcId="{C610DF17-5F04-4474-B0A6-D10ABA697BAA}" destId="{8B0EA10A-BA49-4368-8217-0F9EE8AE6B8D}" srcOrd="0" destOrd="0" presId="urn:microsoft.com/office/officeart/2005/8/layout/hierarchy2"/>
    <dgm:cxn modelId="{6C1576F0-A718-4929-B397-94D0AA5BBF85}" type="presParOf" srcId="{C610DF17-5F04-4474-B0A6-D10ABA697BAA}" destId="{0D966972-9D20-4167-A44B-556CCA9323D3}" srcOrd="1" destOrd="0" presId="urn:microsoft.com/office/officeart/2005/8/layout/hierarchy2"/>
    <dgm:cxn modelId="{36F0E51B-E124-4024-BE26-08B2445FBD8F}" type="presParOf" srcId="{0D966972-9D20-4167-A44B-556CCA9323D3}" destId="{C3834456-1BEB-4EF6-98A3-884D72472451}" srcOrd="0" destOrd="0" presId="urn:microsoft.com/office/officeart/2005/8/layout/hierarchy2"/>
    <dgm:cxn modelId="{2CECA982-7999-42AE-88F3-58C91FDED81D}" type="presParOf" srcId="{C3834456-1BEB-4EF6-98A3-884D72472451}" destId="{72EA81B9-B12E-4D95-A6E6-2DFB32F2D38C}" srcOrd="0" destOrd="0" presId="urn:microsoft.com/office/officeart/2005/8/layout/hierarchy2"/>
    <dgm:cxn modelId="{011DCD31-968D-4FAF-9D4B-94BFBD7188D8}" type="presParOf" srcId="{0D966972-9D20-4167-A44B-556CCA9323D3}" destId="{D2AF2232-FC73-4080-9E9B-54C85F133F7C}" srcOrd="1" destOrd="0" presId="urn:microsoft.com/office/officeart/2005/8/layout/hierarchy2"/>
    <dgm:cxn modelId="{A1A77BBD-0F5C-447B-8534-634409346643}" type="presParOf" srcId="{D2AF2232-FC73-4080-9E9B-54C85F133F7C}" destId="{65D69CC9-9263-452F-870A-8DF9317C9AA1}" srcOrd="0" destOrd="0" presId="urn:microsoft.com/office/officeart/2005/8/layout/hierarchy2"/>
    <dgm:cxn modelId="{F488C70F-847D-4D9A-9614-36AA26F950E6}" type="presParOf" srcId="{D2AF2232-FC73-4080-9E9B-54C85F133F7C}" destId="{6071F5D6-4DB2-483E-B5B7-44E2D32590F5}" srcOrd="1" destOrd="0" presId="urn:microsoft.com/office/officeart/2005/8/layout/hierarchy2"/>
    <dgm:cxn modelId="{0A562FDA-94EA-42B9-9675-E3A1003E7186}" type="presParOf" srcId="{6071F5D6-4DB2-483E-B5B7-44E2D32590F5}" destId="{E8A68C05-E677-4425-B386-E0ACE89A8E32}" srcOrd="0" destOrd="0" presId="urn:microsoft.com/office/officeart/2005/8/layout/hierarchy2"/>
    <dgm:cxn modelId="{DE4F9EC6-14C5-41CC-BA2D-1245D68D7B6A}" type="presParOf" srcId="{E8A68C05-E677-4425-B386-E0ACE89A8E32}" destId="{D7A03EDA-74CE-42BC-8596-83B33F5C8643}" srcOrd="0" destOrd="0" presId="urn:microsoft.com/office/officeart/2005/8/layout/hierarchy2"/>
    <dgm:cxn modelId="{808C4CC6-157C-4546-AC4A-C1EA105EE9D9}" type="presParOf" srcId="{6071F5D6-4DB2-483E-B5B7-44E2D32590F5}" destId="{872F1DFD-EE5E-4B1E-957F-DDC1E9E4FB50}" srcOrd="1" destOrd="0" presId="urn:microsoft.com/office/officeart/2005/8/layout/hierarchy2"/>
    <dgm:cxn modelId="{B059DC95-B6D3-4D3B-9B86-2CA85AB9AEB9}" type="presParOf" srcId="{872F1DFD-EE5E-4B1E-957F-DDC1E9E4FB50}" destId="{93D11FE1-AE26-491B-97C2-BF109405282F}" srcOrd="0" destOrd="0" presId="urn:microsoft.com/office/officeart/2005/8/layout/hierarchy2"/>
    <dgm:cxn modelId="{25D26201-792C-4D87-985C-C6608B7028ED}" type="presParOf" srcId="{872F1DFD-EE5E-4B1E-957F-DDC1E9E4FB50}" destId="{BA20956D-8B31-4F32-8327-BB40629D2488}" srcOrd="1" destOrd="0" presId="urn:microsoft.com/office/officeart/2005/8/layout/hierarchy2"/>
    <dgm:cxn modelId="{4E404DB0-ED66-4853-9007-81E425EE1E43}" type="presParOf" srcId="{83AB9CB6-1B99-4F5E-9F5A-C82F393F2F8A}" destId="{9BEF087E-235B-425A-9E7A-4DD1B5CAE91D}" srcOrd="2" destOrd="0" presId="urn:microsoft.com/office/officeart/2005/8/layout/hierarchy2"/>
    <dgm:cxn modelId="{112986A4-6A9F-4D57-8FCC-DAEF11EDA0E9}" type="presParOf" srcId="{9BEF087E-235B-425A-9E7A-4DD1B5CAE91D}" destId="{466B07FB-FA42-491E-A21E-48D79183FF49}" srcOrd="0" destOrd="0" presId="urn:microsoft.com/office/officeart/2005/8/layout/hierarchy2"/>
    <dgm:cxn modelId="{47388835-7BA1-40FC-968B-9355C5426B2A}" type="presParOf" srcId="{83AB9CB6-1B99-4F5E-9F5A-C82F393F2F8A}" destId="{713F276B-BFC0-4B6F-B052-E3B93CD96371}" srcOrd="3" destOrd="0" presId="urn:microsoft.com/office/officeart/2005/8/layout/hierarchy2"/>
    <dgm:cxn modelId="{13A7E6EE-15B0-409D-B079-0CB206D1BC68}" type="presParOf" srcId="{713F276B-BFC0-4B6F-B052-E3B93CD96371}" destId="{F3CA8D3E-CA6C-461B-9FD1-FEEC4A1B4F07}" srcOrd="0" destOrd="0" presId="urn:microsoft.com/office/officeart/2005/8/layout/hierarchy2"/>
    <dgm:cxn modelId="{B3817CF3-2CCE-47CA-84A8-1C6D54D4BB9F}" type="presParOf" srcId="{713F276B-BFC0-4B6F-B052-E3B93CD96371}" destId="{1B6C8599-56F2-4276-B52A-32362DD06534}" srcOrd="1" destOrd="0" presId="urn:microsoft.com/office/officeart/2005/8/layout/hierarchy2"/>
    <dgm:cxn modelId="{35931A62-1BA5-4F94-A717-0F68F1042D77}" type="presParOf" srcId="{1B6C8599-56F2-4276-B52A-32362DD06534}" destId="{8478224E-110D-4560-8FA1-9ABC639F8D47}" srcOrd="0" destOrd="0" presId="urn:microsoft.com/office/officeart/2005/8/layout/hierarchy2"/>
    <dgm:cxn modelId="{247E7E5A-7817-462A-B6B5-D192084938FF}" type="presParOf" srcId="{8478224E-110D-4560-8FA1-9ABC639F8D47}" destId="{396DA1E6-C460-4913-8E94-90348208C885}" srcOrd="0" destOrd="0" presId="urn:microsoft.com/office/officeart/2005/8/layout/hierarchy2"/>
    <dgm:cxn modelId="{B9FCAEBE-99DB-43FF-868E-E181967115C1}" type="presParOf" srcId="{1B6C8599-56F2-4276-B52A-32362DD06534}" destId="{3D25D7F3-C5BC-4CD5-AFA4-4ABA10F7A455}" srcOrd="1" destOrd="0" presId="urn:microsoft.com/office/officeart/2005/8/layout/hierarchy2"/>
    <dgm:cxn modelId="{9A81A81A-BDA4-4F58-9CFE-A737A6B58769}" type="presParOf" srcId="{3D25D7F3-C5BC-4CD5-AFA4-4ABA10F7A455}" destId="{E2CE8364-F8D2-494E-ACC4-E63AD0788AA8}" srcOrd="0" destOrd="0" presId="urn:microsoft.com/office/officeart/2005/8/layout/hierarchy2"/>
    <dgm:cxn modelId="{A1116541-2D2E-4B00-8D73-5F4987FB1B12}" type="presParOf" srcId="{3D25D7F3-C5BC-4CD5-AFA4-4ABA10F7A455}" destId="{78B25980-190F-4AF1-BA25-BA9233CE4D6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4C13B0-5BB4-466B-A2F0-E084D2D943E4}"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767E7508-51D1-449E-81D9-86F64E67408A}">
      <dgm:prSet phldrT="[Text]" custT="1"/>
      <dgm:spPr/>
      <dgm:t>
        <a:bodyPr/>
        <a:lstStyle/>
        <a:p>
          <a:pPr algn="l"/>
          <a:r>
            <a:rPr lang="en-US" sz="1800" b="1" dirty="0" smtClean="0"/>
            <a:t>- T3, N0</a:t>
          </a:r>
        </a:p>
        <a:p>
          <a:pPr algn="l"/>
          <a:r>
            <a:rPr lang="en-US" sz="1800" b="1" dirty="0" smtClean="0"/>
            <a:t>- T </a:t>
          </a:r>
          <a:r>
            <a:rPr lang="en-US" sz="1800" b="1" dirty="0" err="1" smtClean="0"/>
            <a:t>bất</a:t>
          </a:r>
          <a:r>
            <a:rPr lang="en-US" sz="1800" b="1" dirty="0" smtClean="0"/>
            <a:t> </a:t>
          </a:r>
          <a:r>
            <a:rPr lang="en-US" sz="1800" b="1" dirty="0" err="1" smtClean="0"/>
            <a:t>kỳ</a:t>
          </a:r>
          <a:r>
            <a:rPr lang="en-US" sz="1800" b="1" dirty="0" smtClean="0"/>
            <a:t>, N1-2 </a:t>
          </a:r>
        </a:p>
        <a:p>
          <a:pPr algn="l"/>
          <a:r>
            <a:rPr lang="en-US" sz="1800" b="1" dirty="0" smtClean="0"/>
            <a:t>- T4 </a:t>
          </a:r>
          <a:r>
            <a:rPr lang="en-US" sz="1800" b="1" dirty="0" err="1" smtClean="0"/>
            <a:t>và</a:t>
          </a:r>
          <a:r>
            <a:rPr lang="en-US" sz="1800" b="1" dirty="0" smtClean="0"/>
            <a:t>/</a:t>
          </a:r>
          <a:r>
            <a:rPr lang="en-US" sz="1800" b="1" dirty="0" err="1" smtClean="0"/>
            <a:t>hoặc</a:t>
          </a:r>
          <a:r>
            <a:rPr lang="en-US" sz="1800" b="1" dirty="0" smtClean="0"/>
            <a:t> </a:t>
          </a:r>
          <a:r>
            <a:rPr lang="en-US" sz="1800" b="1" dirty="0" err="1" smtClean="0"/>
            <a:t>không</a:t>
          </a:r>
          <a:r>
            <a:rPr lang="en-US" sz="1800" b="1" dirty="0" smtClean="0"/>
            <a:t> </a:t>
          </a:r>
          <a:r>
            <a:rPr lang="en-US" sz="1800" b="1" dirty="0" err="1" smtClean="0"/>
            <a:t>thể</a:t>
          </a:r>
          <a:r>
            <a:rPr lang="en-US" sz="1800" b="1" dirty="0" smtClean="0"/>
            <a:t> </a:t>
          </a:r>
          <a:r>
            <a:rPr lang="en-US" sz="1800" b="1" dirty="0" err="1" smtClean="0"/>
            <a:t>cắt</a:t>
          </a:r>
          <a:r>
            <a:rPr lang="en-US" sz="1800" b="1" dirty="0" smtClean="0"/>
            <a:t> </a:t>
          </a:r>
          <a:r>
            <a:rPr lang="en-US" sz="1800" b="1" dirty="0" err="1" smtClean="0"/>
            <a:t>bỏ</a:t>
          </a:r>
          <a:r>
            <a:rPr lang="en-US" sz="1800" b="1" dirty="0" smtClean="0"/>
            <a:t> </a:t>
          </a:r>
        </a:p>
        <a:p>
          <a:pPr algn="l"/>
          <a:r>
            <a:rPr lang="en-US" sz="1800" b="1" dirty="0" smtClean="0"/>
            <a:t>- </a:t>
          </a:r>
          <a:r>
            <a:rPr lang="en-US" sz="1800" b="1" dirty="0" err="1" smtClean="0"/>
            <a:t>Không</a:t>
          </a:r>
          <a:r>
            <a:rPr lang="en-US" sz="1800" b="1" dirty="0" smtClean="0"/>
            <a:t> </a:t>
          </a:r>
          <a:r>
            <a:rPr lang="en-US" sz="1800" b="1" dirty="0" err="1" smtClean="0"/>
            <a:t>đủ</a:t>
          </a:r>
          <a:r>
            <a:rPr lang="en-US" sz="1800" b="1" dirty="0" smtClean="0"/>
            <a:t> </a:t>
          </a:r>
          <a:r>
            <a:rPr lang="en-US" sz="1800" b="1" dirty="0" err="1" smtClean="0"/>
            <a:t>điều</a:t>
          </a:r>
          <a:r>
            <a:rPr lang="en-US" sz="1800" b="1" dirty="0" smtClean="0"/>
            <a:t> </a:t>
          </a:r>
          <a:r>
            <a:rPr lang="en-US" sz="1800" b="1" dirty="0" err="1" smtClean="0"/>
            <a:t>kiện</a:t>
          </a:r>
          <a:r>
            <a:rPr lang="en-US" sz="1800" b="1" dirty="0" smtClean="0"/>
            <a:t> </a:t>
          </a:r>
          <a:r>
            <a:rPr lang="en-US" sz="1800" b="1" dirty="0" err="1" smtClean="0"/>
            <a:t>phẫu</a:t>
          </a:r>
          <a:r>
            <a:rPr lang="en-US" sz="1800" b="1" dirty="0" smtClean="0"/>
            <a:t> </a:t>
          </a:r>
          <a:r>
            <a:rPr lang="en-US" sz="1800" b="1" dirty="0" err="1" smtClean="0"/>
            <a:t>thuật</a:t>
          </a:r>
          <a:endParaRPr lang="en-US" sz="1800" b="1" dirty="0"/>
        </a:p>
      </dgm:t>
    </dgm:pt>
    <dgm:pt modelId="{D5B7D550-09C9-4424-AA37-2D148222466E}" type="parTrans" cxnId="{195E0063-D1C4-410B-8F72-1C93BB76FF77}">
      <dgm:prSet/>
      <dgm:spPr/>
      <dgm:t>
        <a:bodyPr/>
        <a:lstStyle/>
        <a:p>
          <a:endParaRPr lang="en-US"/>
        </a:p>
      </dgm:t>
    </dgm:pt>
    <dgm:pt modelId="{AB92399D-9C64-4FA8-B317-81AF7213D8A7}" type="sibTrans" cxnId="{195E0063-D1C4-410B-8F72-1C93BB76FF77}">
      <dgm:prSet/>
      <dgm:spPr/>
      <dgm:t>
        <a:bodyPr/>
        <a:lstStyle/>
        <a:p>
          <a:endParaRPr lang="en-US"/>
        </a:p>
      </dgm:t>
    </dgm:pt>
    <dgm:pt modelId="{96595649-CB4A-40CE-8999-9BA038D8713D}">
      <dgm:prSet phldrT="[Text]" custT="1"/>
      <dgm:spPr/>
      <dgm:t>
        <a:bodyPr/>
        <a:lstStyle/>
        <a:p>
          <a:pPr algn="l"/>
          <a:r>
            <a:rPr lang="en-US" sz="1800" b="1" dirty="0" err="1" smtClean="0"/>
            <a:t>Hóa</a:t>
          </a:r>
          <a:r>
            <a:rPr lang="en-US" sz="1800" b="1" dirty="0" smtClean="0"/>
            <a:t>/</a:t>
          </a:r>
          <a:r>
            <a:rPr lang="en-US" sz="1800" b="1" dirty="0" err="1" smtClean="0"/>
            <a:t>xạ</a:t>
          </a:r>
          <a:r>
            <a:rPr lang="en-US" sz="1800" b="1" dirty="0" smtClean="0"/>
            <a:t>:</a:t>
          </a:r>
        </a:p>
        <a:p>
          <a:pPr algn="l"/>
          <a:r>
            <a:rPr lang="en-US" sz="1800" b="1" dirty="0" smtClean="0"/>
            <a:t>* </a:t>
          </a:r>
          <a:r>
            <a:rPr lang="en-US" sz="1800" b="1" dirty="0" err="1" smtClean="0"/>
            <a:t>Capecitabine</a:t>
          </a:r>
          <a:r>
            <a:rPr lang="en-US" sz="1800" b="1" dirty="0" smtClean="0"/>
            <a:t>/RT * </a:t>
          </a:r>
          <a:r>
            <a:rPr lang="en-US" sz="1800" b="1" dirty="0" err="1" smtClean="0"/>
            <a:t>Tiêm</a:t>
          </a:r>
          <a:r>
            <a:rPr lang="en-US" sz="1800" b="1" dirty="0" smtClean="0"/>
            <a:t> </a:t>
          </a:r>
          <a:r>
            <a:rPr lang="en-US" sz="1800" b="1" dirty="0" err="1" smtClean="0"/>
            <a:t>mạch</a:t>
          </a:r>
          <a:r>
            <a:rPr lang="en-US" sz="1800" b="1" dirty="0" smtClean="0"/>
            <a:t> 5-FU/RT </a:t>
          </a:r>
        </a:p>
        <a:p>
          <a:pPr algn="l"/>
          <a:r>
            <a:rPr lang="en-US" sz="1800" b="1" dirty="0" smtClean="0"/>
            <a:t>* Bolus 5-FU/</a:t>
          </a:r>
          <a:r>
            <a:rPr lang="en-US" sz="1800" b="1" dirty="0" err="1" smtClean="0"/>
            <a:t>leucoverin</a:t>
          </a:r>
          <a:r>
            <a:rPr lang="en-US" sz="1800" b="1" dirty="0" smtClean="0"/>
            <a:t>/RT</a:t>
          </a:r>
        </a:p>
      </dgm:t>
    </dgm:pt>
    <dgm:pt modelId="{D42730E9-24C6-426C-974C-1ED8B6C67930}" type="parTrans" cxnId="{5620EE9F-8733-44D8-86F2-CA4BA979BCB4}">
      <dgm:prSet custT="1"/>
      <dgm:spPr/>
      <dgm:t>
        <a:bodyPr/>
        <a:lstStyle/>
        <a:p>
          <a:endParaRPr lang="en-US" sz="1400"/>
        </a:p>
      </dgm:t>
    </dgm:pt>
    <dgm:pt modelId="{5A812764-C7F7-4D0B-BEBB-E650DCC58DDC}" type="sibTrans" cxnId="{5620EE9F-8733-44D8-86F2-CA4BA979BCB4}">
      <dgm:prSet/>
      <dgm:spPr/>
      <dgm:t>
        <a:bodyPr/>
        <a:lstStyle/>
        <a:p>
          <a:endParaRPr lang="en-US"/>
        </a:p>
      </dgm:t>
    </dgm:pt>
    <dgm:pt modelId="{906B30DD-2D50-414B-9D7A-E939E704DCFF}">
      <dgm:prSet phldrT="[Text]" custT="1"/>
      <dgm:spPr/>
      <dgm:t>
        <a:bodyPr/>
        <a:lstStyle/>
        <a:p>
          <a:r>
            <a:rPr lang="en-US" sz="1600" b="1" dirty="0" err="1" smtClean="0"/>
            <a:t>Cắt</a:t>
          </a:r>
          <a:r>
            <a:rPr lang="en-US" sz="1600" b="1" dirty="0" smtClean="0"/>
            <a:t> </a:t>
          </a:r>
          <a:r>
            <a:rPr lang="en-US" sz="1600" b="1" dirty="0" err="1" smtClean="0"/>
            <a:t>bỏ</a:t>
          </a:r>
          <a:r>
            <a:rPr lang="en-US" sz="1600" b="1" dirty="0" smtClean="0"/>
            <a:t> qua </a:t>
          </a:r>
          <a:r>
            <a:rPr lang="en-US" sz="1600" b="1" dirty="0" err="1" smtClean="0"/>
            <a:t>ngả</a:t>
          </a:r>
          <a:r>
            <a:rPr lang="en-US" sz="1600" b="1" dirty="0" smtClean="0"/>
            <a:t> </a:t>
          </a:r>
          <a:r>
            <a:rPr lang="en-US" sz="1600" b="1" dirty="0" err="1" smtClean="0"/>
            <a:t>bụng</a:t>
          </a:r>
          <a:endParaRPr lang="en-US" sz="1600" b="1" dirty="0"/>
        </a:p>
      </dgm:t>
    </dgm:pt>
    <dgm:pt modelId="{06A68DFA-7058-4868-AA20-EF980DCBA08A}" type="parTrans" cxnId="{A1C2B7CA-0DFC-4082-8387-70D075FFF22F}">
      <dgm:prSet custT="1"/>
      <dgm:spPr/>
      <dgm:t>
        <a:bodyPr/>
        <a:lstStyle/>
        <a:p>
          <a:endParaRPr lang="en-US" sz="1400"/>
        </a:p>
      </dgm:t>
    </dgm:pt>
    <dgm:pt modelId="{CE8F5327-29A8-4F2A-8F23-47E1E7256043}" type="sibTrans" cxnId="{A1C2B7CA-0DFC-4082-8387-70D075FFF22F}">
      <dgm:prSet/>
      <dgm:spPr/>
      <dgm:t>
        <a:bodyPr/>
        <a:lstStyle/>
        <a:p>
          <a:endParaRPr lang="en-US"/>
        </a:p>
      </dgm:t>
    </dgm:pt>
    <dgm:pt modelId="{EAA24A73-6F79-4E8C-8B55-18402E86CD0D}">
      <dgm:prSet phldrT="[Text]" custT="1"/>
      <dgm:spPr/>
      <dgm:t>
        <a:bodyPr/>
        <a:lstStyle/>
        <a:p>
          <a:r>
            <a:rPr lang="en-US" sz="1600" b="1" dirty="0" err="1" smtClean="0"/>
            <a:t>Chống</a:t>
          </a:r>
          <a:r>
            <a:rPr lang="en-US" sz="1600" b="1" dirty="0" smtClean="0"/>
            <a:t> </a:t>
          </a:r>
          <a:r>
            <a:rPr lang="en-US" sz="1600" b="1" dirty="0" err="1" smtClean="0"/>
            <a:t>chỉ</a:t>
          </a:r>
          <a:r>
            <a:rPr lang="en-US" sz="1600" b="1" dirty="0" smtClean="0"/>
            <a:t> </a:t>
          </a:r>
          <a:r>
            <a:rPr lang="en-US" sz="1600" b="1" dirty="0" err="1" smtClean="0"/>
            <a:t>định</a:t>
          </a:r>
          <a:r>
            <a:rPr lang="en-US" sz="1600" b="1" dirty="0" smtClean="0"/>
            <a:t> </a:t>
          </a:r>
          <a:r>
            <a:rPr lang="en-US" sz="1600" b="1" dirty="0" err="1" smtClean="0"/>
            <a:t>cắt</a:t>
          </a:r>
          <a:r>
            <a:rPr lang="en-US" sz="1600" b="1" dirty="0" smtClean="0"/>
            <a:t> </a:t>
          </a:r>
          <a:r>
            <a:rPr lang="en-US" sz="1600" b="1" dirty="0" err="1" smtClean="0"/>
            <a:t>bỏ</a:t>
          </a:r>
          <a:endParaRPr lang="en-US" sz="1600" b="1" dirty="0"/>
        </a:p>
      </dgm:t>
    </dgm:pt>
    <dgm:pt modelId="{4E61D5F0-D3A2-4F59-933B-1EC8C3F70647}" type="parTrans" cxnId="{690E189B-90F7-4148-9D62-B29D165A405F}">
      <dgm:prSet custT="1"/>
      <dgm:spPr/>
      <dgm:t>
        <a:bodyPr/>
        <a:lstStyle/>
        <a:p>
          <a:endParaRPr lang="en-US" sz="1400"/>
        </a:p>
      </dgm:t>
    </dgm:pt>
    <dgm:pt modelId="{44EA71B3-7C69-4D14-9854-15600C13ED25}" type="sibTrans" cxnId="{690E189B-90F7-4148-9D62-B29D165A405F}">
      <dgm:prSet/>
      <dgm:spPr/>
      <dgm:t>
        <a:bodyPr/>
        <a:lstStyle/>
        <a:p>
          <a:endParaRPr lang="en-US"/>
        </a:p>
      </dgm:t>
    </dgm:pt>
    <dgm:pt modelId="{5FF891AD-078B-4E11-8A98-A1F8C4204432}">
      <dgm:prSet custT="1"/>
      <dgm:spPr/>
      <dgm:t>
        <a:bodyPr/>
        <a:lstStyle/>
        <a:p>
          <a:pPr algn="l"/>
          <a:r>
            <a:rPr lang="en-US" sz="1800" b="1" dirty="0" err="1" smtClean="0"/>
            <a:t>Hóa</a:t>
          </a:r>
          <a:r>
            <a:rPr lang="en-US" sz="1800" b="1" dirty="0" smtClean="0"/>
            <a:t> </a:t>
          </a:r>
          <a:r>
            <a:rPr lang="en-US" sz="1800" b="1" dirty="0" err="1" smtClean="0"/>
            <a:t>trị</a:t>
          </a:r>
          <a:r>
            <a:rPr lang="en-US" sz="1800" b="1" dirty="0" smtClean="0"/>
            <a:t>:</a:t>
          </a:r>
        </a:p>
        <a:p>
          <a:pPr algn="l"/>
          <a:r>
            <a:rPr lang="en-US" sz="1800" b="1" dirty="0" smtClean="0"/>
            <a:t>-FOLFOX </a:t>
          </a:r>
        </a:p>
        <a:p>
          <a:pPr algn="l"/>
          <a:r>
            <a:rPr lang="en-US" sz="1800" b="1" dirty="0" smtClean="0"/>
            <a:t>-</a:t>
          </a:r>
          <a:r>
            <a:rPr lang="en-US" sz="1800" b="1" dirty="0" err="1" smtClean="0"/>
            <a:t>CapeOX</a:t>
          </a:r>
          <a:r>
            <a:rPr lang="en-US" sz="1800" b="1" dirty="0" smtClean="0"/>
            <a:t> </a:t>
          </a:r>
        </a:p>
        <a:p>
          <a:pPr algn="l"/>
          <a:r>
            <a:rPr lang="en-US" sz="1800" b="1" dirty="0" smtClean="0"/>
            <a:t>- 5FU/</a:t>
          </a:r>
          <a:r>
            <a:rPr lang="en-US" sz="1800" b="1" dirty="0" err="1" smtClean="0"/>
            <a:t>leucoverin</a:t>
          </a:r>
          <a:r>
            <a:rPr lang="en-US" sz="1800" b="1" dirty="0" smtClean="0"/>
            <a:t> </a:t>
          </a:r>
        </a:p>
        <a:p>
          <a:pPr algn="l"/>
          <a:r>
            <a:rPr lang="en-US" sz="1800" b="1" dirty="0" smtClean="0"/>
            <a:t>-</a:t>
          </a:r>
          <a:r>
            <a:rPr lang="en-US" sz="1800" b="1" dirty="0" err="1" smtClean="0"/>
            <a:t>Capecitabine</a:t>
          </a:r>
          <a:endParaRPr lang="en-US" sz="1800" b="1" dirty="0"/>
        </a:p>
      </dgm:t>
    </dgm:pt>
    <dgm:pt modelId="{E4E5E5BE-6DD6-4D01-A97E-B18399B42AFB}" type="parTrans" cxnId="{ABBEF021-CF95-42A3-A8E4-D1B495691555}">
      <dgm:prSet custT="1"/>
      <dgm:spPr/>
      <dgm:t>
        <a:bodyPr/>
        <a:lstStyle/>
        <a:p>
          <a:endParaRPr lang="en-US" sz="1400"/>
        </a:p>
      </dgm:t>
    </dgm:pt>
    <dgm:pt modelId="{39AE816F-EFF9-417B-AA8C-A72B47C72822}" type="sibTrans" cxnId="{ABBEF021-CF95-42A3-A8E4-D1B495691555}">
      <dgm:prSet/>
      <dgm:spPr/>
      <dgm:t>
        <a:bodyPr/>
        <a:lstStyle/>
        <a:p>
          <a:endParaRPr lang="en-US"/>
        </a:p>
      </dgm:t>
    </dgm:pt>
    <dgm:pt modelId="{BB367F78-D79A-4EA4-B138-5539F5A4ADCC}">
      <dgm:prSet custT="1"/>
      <dgm:spPr/>
      <dgm:t>
        <a:bodyPr/>
        <a:lstStyle/>
        <a:p>
          <a:pPr algn="l"/>
          <a:r>
            <a:rPr lang="en-US" sz="1800" b="1" dirty="0" smtClean="0"/>
            <a:t>FOLFOX   </a:t>
          </a:r>
        </a:p>
        <a:p>
          <a:pPr algn="l"/>
          <a:r>
            <a:rPr lang="en-US" sz="1800" b="1" dirty="0" err="1" smtClean="0"/>
            <a:t>CapeOx</a:t>
          </a:r>
          <a:r>
            <a:rPr lang="en-US" sz="1800" b="1" dirty="0" smtClean="0"/>
            <a:t> </a:t>
          </a:r>
        </a:p>
        <a:p>
          <a:pPr algn="l"/>
          <a:r>
            <a:rPr lang="en-US" sz="1800" b="1" dirty="0" smtClean="0"/>
            <a:t>FLOX </a:t>
          </a:r>
        </a:p>
        <a:p>
          <a:pPr algn="l"/>
          <a:r>
            <a:rPr lang="en-US" sz="1800" b="1" dirty="0" smtClean="0"/>
            <a:t>5FU/</a:t>
          </a:r>
          <a:r>
            <a:rPr lang="en-US" sz="1800" b="1" dirty="0" err="1" smtClean="0"/>
            <a:t>leucoverin</a:t>
          </a:r>
          <a:r>
            <a:rPr lang="en-US" sz="1800" b="1" dirty="0" smtClean="0"/>
            <a:t> </a:t>
          </a:r>
          <a:r>
            <a:rPr lang="en-US" sz="1800" b="1" dirty="0" err="1" smtClean="0"/>
            <a:t>Capecitabine</a:t>
          </a:r>
          <a:endParaRPr lang="en-US" sz="1800" b="1" dirty="0"/>
        </a:p>
      </dgm:t>
    </dgm:pt>
    <dgm:pt modelId="{5CBB796D-272C-4507-BA3C-5D82CFA1ED0A}" type="parTrans" cxnId="{633D4CDF-1E1F-4E04-AD90-8093D2643BD3}">
      <dgm:prSet custT="1"/>
      <dgm:spPr/>
      <dgm:t>
        <a:bodyPr/>
        <a:lstStyle/>
        <a:p>
          <a:endParaRPr lang="en-US" sz="1400"/>
        </a:p>
      </dgm:t>
    </dgm:pt>
    <dgm:pt modelId="{2B1E4E5F-7450-40BD-B40B-AA2F4CCF8EC4}" type="sibTrans" cxnId="{633D4CDF-1E1F-4E04-AD90-8093D2643BD3}">
      <dgm:prSet/>
      <dgm:spPr/>
      <dgm:t>
        <a:bodyPr/>
        <a:lstStyle/>
        <a:p>
          <a:endParaRPr lang="en-US"/>
        </a:p>
      </dgm:t>
    </dgm:pt>
    <dgm:pt modelId="{2AC7E4C1-A65B-4E54-A152-05B8B284F997}">
      <dgm:prSet custT="1"/>
      <dgm:spPr/>
      <dgm:t>
        <a:bodyPr/>
        <a:lstStyle/>
        <a:p>
          <a:r>
            <a:rPr lang="en-US" sz="2000" b="1" dirty="0" smtClean="0"/>
            <a:t>REC 8</a:t>
          </a:r>
          <a:endParaRPr lang="en-US" sz="2000" b="1" dirty="0"/>
        </a:p>
      </dgm:t>
    </dgm:pt>
    <dgm:pt modelId="{D40136AB-8D72-4845-AD98-772722350762}" type="parTrans" cxnId="{AD18BE9C-8456-4358-B401-C8B0A711D484}">
      <dgm:prSet custT="1"/>
      <dgm:spPr/>
      <dgm:t>
        <a:bodyPr/>
        <a:lstStyle/>
        <a:p>
          <a:endParaRPr lang="en-US" sz="1400"/>
        </a:p>
      </dgm:t>
    </dgm:pt>
    <dgm:pt modelId="{76828B1A-30EF-41DF-8C3A-47505267519F}" type="sibTrans" cxnId="{AD18BE9C-8456-4358-B401-C8B0A711D484}">
      <dgm:prSet/>
      <dgm:spPr/>
      <dgm:t>
        <a:bodyPr/>
        <a:lstStyle/>
        <a:p>
          <a:endParaRPr lang="en-US"/>
        </a:p>
      </dgm:t>
    </dgm:pt>
    <dgm:pt modelId="{5E5C9DF1-5709-4537-9F6B-F4101459BCA0}">
      <dgm:prSet custT="1"/>
      <dgm:spPr/>
      <dgm:t>
        <a:bodyPr/>
        <a:lstStyle/>
        <a:p>
          <a:r>
            <a:rPr lang="en-US" sz="1800" b="1" dirty="0" smtClean="0"/>
            <a:t>(</a:t>
          </a:r>
          <a:r>
            <a:rPr lang="en-US" sz="2000" b="1" dirty="0" err="1" smtClean="0"/>
            <a:t>Hóa</a:t>
          </a:r>
          <a:r>
            <a:rPr lang="en-US" sz="2000" b="1" dirty="0" smtClean="0"/>
            <a:t> </a:t>
          </a:r>
          <a:r>
            <a:rPr lang="en-US" sz="2000" b="1" dirty="0" err="1" smtClean="0"/>
            <a:t>trị</a:t>
          </a:r>
          <a:r>
            <a:rPr lang="en-US" sz="2000" b="1" dirty="0" smtClean="0"/>
            <a:t>) REC E</a:t>
          </a:r>
          <a:endParaRPr lang="en-US" sz="2000" b="1" dirty="0"/>
        </a:p>
      </dgm:t>
    </dgm:pt>
    <dgm:pt modelId="{92C54C0F-EF83-423A-BD5B-C18480AF13A9}" type="parTrans" cxnId="{0EEECD1B-4ECB-4D85-AF45-215318CEAF46}">
      <dgm:prSet custT="1"/>
      <dgm:spPr/>
      <dgm:t>
        <a:bodyPr/>
        <a:lstStyle/>
        <a:p>
          <a:endParaRPr lang="en-US" sz="1400"/>
        </a:p>
      </dgm:t>
    </dgm:pt>
    <dgm:pt modelId="{217A8278-5222-46D7-8189-66D54388A25F}" type="sibTrans" cxnId="{0EEECD1B-4ECB-4D85-AF45-215318CEAF46}">
      <dgm:prSet/>
      <dgm:spPr/>
      <dgm:t>
        <a:bodyPr/>
        <a:lstStyle/>
        <a:p>
          <a:endParaRPr lang="en-US"/>
        </a:p>
      </dgm:t>
    </dgm:pt>
    <dgm:pt modelId="{D7829390-3459-4C7D-BBD4-67E31C93E0BF}">
      <dgm:prSet custT="1"/>
      <dgm:spPr/>
      <dgm:t>
        <a:bodyPr/>
        <a:lstStyle/>
        <a:p>
          <a:pPr algn="l"/>
          <a:r>
            <a:rPr lang="en-US" sz="1800" b="1" dirty="0" smtClean="0"/>
            <a:t>- </a:t>
          </a:r>
          <a:r>
            <a:rPr lang="en-US" sz="1800" b="1" dirty="0" err="1" smtClean="0"/>
            <a:t>Capecitabine</a:t>
          </a:r>
          <a:r>
            <a:rPr lang="en-US" sz="1800" b="1" dirty="0" smtClean="0"/>
            <a:t>/RT </a:t>
          </a:r>
        </a:p>
        <a:p>
          <a:pPr algn="l"/>
          <a:r>
            <a:rPr lang="en-US" sz="1800" b="1" dirty="0" smtClean="0"/>
            <a:t>- </a:t>
          </a:r>
          <a:r>
            <a:rPr lang="en-US" sz="1800" b="1" dirty="0" err="1" smtClean="0"/>
            <a:t>Tiêm</a:t>
          </a:r>
          <a:r>
            <a:rPr lang="en-US" sz="1800" b="1" dirty="0" smtClean="0"/>
            <a:t> </a:t>
          </a:r>
          <a:r>
            <a:rPr lang="en-US" sz="1800" b="1" dirty="0" err="1" smtClean="0"/>
            <a:t>mạch</a:t>
          </a:r>
          <a:r>
            <a:rPr lang="en-US" sz="1800" b="1" dirty="0" smtClean="0"/>
            <a:t> 5-FU/RT  </a:t>
          </a:r>
        </a:p>
        <a:p>
          <a:pPr algn="l"/>
          <a:r>
            <a:rPr lang="en-US" sz="1800" b="1" dirty="0" smtClean="0"/>
            <a:t>- Bolus  5-FU/</a:t>
          </a:r>
          <a:r>
            <a:rPr lang="en-US" sz="1800" b="1" dirty="0" err="1" smtClean="0"/>
            <a:t>leucoverin</a:t>
          </a:r>
          <a:r>
            <a:rPr lang="en-US" sz="1800" b="1" dirty="0" smtClean="0"/>
            <a:t>/RT</a:t>
          </a:r>
          <a:endParaRPr lang="en-US" sz="1800" b="1" dirty="0"/>
        </a:p>
      </dgm:t>
    </dgm:pt>
    <dgm:pt modelId="{DA403A26-8578-4C6C-AEA3-17E524067C68}" type="parTrans" cxnId="{4B9B178A-6788-4347-BAA2-F5812D156075}">
      <dgm:prSet custT="1"/>
      <dgm:spPr/>
      <dgm:t>
        <a:bodyPr/>
        <a:lstStyle/>
        <a:p>
          <a:endParaRPr lang="en-US" sz="1400"/>
        </a:p>
      </dgm:t>
    </dgm:pt>
    <dgm:pt modelId="{B4FE9C24-93A6-49B9-A452-4634BF610526}" type="sibTrans" cxnId="{4B9B178A-6788-4347-BAA2-F5812D156075}">
      <dgm:prSet/>
      <dgm:spPr/>
      <dgm:t>
        <a:bodyPr/>
        <a:lstStyle/>
        <a:p>
          <a:endParaRPr lang="en-US"/>
        </a:p>
      </dgm:t>
    </dgm:pt>
    <dgm:pt modelId="{DA7071C9-0FED-4BDF-B492-5AA18677A1DB}">
      <dgm:prSet custT="1"/>
      <dgm:spPr/>
      <dgm:t>
        <a:bodyPr/>
        <a:lstStyle/>
        <a:p>
          <a:r>
            <a:rPr lang="en-US" sz="1600" b="1" dirty="0" err="1" smtClean="0"/>
            <a:t>Cắt</a:t>
          </a:r>
          <a:r>
            <a:rPr lang="en-US" sz="1600" b="1" dirty="0" smtClean="0"/>
            <a:t> </a:t>
          </a:r>
          <a:r>
            <a:rPr lang="en-US" sz="1600" b="1" dirty="0" err="1" smtClean="0"/>
            <a:t>bỏ</a:t>
          </a:r>
          <a:r>
            <a:rPr lang="en-US" sz="1600" b="1" dirty="0" smtClean="0"/>
            <a:t> </a:t>
          </a:r>
          <a:r>
            <a:rPr lang="en-US" sz="1600" b="1" dirty="0" err="1" smtClean="0"/>
            <a:t>xuyên</a:t>
          </a:r>
          <a:r>
            <a:rPr lang="en-US" sz="1600" b="1" dirty="0" smtClean="0"/>
            <a:t> </a:t>
          </a:r>
          <a:r>
            <a:rPr lang="en-US" sz="1600" b="1" dirty="0" err="1" smtClean="0"/>
            <a:t>bụng</a:t>
          </a:r>
          <a:endParaRPr lang="en-US" sz="1600" b="1" dirty="0"/>
        </a:p>
      </dgm:t>
    </dgm:pt>
    <dgm:pt modelId="{5B3F7E97-A848-4C96-8339-214B4BCC01A5}" type="parTrans" cxnId="{9B4E74D3-E22C-4E23-92BF-158F94B1C57D}">
      <dgm:prSet custT="1"/>
      <dgm:spPr/>
      <dgm:t>
        <a:bodyPr/>
        <a:lstStyle/>
        <a:p>
          <a:endParaRPr lang="en-US" sz="1400"/>
        </a:p>
      </dgm:t>
    </dgm:pt>
    <dgm:pt modelId="{F985C676-F8D8-4168-9383-9757116CB3E0}" type="sibTrans" cxnId="{9B4E74D3-E22C-4E23-92BF-158F94B1C57D}">
      <dgm:prSet/>
      <dgm:spPr/>
      <dgm:t>
        <a:bodyPr/>
        <a:lstStyle/>
        <a:p>
          <a:endParaRPr lang="en-US"/>
        </a:p>
      </dgm:t>
    </dgm:pt>
    <dgm:pt modelId="{A76E831F-99F8-4EC4-8578-5434A8077B43}">
      <dgm:prSet custT="1"/>
      <dgm:spPr/>
      <dgm:t>
        <a:bodyPr/>
        <a:lstStyle/>
        <a:p>
          <a:r>
            <a:rPr lang="en-US" sz="1800" b="1" dirty="0" smtClean="0"/>
            <a:t>REC 8</a:t>
          </a:r>
          <a:endParaRPr lang="en-US" sz="1800" b="1" dirty="0"/>
        </a:p>
      </dgm:t>
    </dgm:pt>
    <dgm:pt modelId="{FCFCE1D8-4472-4834-80E0-4CB27EBFD567}" type="parTrans" cxnId="{CF7387C9-D895-4D39-8324-A6D9C2E3CF14}">
      <dgm:prSet custT="1"/>
      <dgm:spPr/>
      <dgm:t>
        <a:bodyPr/>
        <a:lstStyle/>
        <a:p>
          <a:endParaRPr lang="en-US" sz="1400"/>
        </a:p>
      </dgm:t>
    </dgm:pt>
    <dgm:pt modelId="{52B64D6E-F358-4730-B100-F53F1E2A9B19}" type="sibTrans" cxnId="{CF7387C9-D895-4D39-8324-A6D9C2E3CF14}">
      <dgm:prSet/>
      <dgm:spPr/>
      <dgm:t>
        <a:bodyPr/>
        <a:lstStyle/>
        <a:p>
          <a:endParaRPr lang="en-US"/>
        </a:p>
      </dgm:t>
    </dgm:pt>
    <dgm:pt modelId="{AD84B250-0C30-4C7B-98D1-595A2B45772D}">
      <dgm:prSet custT="1"/>
      <dgm:spPr/>
      <dgm:t>
        <a:bodyPr/>
        <a:lstStyle/>
        <a:p>
          <a:r>
            <a:rPr lang="en-US" sz="1800" b="1" dirty="0" err="1" smtClean="0"/>
            <a:t>Chống</a:t>
          </a:r>
          <a:r>
            <a:rPr lang="en-US" sz="1800" b="1" dirty="0" smtClean="0"/>
            <a:t> </a:t>
          </a:r>
          <a:r>
            <a:rPr lang="en-US" sz="1800" b="1" dirty="0" err="1" smtClean="0"/>
            <a:t>chỉ</a:t>
          </a:r>
          <a:r>
            <a:rPr lang="en-US" sz="1800" b="1" dirty="0" smtClean="0"/>
            <a:t> </a:t>
          </a:r>
          <a:r>
            <a:rPr lang="en-US" sz="1800" b="1" dirty="0" err="1" smtClean="0"/>
            <a:t>định</a:t>
          </a:r>
          <a:r>
            <a:rPr lang="en-US" sz="1800" b="1" dirty="0" smtClean="0"/>
            <a:t> </a:t>
          </a:r>
          <a:r>
            <a:rPr lang="en-US" sz="1800" b="1" dirty="0" err="1" smtClean="0"/>
            <a:t>cắt</a:t>
          </a:r>
          <a:r>
            <a:rPr lang="en-US" sz="1800" b="1" dirty="0" smtClean="0"/>
            <a:t> </a:t>
          </a:r>
          <a:r>
            <a:rPr lang="en-US" sz="1800" b="1" dirty="0" err="1" smtClean="0"/>
            <a:t>bỏ</a:t>
          </a:r>
          <a:endParaRPr lang="en-US" sz="1800" b="1" dirty="0"/>
        </a:p>
      </dgm:t>
    </dgm:pt>
    <dgm:pt modelId="{1C0E5F4D-2C46-4485-BD29-CD74F138E8A3}" type="parTrans" cxnId="{83D6399F-790A-4B65-8812-73576283E488}">
      <dgm:prSet custT="1"/>
      <dgm:spPr/>
      <dgm:t>
        <a:bodyPr/>
        <a:lstStyle/>
        <a:p>
          <a:endParaRPr lang="en-US" sz="1400"/>
        </a:p>
      </dgm:t>
    </dgm:pt>
    <dgm:pt modelId="{F62D1ADC-5CF8-4EAA-8BCB-3961588FDD05}" type="sibTrans" cxnId="{83D6399F-790A-4B65-8812-73576283E488}">
      <dgm:prSet/>
      <dgm:spPr/>
      <dgm:t>
        <a:bodyPr/>
        <a:lstStyle/>
        <a:p>
          <a:endParaRPr lang="en-US"/>
        </a:p>
      </dgm:t>
    </dgm:pt>
    <dgm:pt modelId="{C11DE20E-E1EB-4C26-A0FF-9A58F6907A02}">
      <dgm:prSet custT="1"/>
      <dgm:spPr/>
      <dgm:t>
        <a:bodyPr/>
        <a:lstStyle/>
        <a:p>
          <a:r>
            <a:rPr lang="en-US" sz="1800" b="1" dirty="0" smtClean="0"/>
            <a:t>REC E </a:t>
          </a:r>
        </a:p>
        <a:p>
          <a:r>
            <a:rPr lang="en-US" sz="1800" b="1" dirty="0" smtClean="0"/>
            <a:t>(</a:t>
          </a:r>
          <a:r>
            <a:rPr lang="en-US" sz="1800" b="1" dirty="0" err="1" smtClean="0"/>
            <a:t>hóa</a:t>
          </a:r>
          <a:r>
            <a:rPr lang="en-US" sz="1800" b="1" dirty="0" smtClean="0"/>
            <a:t> </a:t>
          </a:r>
          <a:r>
            <a:rPr lang="en-US" sz="1800" b="1" dirty="0" err="1" smtClean="0"/>
            <a:t>trị</a:t>
          </a:r>
          <a:r>
            <a:rPr lang="en-US" sz="1800" b="1" dirty="0" smtClean="0"/>
            <a:t>)</a:t>
          </a:r>
          <a:endParaRPr lang="en-US" sz="1800" b="1" dirty="0"/>
        </a:p>
      </dgm:t>
    </dgm:pt>
    <dgm:pt modelId="{9910FAD5-6287-48A7-B3C2-4C8D935D4E66}" type="parTrans" cxnId="{5227C472-EA5A-49BC-884F-3CD61C369FF0}">
      <dgm:prSet custT="1"/>
      <dgm:spPr/>
      <dgm:t>
        <a:bodyPr/>
        <a:lstStyle/>
        <a:p>
          <a:endParaRPr lang="en-US" sz="1400"/>
        </a:p>
      </dgm:t>
    </dgm:pt>
    <dgm:pt modelId="{52B44B89-4114-40E0-8BC1-209F61EA4353}" type="sibTrans" cxnId="{5227C472-EA5A-49BC-884F-3CD61C369FF0}">
      <dgm:prSet/>
      <dgm:spPr/>
      <dgm:t>
        <a:bodyPr/>
        <a:lstStyle/>
        <a:p>
          <a:endParaRPr lang="en-US"/>
        </a:p>
      </dgm:t>
    </dgm:pt>
    <dgm:pt modelId="{20E7D127-77A2-455D-BC7A-6EC73F90B623}" type="pres">
      <dgm:prSet presAssocID="{254C13B0-5BB4-466B-A2F0-E084D2D943E4}" presName="diagram" presStyleCnt="0">
        <dgm:presLayoutVars>
          <dgm:chPref val="1"/>
          <dgm:dir/>
          <dgm:animOne val="branch"/>
          <dgm:animLvl val="lvl"/>
          <dgm:resizeHandles val="exact"/>
        </dgm:presLayoutVars>
      </dgm:prSet>
      <dgm:spPr/>
      <dgm:t>
        <a:bodyPr/>
        <a:lstStyle/>
        <a:p>
          <a:endParaRPr lang="en-US"/>
        </a:p>
      </dgm:t>
    </dgm:pt>
    <dgm:pt modelId="{4A82C60F-B04F-4923-8CC2-098345B6919A}" type="pres">
      <dgm:prSet presAssocID="{767E7508-51D1-449E-81D9-86F64E67408A}" presName="root1" presStyleCnt="0"/>
      <dgm:spPr/>
      <dgm:t>
        <a:bodyPr/>
        <a:lstStyle/>
        <a:p>
          <a:endParaRPr lang="en-US"/>
        </a:p>
      </dgm:t>
    </dgm:pt>
    <dgm:pt modelId="{8C7D1A38-1744-4403-A7DF-416CA383DDC8}" type="pres">
      <dgm:prSet presAssocID="{767E7508-51D1-449E-81D9-86F64E67408A}" presName="LevelOneTextNode" presStyleLbl="node0" presStyleIdx="0" presStyleCnt="1" custScaleY="348499">
        <dgm:presLayoutVars>
          <dgm:chPref val="3"/>
        </dgm:presLayoutVars>
      </dgm:prSet>
      <dgm:spPr/>
      <dgm:t>
        <a:bodyPr/>
        <a:lstStyle/>
        <a:p>
          <a:endParaRPr lang="en-US"/>
        </a:p>
      </dgm:t>
    </dgm:pt>
    <dgm:pt modelId="{C30FABE4-0894-44DE-B6D9-2E7831FFDD07}" type="pres">
      <dgm:prSet presAssocID="{767E7508-51D1-449E-81D9-86F64E67408A}" presName="level2hierChild" presStyleCnt="0"/>
      <dgm:spPr/>
      <dgm:t>
        <a:bodyPr/>
        <a:lstStyle/>
        <a:p>
          <a:endParaRPr lang="en-US"/>
        </a:p>
      </dgm:t>
    </dgm:pt>
    <dgm:pt modelId="{2BF22410-0B1D-42C9-A3AB-59B285EC809C}" type="pres">
      <dgm:prSet presAssocID="{D42730E9-24C6-426C-974C-1ED8B6C67930}" presName="conn2-1" presStyleLbl="parChTrans1D2" presStyleIdx="0" presStyleCnt="2"/>
      <dgm:spPr/>
      <dgm:t>
        <a:bodyPr/>
        <a:lstStyle/>
        <a:p>
          <a:endParaRPr lang="en-US"/>
        </a:p>
      </dgm:t>
    </dgm:pt>
    <dgm:pt modelId="{D13B9ADD-B289-4F1B-91E5-4D5D2EAD4956}" type="pres">
      <dgm:prSet presAssocID="{D42730E9-24C6-426C-974C-1ED8B6C67930}" presName="connTx" presStyleLbl="parChTrans1D2" presStyleIdx="0" presStyleCnt="2"/>
      <dgm:spPr/>
      <dgm:t>
        <a:bodyPr/>
        <a:lstStyle/>
        <a:p>
          <a:endParaRPr lang="en-US"/>
        </a:p>
      </dgm:t>
    </dgm:pt>
    <dgm:pt modelId="{E066CE6D-A591-40B2-8C20-0E5FFD053B1F}" type="pres">
      <dgm:prSet presAssocID="{96595649-CB4A-40CE-8999-9BA038D8713D}" presName="root2" presStyleCnt="0"/>
      <dgm:spPr/>
      <dgm:t>
        <a:bodyPr/>
        <a:lstStyle/>
        <a:p>
          <a:endParaRPr lang="en-US"/>
        </a:p>
      </dgm:t>
    </dgm:pt>
    <dgm:pt modelId="{0295722F-6905-47E4-9FE3-250EB64320B1}" type="pres">
      <dgm:prSet presAssocID="{96595649-CB4A-40CE-8999-9BA038D8713D}" presName="LevelTwoTextNode" presStyleLbl="node2" presStyleIdx="0" presStyleCnt="2" custScaleX="129405" custScaleY="319407">
        <dgm:presLayoutVars>
          <dgm:chPref val="3"/>
        </dgm:presLayoutVars>
      </dgm:prSet>
      <dgm:spPr/>
      <dgm:t>
        <a:bodyPr/>
        <a:lstStyle/>
        <a:p>
          <a:endParaRPr lang="en-US"/>
        </a:p>
      </dgm:t>
    </dgm:pt>
    <dgm:pt modelId="{36CBA90E-2F2B-4882-A2F3-37DF8C90CA70}" type="pres">
      <dgm:prSet presAssocID="{96595649-CB4A-40CE-8999-9BA038D8713D}" presName="level3hierChild" presStyleCnt="0"/>
      <dgm:spPr/>
      <dgm:t>
        <a:bodyPr/>
        <a:lstStyle/>
        <a:p>
          <a:endParaRPr lang="en-US"/>
        </a:p>
      </dgm:t>
    </dgm:pt>
    <dgm:pt modelId="{EE73983F-AF29-45A2-8FEE-6CA76BB374BE}" type="pres">
      <dgm:prSet presAssocID="{06A68DFA-7058-4868-AA20-EF980DCBA08A}" presName="conn2-1" presStyleLbl="parChTrans1D3" presStyleIdx="0" presStyleCnt="3"/>
      <dgm:spPr/>
      <dgm:t>
        <a:bodyPr/>
        <a:lstStyle/>
        <a:p>
          <a:endParaRPr lang="en-US"/>
        </a:p>
      </dgm:t>
    </dgm:pt>
    <dgm:pt modelId="{D5BF0FEB-F8C4-40C1-9D07-4714532758D4}" type="pres">
      <dgm:prSet presAssocID="{06A68DFA-7058-4868-AA20-EF980DCBA08A}" presName="connTx" presStyleLbl="parChTrans1D3" presStyleIdx="0" presStyleCnt="3"/>
      <dgm:spPr/>
      <dgm:t>
        <a:bodyPr/>
        <a:lstStyle/>
        <a:p>
          <a:endParaRPr lang="en-US"/>
        </a:p>
      </dgm:t>
    </dgm:pt>
    <dgm:pt modelId="{55816493-BE84-45E5-9328-630E6E8622EB}" type="pres">
      <dgm:prSet presAssocID="{906B30DD-2D50-414B-9D7A-E939E704DCFF}" presName="root2" presStyleCnt="0"/>
      <dgm:spPr/>
      <dgm:t>
        <a:bodyPr/>
        <a:lstStyle/>
        <a:p>
          <a:endParaRPr lang="en-US"/>
        </a:p>
      </dgm:t>
    </dgm:pt>
    <dgm:pt modelId="{D7A5051A-18C4-40FF-A9D9-06B8BFFAA944}" type="pres">
      <dgm:prSet presAssocID="{906B30DD-2D50-414B-9D7A-E939E704DCFF}" presName="LevelTwoTextNode" presStyleLbl="node3" presStyleIdx="0" presStyleCnt="3">
        <dgm:presLayoutVars>
          <dgm:chPref val="3"/>
        </dgm:presLayoutVars>
      </dgm:prSet>
      <dgm:spPr/>
      <dgm:t>
        <a:bodyPr/>
        <a:lstStyle/>
        <a:p>
          <a:endParaRPr lang="en-US"/>
        </a:p>
      </dgm:t>
    </dgm:pt>
    <dgm:pt modelId="{6F2DAA1E-4A02-4951-94AC-F2F23529B735}" type="pres">
      <dgm:prSet presAssocID="{906B30DD-2D50-414B-9D7A-E939E704DCFF}" presName="level3hierChild" presStyleCnt="0"/>
      <dgm:spPr/>
      <dgm:t>
        <a:bodyPr/>
        <a:lstStyle/>
        <a:p>
          <a:endParaRPr lang="en-US"/>
        </a:p>
      </dgm:t>
    </dgm:pt>
    <dgm:pt modelId="{2D1DED8C-4A07-4722-BB51-0C98B29BD501}" type="pres">
      <dgm:prSet presAssocID="{5CBB796D-272C-4507-BA3C-5D82CFA1ED0A}" presName="conn2-1" presStyleLbl="parChTrans1D4" presStyleIdx="0" presStyleCnt="7"/>
      <dgm:spPr/>
      <dgm:t>
        <a:bodyPr/>
        <a:lstStyle/>
        <a:p>
          <a:endParaRPr lang="en-US"/>
        </a:p>
      </dgm:t>
    </dgm:pt>
    <dgm:pt modelId="{342A2824-FC17-4F9F-88A3-4C2F1FEFBF38}" type="pres">
      <dgm:prSet presAssocID="{5CBB796D-272C-4507-BA3C-5D82CFA1ED0A}" presName="connTx" presStyleLbl="parChTrans1D4" presStyleIdx="0" presStyleCnt="7"/>
      <dgm:spPr/>
      <dgm:t>
        <a:bodyPr/>
        <a:lstStyle/>
        <a:p>
          <a:endParaRPr lang="en-US"/>
        </a:p>
      </dgm:t>
    </dgm:pt>
    <dgm:pt modelId="{D3D994E2-DEBF-43BC-B936-B44F4C7D76C1}" type="pres">
      <dgm:prSet presAssocID="{BB367F78-D79A-4EA4-B138-5539F5A4ADCC}" presName="root2" presStyleCnt="0"/>
      <dgm:spPr/>
      <dgm:t>
        <a:bodyPr/>
        <a:lstStyle/>
        <a:p>
          <a:endParaRPr lang="en-US"/>
        </a:p>
      </dgm:t>
    </dgm:pt>
    <dgm:pt modelId="{A70F11DE-8749-42DD-A93C-4ECA878F51C3}" type="pres">
      <dgm:prSet presAssocID="{BB367F78-D79A-4EA4-B138-5539F5A4ADCC}" presName="LevelTwoTextNode" presStyleLbl="node4" presStyleIdx="0" presStyleCnt="7" custScaleX="139994" custScaleY="221625">
        <dgm:presLayoutVars>
          <dgm:chPref val="3"/>
        </dgm:presLayoutVars>
      </dgm:prSet>
      <dgm:spPr/>
      <dgm:t>
        <a:bodyPr/>
        <a:lstStyle/>
        <a:p>
          <a:endParaRPr lang="en-US"/>
        </a:p>
      </dgm:t>
    </dgm:pt>
    <dgm:pt modelId="{98B46005-2C95-4BE8-826B-9C0271A3E092}" type="pres">
      <dgm:prSet presAssocID="{BB367F78-D79A-4EA4-B138-5539F5A4ADCC}" presName="level3hierChild" presStyleCnt="0"/>
      <dgm:spPr/>
      <dgm:t>
        <a:bodyPr/>
        <a:lstStyle/>
        <a:p>
          <a:endParaRPr lang="en-US"/>
        </a:p>
      </dgm:t>
    </dgm:pt>
    <dgm:pt modelId="{CCB18560-B5B1-47AB-8893-F16AB48087C8}" type="pres">
      <dgm:prSet presAssocID="{D40136AB-8D72-4845-AD98-772722350762}" presName="conn2-1" presStyleLbl="parChTrans1D4" presStyleIdx="1" presStyleCnt="7"/>
      <dgm:spPr/>
      <dgm:t>
        <a:bodyPr/>
        <a:lstStyle/>
        <a:p>
          <a:endParaRPr lang="en-US"/>
        </a:p>
      </dgm:t>
    </dgm:pt>
    <dgm:pt modelId="{577C702C-CA62-4959-955F-FFD236D47709}" type="pres">
      <dgm:prSet presAssocID="{D40136AB-8D72-4845-AD98-772722350762}" presName="connTx" presStyleLbl="parChTrans1D4" presStyleIdx="1" presStyleCnt="7"/>
      <dgm:spPr/>
      <dgm:t>
        <a:bodyPr/>
        <a:lstStyle/>
        <a:p>
          <a:endParaRPr lang="en-US"/>
        </a:p>
      </dgm:t>
    </dgm:pt>
    <dgm:pt modelId="{A52A6602-04B7-4AC2-A386-B99C14AE423C}" type="pres">
      <dgm:prSet presAssocID="{2AC7E4C1-A65B-4E54-A152-05B8B284F997}" presName="root2" presStyleCnt="0"/>
      <dgm:spPr/>
      <dgm:t>
        <a:bodyPr/>
        <a:lstStyle/>
        <a:p>
          <a:endParaRPr lang="en-US"/>
        </a:p>
      </dgm:t>
    </dgm:pt>
    <dgm:pt modelId="{EDBE427E-261F-4B9F-BEE1-C81371D7A08B}" type="pres">
      <dgm:prSet presAssocID="{2AC7E4C1-A65B-4E54-A152-05B8B284F997}" presName="LevelTwoTextNode" presStyleLbl="node4" presStyleIdx="1" presStyleCnt="7">
        <dgm:presLayoutVars>
          <dgm:chPref val="3"/>
        </dgm:presLayoutVars>
      </dgm:prSet>
      <dgm:spPr/>
      <dgm:t>
        <a:bodyPr/>
        <a:lstStyle/>
        <a:p>
          <a:endParaRPr lang="en-US"/>
        </a:p>
      </dgm:t>
    </dgm:pt>
    <dgm:pt modelId="{6A65CC21-AE49-4DB6-B3A7-B2EFD813C2F5}" type="pres">
      <dgm:prSet presAssocID="{2AC7E4C1-A65B-4E54-A152-05B8B284F997}" presName="level3hierChild" presStyleCnt="0"/>
      <dgm:spPr/>
      <dgm:t>
        <a:bodyPr/>
        <a:lstStyle/>
        <a:p>
          <a:endParaRPr lang="en-US"/>
        </a:p>
      </dgm:t>
    </dgm:pt>
    <dgm:pt modelId="{2C025AFA-BD66-4A00-90C7-E90035A991A5}" type="pres">
      <dgm:prSet presAssocID="{4E61D5F0-D3A2-4F59-933B-1EC8C3F70647}" presName="conn2-1" presStyleLbl="parChTrans1D3" presStyleIdx="1" presStyleCnt="3"/>
      <dgm:spPr/>
      <dgm:t>
        <a:bodyPr/>
        <a:lstStyle/>
        <a:p>
          <a:endParaRPr lang="en-US"/>
        </a:p>
      </dgm:t>
    </dgm:pt>
    <dgm:pt modelId="{868DFE0C-C8C3-44F5-8095-6D5E131C523E}" type="pres">
      <dgm:prSet presAssocID="{4E61D5F0-D3A2-4F59-933B-1EC8C3F70647}" presName="connTx" presStyleLbl="parChTrans1D3" presStyleIdx="1" presStyleCnt="3"/>
      <dgm:spPr/>
      <dgm:t>
        <a:bodyPr/>
        <a:lstStyle/>
        <a:p>
          <a:endParaRPr lang="en-US"/>
        </a:p>
      </dgm:t>
    </dgm:pt>
    <dgm:pt modelId="{415C560D-2DBA-493E-B6F1-0A3D86C41700}" type="pres">
      <dgm:prSet presAssocID="{EAA24A73-6F79-4E8C-8B55-18402E86CD0D}" presName="root2" presStyleCnt="0"/>
      <dgm:spPr/>
      <dgm:t>
        <a:bodyPr/>
        <a:lstStyle/>
        <a:p>
          <a:endParaRPr lang="en-US"/>
        </a:p>
      </dgm:t>
    </dgm:pt>
    <dgm:pt modelId="{D412690C-7FB1-4562-8CEB-B5767E06A1F1}" type="pres">
      <dgm:prSet presAssocID="{EAA24A73-6F79-4E8C-8B55-18402E86CD0D}" presName="LevelTwoTextNode" presStyleLbl="node3" presStyleIdx="1" presStyleCnt="3" custLinFactNeighborX="65" custLinFactNeighborY="576">
        <dgm:presLayoutVars>
          <dgm:chPref val="3"/>
        </dgm:presLayoutVars>
      </dgm:prSet>
      <dgm:spPr/>
      <dgm:t>
        <a:bodyPr/>
        <a:lstStyle/>
        <a:p>
          <a:endParaRPr lang="en-US"/>
        </a:p>
      </dgm:t>
    </dgm:pt>
    <dgm:pt modelId="{3D762630-E408-472D-990D-F48C785600F3}" type="pres">
      <dgm:prSet presAssocID="{EAA24A73-6F79-4E8C-8B55-18402E86CD0D}" presName="level3hierChild" presStyleCnt="0"/>
      <dgm:spPr/>
      <dgm:t>
        <a:bodyPr/>
        <a:lstStyle/>
        <a:p>
          <a:endParaRPr lang="en-US"/>
        </a:p>
      </dgm:t>
    </dgm:pt>
    <dgm:pt modelId="{CA455C83-632C-48E1-9536-36AD07079A8F}" type="pres">
      <dgm:prSet presAssocID="{92C54C0F-EF83-423A-BD5B-C18480AF13A9}" presName="conn2-1" presStyleLbl="parChTrans1D4" presStyleIdx="2" presStyleCnt="7"/>
      <dgm:spPr/>
      <dgm:t>
        <a:bodyPr/>
        <a:lstStyle/>
        <a:p>
          <a:endParaRPr lang="en-US"/>
        </a:p>
      </dgm:t>
    </dgm:pt>
    <dgm:pt modelId="{A5E48FEC-6514-4EA2-801A-99DF8CFCE24B}" type="pres">
      <dgm:prSet presAssocID="{92C54C0F-EF83-423A-BD5B-C18480AF13A9}" presName="connTx" presStyleLbl="parChTrans1D4" presStyleIdx="2" presStyleCnt="7"/>
      <dgm:spPr/>
      <dgm:t>
        <a:bodyPr/>
        <a:lstStyle/>
        <a:p>
          <a:endParaRPr lang="en-US"/>
        </a:p>
      </dgm:t>
    </dgm:pt>
    <dgm:pt modelId="{4E1A0AEA-D5BD-4E57-9FEE-7303CDF4FBC8}" type="pres">
      <dgm:prSet presAssocID="{5E5C9DF1-5709-4537-9F6B-F4101459BCA0}" presName="root2" presStyleCnt="0"/>
      <dgm:spPr/>
      <dgm:t>
        <a:bodyPr/>
        <a:lstStyle/>
        <a:p>
          <a:endParaRPr lang="en-US"/>
        </a:p>
      </dgm:t>
    </dgm:pt>
    <dgm:pt modelId="{62BA3C87-07B9-4619-9EA5-26330534AB58}" type="pres">
      <dgm:prSet presAssocID="{5E5C9DF1-5709-4537-9F6B-F4101459BCA0}" presName="LevelTwoTextNode" presStyleLbl="node4" presStyleIdx="2" presStyleCnt="7" custScaleX="131630">
        <dgm:presLayoutVars>
          <dgm:chPref val="3"/>
        </dgm:presLayoutVars>
      </dgm:prSet>
      <dgm:spPr/>
      <dgm:t>
        <a:bodyPr/>
        <a:lstStyle/>
        <a:p>
          <a:endParaRPr lang="en-US"/>
        </a:p>
      </dgm:t>
    </dgm:pt>
    <dgm:pt modelId="{0CAF8151-407B-4993-AED5-540065F79951}" type="pres">
      <dgm:prSet presAssocID="{5E5C9DF1-5709-4537-9F6B-F4101459BCA0}" presName="level3hierChild" presStyleCnt="0"/>
      <dgm:spPr/>
      <dgm:t>
        <a:bodyPr/>
        <a:lstStyle/>
        <a:p>
          <a:endParaRPr lang="en-US"/>
        </a:p>
      </dgm:t>
    </dgm:pt>
    <dgm:pt modelId="{C7373E16-B9D1-4397-B657-6359F96D9876}" type="pres">
      <dgm:prSet presAssocID="{E4E5E5BE-6DD6-4D01-A97E-B18399B42AFB}" presName="conn2-1" presStyleLbl="parChTrans1D2" presStyleIdx="1" presStyleCnt="2"/>
      <dgm:spPr/>
      <dgm:t>
        <a:bodyPr/>
        <a:lstStyle/>
        <a:p>
          <a:endParaRPr lang="en-US"/>
        </a:p>
      </dgm:t>
    </dgm:pt>
    <dgm:pt modelId="{48B70B6F-034E-4D53-AF8C-D62EB0783F7F}" type="pres">
      <dgm:prSet presAssocID="{E4E5E5BE-6DD6-4D01-A97E-B18399B42AFB}" presName="connTx" presStyleLbl="parChTrans1D2" presStyleIdx="1" presStyleCnt="2"/>
      <dgm:spPr/>
      <dgm:t>
        <a:bodyPr/>
        <a:lstStyle/>
        <a:p>
          <a:endParaRPr lang="en-US"/>
        </a:p>
      </dgm:t>
    </dgm:pt>
    <dgm:pt modelId="{21755463-DD1A-4B8C-AA95-22875562A4A7}" type="pres">
      <dgm:prSet presAssocID="{5FF891AD-078B-4E11-8A98-A1F8C4204432}" presName="root2" presStyleCnt="0"/>
      <dgm:spPr/>
      <dgm:t>
        <a:bodyPr/>
        <a:lstStyle/>
        <a:p>
          <a:endParaRPr lang="en-US"/>
        </a:p>
      </dgm:t>
    </dgm:pt>
    <dgm:pt modelId="{28C8F33A-7AD6-4BB0-A3CF-5D71075BE7B1}" type="pres">
      <dgm:prSet presAssocID="{5FF891AD-078B-4E11-8A98-A1F8C4204432}" presName="LevelTwoTextNode" presStyleLbl="node2" presStyleIdx="1" presStyleCnt="2" custScaleX="136616" custScaleY="281984">
        <dgm:presLayoutVars>
          <dgm:chPref val="3"/>
        </dgm:presLayoutVars>
      </dgm:prSet>
      <dgm:spPr/>
      <dgm:t>
        <a:bodyPr/>
        <a:lstStyle/>
        <a:p>
          <a:endParaRPr lang="en-US"/>
        </a:p>
      </dgm:t>
    </dgm:pt>
    <dgm:pt modelId="{4DDD039C-7374-4E78-BCFA-939131CA5183}" type="pres">
      <dgm:prSet presAssocID="{5FF891AD-078B-4E11-8A98-A1F8C4204432}" presName="level3hierChild" presStyleCnt="0"/>
      <dgm:spPr/>
      <dgm:t>
        <a:bodyPr/>
        <a:lstStyle/>
        <a:p>
          <a:endParaRPr lang="en-US"/>
        </a:p>
      </dgm:t>
    </dgm:pt>
    <dgm:pt modelId="{717D7DEF-B0D8-49F5-A505-8EFEB63AC062}" type="pres">
      <dgm:prSet presAssocID="{DA403A26-8578-4C6C-AEA3-17E524067C68}" presName="conn2-1" presStyleLbl="parChTrans1D3" presStyleIdx="2" presStyleCnt="3"/>
      <dgm:spPr/>
      <dgm:t>
        <a:bodyPr/>
        <a:lstStyle/>
        <a:p>
          <a:endParaRPr lang="en-US"/>
        </a:p>
      </dgm:t>
    </dgm:pt>
    <dgm:pt modelId="{C23E182B-A6F5-45D8-946C-D2BDE785D04C}" type="pres">
      <dgm:prSet presAssocID="{DA403A26-8578-4C6C-AEA3-17E524067C68}" presName="connTx" presStyleLbl="parChTrans1D3" presStyleIdx="2" presStyleCnt="3"/>
      <dgm:spPr/>
      <dgm:t>
        <a:bodyPr/>
        <a:lstStyle/>
        <a:p>
          <a:endParaRPr lang="en-US"/>
        </a:p>
      </dgm:t>
    </dgm:pt>
    <dgm:pt modelId="{B927745E-1F5E-4E93-A0B2-FA87028C329C}" type="pres">
      <dgm:prSet presAssocID="{D7829390-3459-4C7D-BBD4-67E31C93E0BF}" presName="root2" presStyleCnt="0"/>
      <dgm:spPr/>
      <dgm:t>
        <a:bodyPr/>
        <a:lstStyle/>
        <a:p>
          <a:endParaRPr lang="en-US"/>
        </a:p>
      </dgm:t>
    </dgm:pt>
    <dgm:pt modelId="{C5EFC9D8-9963-4D0C-9DB9-5993311E9C7E}" type="pres">
      <dgm:prSet presAssocID="{D7829390-3459-4C7D-BBD4-67E31C93E0BF}" presName="LevelTwoTextNode" presStyleLbl="node3" presStyleIdx="2" presStyleCnt="3" custScaleX="132339" custScaleY="315853">
        <dgm:presLayoutVars>
          <dgm:chPref val="3"/>
        </dgm:presLayoutVars>
      </dgm:prSet>
      <dgm:spPr/>
      <dgm:t>
        <a:bodyPr/>
        <a:lstStyle/>
        <a:p>
          <a:endParaRPr lang="en-US"/>
        </a:p>
      </dgm:t>
    </dgm:pt>
    <dgm:pt modelId="{20FE956D-3C3E-49ED-B85A-0034B9D9FF03}" type="pres">
      <dgm:prSet presAssocID="{D7829390-3459-4C7D-BBD4-67E31C93E0BF}" presName="level3hierChild" presStyleCnt="0"/>
      <dgm:spPr/>
      <dgm:t>
        <a:bodyPr/>
        <a:lstStyle/>
        <a:p>
          <a:endParaRPr lang="en-US"/>
        </a:p>
      </dgm:t>
    </dgm:pt>
    <dgm:pt modelId="{9B006D87-61A3-473D-8E30-61E6E2E1AAF6}" type="pres">
      <dgm:prSet presAssocID="{5B3F7E97-A848-4C96-8339-214B4BCC01A5}" presName="conn2-1" presStyleLbl="parChTrans1D4" presStyleIdx="3" presStyleCnt="7"/>
      <dgm:spPr/>
      <dgm:t>
        <a:bodyPr/>
        <a:lstStyle/>
        <a:p>
          <a:endParaRPr lang="en-US"/>
        </a:p>
      </dgm:t>
    </dgm:pt>
    <dgm:pt modelId="{295A2696-5D0C-4A6F-AD06-81A9A6B79AE9}" type="pres">
      <dgm:prSet presAssocID="{5B3F7E97-A848-4C96-8339-214B4BCC01A5}" presName="connTx" presStyleLbl="parChTrans1D4" presStyleIdx="3" presStyleCnt="7"/>
      <dgm:spPr/>
      <dgm:t>
        <a:bodyPr/>
        <a:lstStyle/>
        <a:p>
          <a:endParaRPr lang="en-US"/>
        </a:p>
      </dgm:t>
    </dgm:pt>
    <dgm:pt modelId="{0421B4FE-728F-42C4-959C-8E6DFC30C4BC}" type="pres">
      <dgm:prSet presAssocID="{DA7071C9-0FED-4BDF-B492-5AA18677A1DB}" presName="root2" presStyleCnt="0"/>
      <dgm:spPr/>
      <dgm:t>
        <a:bodyPr/>
        <a:lstStyle/>
        <a:p>
          <a:endParaRPr lang="en-US"/>
        </a:p>
      </dgm:t>
    </dgm:pt>
    <dgm:pt modelId="{F39A3698-306F-4D8A-8554-AC1A54125C25}" type="pres">
      <dgm:prSet presAssocID="{DA7071C9-0FED-4BDF-B492-5AA18677A1DB}" presName="LevelTwoTextNode" presStyleLbl="node4" presStyleIdx="3" presStyleCnt="7">
        <dgm:presLayoutVars>
          <dgm:chPref val="3"/>
        </dgm:presLayoutVars>
      </dgm:prSet>
      <dgm:spPr/>
      <dgm:t>
        <a:bodyPr/>
        <a:lstStyle/>
        <a:p>
          <a:endParaRPr lang="en-US"/>
        </a:p>
      </dgm:t>
    </dgm:pt>
    <dgm:pt modelId="{93FD11A8-3A29-4F05-9906-B3CF92CAA699}" type="pres">
      <dgm:prSet presAssocID="{DA7071C9-0FED-4BDF-B492-5AA18677A1DB}" presName="level3hierChild" presStyleCnt="0"/>
      <dgm:spPr/>
      <dgm:t>
        <a:bodyPr/>
        <a:lstStyle/>
        <a:p>
          <a:endParaRPr lang="en-US"/>
        </a:p>
      </dgm:t>
    </dgm:pt>
    <dgm:pt modelId="{FA478BE4-0D89-4AD0-8095-E93F81105BF4}" type="pres">
      <dgm:prSet presAssocID="{FCFCE1D8-4472-4834-80E0-4CB27EBFD567}" presName="conn2-1" presStyleLbl="parChTrans1D4" presStyleIdx="4" presStyleCnt="7"/>
      <dgm:spPr/>
      <dgm:t>
        <a:bodyPr/>
        <a:lstStyle/>
        <a:p>
          <a:endParaRPr lang="en-US"/>
        </a:p>
      </dgm:t>
    </dgm:pt>
    <dgm:pt modelId="{84BA1D94-CFB8-46E9-ADEC-26F4526529FB}" type="pres">
      <dgm:prSet presAssocID="{FCFCE1D8-4472-4834-80E0-4CB27EBFD567}" presName="connTx" presStyleLbl="parChTrans1D4" presStyleIdx="4" presStyleCnt="7"/>
      <dgm:spPr/>
      <dgm:t>
        <a:bodyPr/>
        <a:lstStyle/>
        <a:p>
          <a:endParaRPr lang="en-US"/>
        </a:p>
      </dgm:t>
    </dgm:pt>
    <dgm:pt modelId="{7C117417-1C0D-4100-AD48-637CECD78B16}" type="pres">
      <dgm:prSet presAssocID="{A76E831F-99F8-4EC4-8578-5434A8077B43}" presName="root2" presStyleCnt="0"/>
      <dgm:spPr/>
      <dgm:t>
        <a:bodyPr/>
        <a:lstStyle/>
        <a:p>
          <a:endParaRPr lang="en-US"/>
        </a:p>
      </dgm:t>
    </dgm:pt>
    <dgm:pt modelId="{0C5A102A-3932-44CA-829A-74C5BA5ABE61}" type="pres">
      <dgm:prSet presAssocID="{A76E831F-99F8-4EC4-8578-5434A8077B43}" presName="LevelTwoTextNode" presStyleLbl="node4" presStyleIdx="4" presStyleCnt="7" custLinFactNeighborX="366">
        <dgm:presLayoutVars>
          <dgm:chPref val="3"/>
        </dgm:presLayoutVars>
      </dgm:prSet>
      <dgm:spPr/>
      <dgm:t>
        <a:bodyPr/>
        <a:lstStyle/>
        <a:p>
          <a:endParaRPr lang="en-US"/>
        </a:p>
      </dgm:t>
    </dgm:pt>
    <dgm:pt modelId="{99C2DEB7-4046-4C60-B9F3-FAD6CB8C46CD}" type="pres">
      <dgm:prSet presAssocID="{A76E831F-99F8-4EC4-8578-5434A8077B43}" presName="level3hierChild" presStyleCnt="0"/>
      <dgm:spPr/>
      <dgm:t>
        <a:bodyPr/>
        <a:lstStyle/>
        <a:p>
          <a:endParaRPr lang="en-US"/>
        </a:p>
      </dgm:t>
    </dgm:pt>
    <dgm:pt modelId="{F56FEDD0-EF3B-4102-AC6C-E8C592374A2E}" type="pres">
      <dgm:prSet presAssocID="{1C0E5F4D-2C46-4485-BD29-CD74F138E8A3}" presName="conn2-1" presStyleLbl="parChTrans1D4" presStyleIdx="5" presStyleCnt="7"/>
      <dgm:spPr/>
      <dgm:t>
        <a:bodyPr/>
        <a:lstStyle/>
        <a:p>
          <a:endParaRPr lang="en-US"/>
        </a:p>
      </dgm:t>
    </dgm:pt>
    <dgm:pt modelId="{54E553A4-BFD1-4FD6-A5A9-6DE350719D7F}" type="pres">
      <dgm:prSet presAssocID="{1C0E5F4D-2C46-4485-BD29-CD74F138E8A3}" presName="connTx" presStyleLbl="parChTrans1D4" presStyleIdx="5" presStyleCnt="7"/>
      <dgm:spPr/>
      <dgm:t>
        <a:bodyPr/>
        <a:lstStyle/>
        <a:p>
          <a:endParaRPr lang="en-US"/>
        </a:p>
      </dgm:t>
    </dgm:pt>
    <dgm:pt modelId="{64AAC378-CE69-45F7-946D-9662052B99BA}" type="pres">
      <dgm:prSet presAssocID="{AD84B250-0C30-4C7B-98D1-595A2B45772D}" presName="root2" presStyleCnt="0"/>
      <dgm:spPr/>
      <dgm:t>
        <a:bodyPr/>
        <a:lstStyle/>
        <a:p>
          <a:endParaRPr lang="en-US"/>
        </a:p>
      </dgm:t>
    </dgm:pt>
    <dgm:pt modelId="{F46FB597-FB6D-4882-B5E0-8875B18568CC}" type="pres">
      <dgm:prSet presAssocID="{AD84B250-0C30-4C7B-98D1-595A2B45772D}" presName="LevelTwoTextNode" presStyleLbl="node4" presStyleIdx="5" presStyleCnt="7" custLinFactNeighborX="2155">
        <dgm:presLayoutVars>
          <dgm:chPref val="3"/>
        </dgm:presLayoutVars>
      </dgm:prSet>
      <dgm:spPr/>
      <dgm:t>
        <a:bodyPr/>
        <a:lstStyle/>
        <a:p>
          <a:endParaRPr lang="en-US"/>
        </a:p>
      </dgm:t>
    </dgm:pt>
    <dgm:pt modelId="{58143534-8B22-4694-92B5-54156D34E6F4}" type="pres">
      <dgm:prSet presAssocID="{AD84B250-0C30-4C7B-98D1-595A2B45772D}" presName="level3hierChild" presStyleCnt="0"/>
      <dgm:spPr/>
      <dgm:t>
        <a:bodyPr/>
        <a:lstStyle/>
        <a:p>
          <a:endParaRPr lang="en-US"/>
        </a:p>
      </dgm:t>
    </dgm:pt>
    <dgm:pt modelId="{F9CDEA6C-B9BF-44D6-A45F-E3AD2E5C8BFE}" type="pres">
      <dgm:prSet presAssocID="{9910FAD5-6287-48A7-B3C2-4C8D935D4E66}" presName="conn2-1" presStyleLbl="parChTrans1D4" presStyleIdx="6" presStyleCnt="7"/>
      <dgm:spPr/>
      <dgm:t>
        <a:bodyPr/>
        <a:lstStyle/>
        <a:p>
          <a:endParaRPr lang="en-US"/>
        </a:p>
      </dgm:t>
    </dgm:pt>
    <dgm:pt modelId="{32DEF561-3546-4AEE-A314-EC40F933AD87}" type="pres">
      <dgm:prSet presAssocID="{9910FAD5-6287-48A7-B3C2-4C8D935D4E66}" presName="connTx" presStyleLbl="parChTrans1D4" presStyleIdx="6" presStyleCnt="7"/>
      <dgm:spPr/>
      <dgm:t>
        <a:bodyPr/>
        <a:lstStyle/>
        <a:p>
          <a:endParaRPr lang="en-US"/>
        </a:p>
      </dgm:t>
    </dgm:pt>
    <dgm:pt modelId="{6D9BDC9B-036C-4BBB-A701-E40C47840A88}" type="pres">
      <dgm:prSet presAssocID="{C11DE20E-E1EB-4C26-A0FF-9A58F6907A02}" presName="root2" presStyleCnt="0"/>
      <dgm:spPr/>
      <dgm:t>
        <a:bodyPr/>
        <a:lstStyle/>
        <a:p>
          <a:endParaRPr lang="en-US"/>
        </a:p>
      </dgm:t>
    </dgm:pt>
    <dgm:pt modelId="{C1ABE870-CD9C-4B7B-B5AE-8FBCC7FEBA7D}" type="pres">
      <dgm:prSet presAssocID="{C11DE20E-E1EB-4C26-A0FF-9A58F6907A02}" presName="LevelTwoTextNode" presStyleLbl="node4" presStyleIdx="6" presStyleCnt="7">
        <dgm:presLayoutVars>
          <dgm:chPref val="3"/>
        </dgm:presLayoutVars>
      </dgm:prSet>
      <dgm:spPr/>
      <dgm:t>
        <a:bodyPr/>
        <a:lstStyle/>
        <a:p>
          <a:endParaRPr lang="en-US"/>
        </a:p>
      </dgm:t>
    </dgm:pt>
    <dgm:pt modelId="{4E7AB59D-8DFD-415B-AAB0-BEEDC0B3583B}" type="pres">
      <dgm:prSet presAssocID="{C11DE20E-E1EB-4C26-A0FF-9A58F6907A02}" presName="level3hierChild" presStyleCnt="0"/>
      <dgm:spPr/>
      <dgm:t>
        <a:bodyPr/>
        <a:lstStyle/>
        <a:p>
          <a:endParaRPr lang="en-US"/>
        </a:p>
      </dgm:t>
    </dgm:pt>
  </dgm:ptLst>
  <dgm:cxnLst>
    <dgm:cxn modelId="{458D3ED4-3C1D-4A64-AA09-A4ED4354A2AF}" type="presOf" srcId="{EAA24A73-6F79-4E8C-8B55-18402E86CD0D}" destId="{D412690C-7FB1-4562-8CEB-B5767E06A1F1}" srcOrd="0" destOrd="0" presId="urn:microsoft.com/office/officeart/2005/8/layout/hierarchy2"/>
    <dgm:cxn modelId="{195E0063-D1C4-410B-8F72-1C93BB76FF77}" srcId="{254C13B0-5BB4-466B-A2F0-E084D2D943E4}" destId="{767E7508-51D1-449E-81D9-86F64E67408A}" srcOrd="0" destOrd="0" parTransId="{D5B7D550-09C9-4424-AA37-2D148222466E}" sibTransId="{AB92399D-9C64-4FA8-B317-81AF7213D8A7}"/>
    <dgm:cxn modelId="{DCFA68B9-9B5C-461D-AC5E-0B8F0ABA842D}" type="presOf" srcId="{C11DE20E-E1EB-4C26-A0FF-9A58F6907A02}" destId="{C1ABE870-CD9C-4B7B-B5AE-8FBCC7FEBA7D}" srcOrd="0" destOrd="0" presId="urn:microsoft.com/office/officeart/2005/8/layout/hierarchy2"/>
    <dgm:cxn modelId="{C57D6393-2327-4AED-80BA-E0384D5125BE}" type="presOf" srcId="{BB367F78-D79A-4EA4-B138-5539F5A4ADCC}" destId="{A70F11DE-8749-42DD-A93C-4ECA878F51C3}" srcOrd="0" destOrd="0" presId="urn:microsoft.com/office/officeart/2005/8/layout/hierarchy2"/>
    <dgm:cxn modelId="{83D6399F-790A-4B65-8812-73576283E488}" srcId="{D7829390-3459-4C7D-BBD4-67E31C93E0BF}" destId="{AD84B250-0C30-4C7B-98D1-595A2B45772D}" srcOrd="1" destOrd="0" parTransId="{1C0E5F4D-2C46-4485-BD29-CD74F138E8A3}" sibTransId="{F62D1ADC-5CF8-4EAA-8BCB-3961588FDD05}"/>
    <dgm:cxn modelId="{EF3C6AD7-982F-4259-AA6A-FF9A6ED8D699}" type="presOf" srcId="{D40136AB-8D72-4845-AD98-772722350762}" destId="{CCB18560-B5B1-47AB-8893-F16AB48087C8}" srcOrd="0" destOrd="0" presId="urn:microsoft.com/office/officeart/2005/8/layout/hierarchy2"/>
    <dgm:cxn modelId="{A3000012-C46D-432E-9513-FB575614C371}" type="presOf" srcId="{A76E831F-99F8-4EC4-8578-5434A8077B43}" destId="{0C5A102A-3932-44CA-829A-74C5BA5ABE61}" srcOrd="0" destOrd="0" presId="urn:microsoft.com/office/officeart/2005/8/layout/hierarchy2"/>
    <dgm:cxn modelId="{4ABA2B9C-DB6D-4F8B-ADA1-E4EA35B2F5E4}" type="presOf" srcId="{E4E5E5BE-6DD6-4D01-A97E-B18399B42AFB}" destId="{48B70B6F-034E-4D53-AF8C-D62EB0783F7F}" srcOrd="1" destOrd="0" presId="urn:microsoft.com/office/officeart/2005/8/layout/hierarchy2"/>
    <dgm:cxn modelId="{8AD9CB68-CB5F-49B3-A52D-E218473D4EDF}" type="presOf" srcId="{AD84B250-0C30-4C7B-98D1-595A2B45772D}" destId="{F46FB597-FB6D-4882-B5E0-8875B18568CC}" srcOrd="0" destOrd="0" presId="urn:microsoft.com/office/officeart/2005/8/layout/hierarchy2"/>
    <dgm:cxn modelId="{A1C2B7CA-0DFC-4082-8387-70D075FFF22F}" srcId="{96595649-CB4A-40CE-8999-9BA038D8713D}" destId="{906B30DD-2D50-414B-9D7A-E939E704DCFF}" srcOrd="0" destOrd="0" parTransId="{06A68DFA-7058-4868-AA20-EF980DCBA08A}" sibTransId="{CE8F5327-29A8-4F2A-8F23-47E1E7256043}"/>
    <dgm:cxn modelId="{3EEA3586-B227-418A-912D-41B72E2B29AA}" type="presOf" srcId="{254C13B0-5BB4-466B-A2F0-E084D2D943E4}" destId="{20E7D127-77A2-455D-BC7A-6EC73F90B623}" srcOrd="0" destOrd="0" presId="urn:microsoft.com/office/officeart/2005/8/layout/hierarchy2"/>
    <dgm:cxn modelId="{CCEA280B-252C-4712-A176-1E654C681239}" type="presOf" srcId="{5CBB796D-272C-4507-BA3C-5D82CFA1ED0A}" destId="{2D1DED8C-4A07-4722-BB51-0C98B29BD501}" srcOrd="0" destOrd="0" presId="urn:microsoft.com/office/officeart/2005/8/layout/hierarchy2"/>
    <dgm:cxn modelId="{23BC6A51-291D-4661-A175-2277498B1B55}" type="presOf" srcId="{4E61D5F0-D3A2-4F59-933B-1EC8C3F70647}" destId="{868DFE0C-C8C3-44F5-8095-6D5E131C523E}" srcOrd="1" destOrd="0" presId="urn:microsoft.com/office/officeart/2005/8/layout/hierarchy2"/>
    <dgm:cxn modelId="{740639F0-A5DB-4A50-B086-AB8E8B8AF032}" type="presOf" srcId="{5FF891AD-078B-4E11-8A98-A1F8C4204432}" destId="{28C8F33A-7AD6-4BB0-A3CF-5D71075BE7B1}" srcOrd="0" destOrd="0" presId="urn:microsoft.com/office/officeart/2005/8/layout/hierarchy2"/>
    <dgm:cxn modelId="{6C3AD8C6-0EBC-44A0-B831-B64A65751ECC}" type="presOf" srcId="{4E61D5F0-D3A2-4F59-933B-1EC8C3F70647}" destId="{2C025AFA-BD66-4A00-90C7-E90035A991A5}" srcOrd="0" destOrd="0" presId="urn:microsoft.com/office/officeart/2005/8/layout/hierarchy2"/>
    <dgm:cxn modelId="{6C5A4665-A3A0-42F1-8ACF-0A4014569A62}" type="presOf" srcId="{2AC7E4C1-A65B-4E54-A152-05B8B284F997}" destId="{EDBE427E-261F-4B9F-BEE1-C81371D7A08B}" srcOrd="0" destOrd="0" presId="urn:microsoft.com/office/officeart/2005/8/layout/hierarchy2"/>
    <dgm:cxn modelId="{633D4CDF-1E1F-4E04-AD90-8093D2643BD3}" srcId="{906B30DD-2D50-414B-9D7A-E939E704DCFF}" destId="{BB367F78-D79A-4EA4-B138-5539F5A4ADCC}" srcOrd="0" destOrd="0" parTransId="{5CBB796D-272C-4507-BA3C-5D82CFA1ED0A}" sibTransId="{2B1E4E5F-7450-40BD-B40B-AA2F4CCF8EC4}"/>
    <dgm:cxn modelId="{230B8F41-4E6A-423B-9DC1-4B374AB84F73}" type="presOf" srcId="{9910FAD5-6287-48A7-B3C2-4C8D935D4E66}" destId="{32DEF561-3546-4AEE-A314-EC40F933AD87}" srcOrd="1" destOrd="0" presId="urn:microsoft.com/office/officeart/2005/8/layout/hierarchy2"/>
    <dgm:cxn modelId="{CF7387C9-D895-4D39-8324-A6D9C2E3CF14}" srcId="{DA7071C9-0FED-4BDF-B492-5AA18677A1DB}" destId="{A76E831F-99F8-4EC4-8578-5434A8077B43}" srcOrd="0" destOrd="0" parTransId="{FCFCE1D8-4472-4834-80E0-4CB27EBFD567}" sibTransId="{52B64D6E-F358-4730-B100-F53F1E2A9B19}"/>
    <dgm:cxn modelId="{38C91B14-5FB3-4248-AEE9-1E0103D75945}" type="presOf" srcId="{D40136AB-8D72-4845-AD98-772722350762}" destId="{577C702C-CA62-4959-955F-FFD236D47709}" srcOrd="1" destOrd="0" presId="urn:microsoft.com/office/officeart/2005/8/layout/hierarchy2"/>
    <dgm:cxn modelId="{4B9B178A-6788-4347-BAA2-F5812D156075}" srcId="{5FF891AD-078B-4E11-8A98-A1F8C4204432}" destId="{D7829390-3459-4C7D-BBD4-67E31C93E0BF}" srcOrd="0" destOrd="0" parTransId="{DA403A26-8578-4C6C-AEA3-17E524067C68}" sibTransId="{B4FE9C24-93A6-49B9-A452-4634BF610526}"/>
    <dgm:cxn modelId="{5620EE9F-8733-44D8-86F2-CA4BA979BCB4}" srcId="{767E7508-51D1-449E-81D9-86F64E67408A}" destId="{96595649-CB4A-40CE-8999-9BA038D8713D}" srcOrd="0" destOrd="0" parTransId="{D42730E9-24C6-426C-974C-1ED8B6C67930}" sibTransId="{5A812764-C7F7-4D0B-BEBB-E650DCC58DDC}"/>
    <dgm:cxn modelId="{ABBEF021-CF95-42A3-A8E4-D1B495691555}" srcId="{767E7508-51D1-449E-81D9-86F64E67408A}" destId="{5FF891AD-078B-4E11-8A98-A1F8C4204432}" srcOrd="1" destOrd="0" parTransId="{E4E5E5BE-6DD6-4D01-A97E-B18399B42AFB}" sibTransId="{39AE816F-EFF9-417B-AA8C-A72B47C72822}"/>
    <dgm:cxn modelId="{16BC9027-30F5-4F80-8BDB-1B6AB338449C}" type="presOf" srcId="{5B3F7E97-A848-4C96-8339-214B4BCC01A5}" destId="{9B006D87-61A3-473D-8E30-61E6E2E1AAF6}" srcOrd="0" destOrd="0" presId="urn:microsoft.com/office/officeart/2005/8/layout/hierarchy2"/>
    <dgm:cxn modelId="{F14CAEF3-78F4-4FB4-B0CB-BD358E35D719}" type="presOf" srcId="{906B30DD-2D50-414B-9D7A-E939E704DCFF}" destId="{D7A5051A-18C4-40FF-A9D9-06B8BFFAA944}" srcOrd="0" destOrd="0" presId="urn:microsoft.com/office/officeart/2005/8/layout/hierarchy2"/>
    <dgm:cxn modelId="{77C5B703-A053-499A-B379-76607E24FDF4}" type="presOf" srcId="{92C54C0F-EF83-423A-BD5B-C18480AF13A9}" destId="{CA455C83-632C-48E1-9536-36AD07079A8F}" srcOrd="0" destOrd="0" presId="urn:microsoft.com/office/officeart/2005/8/layout/hierarchy2"/>
    <dgm:cxn modelId="{1D25BC52-DC40-4A7A-8A18-019925EB4DD7}" type="presOf" srcId="{DA403A26-8578-4C6C-AEA3-17E524067C68}" destId="{C23E182B-A6F5-45D8-946C-D2BDE785D04C}" srcOrd="1" destOrd="0" presId="urn:microsoft.com/office/officeart/2005/8/layout/hierarchy2"/>
    <dgm:cxn modelId="{F9A825EA-DA62-4F26-958A-9163DDECE344}" type="presOf" srcId="{767E7508-51D1-449E-81D9-86F64E67408A}" destId="{8C7D1A38-1744-4403-A7DF-416CA383DDC8}" srcOrd="0" destOrd="0" presId="urn:microsoft.com/office/officeart/2005/8/layout/hierarchy2"/>
    <dgm:cxn modelId="{2361F472-BDF7-406C-8B9E-D3D13F473E4E}" type="presOf" srcId="{E4E5E5BE-6DD6-4D01-A97E-B18399B42AFB}" destId="{C7373E16-B9D1-4397-B657-6359F96D9876}" srcOrd="0" destOrd="0" presId="urn:microsoft.com/office/officeart/2005/8/layout/hierarchy2"/>
    <dgm:cxn modelId="{816C22F9-991B-4B83-95C0-8C8ECF6E4217}" type="presOf" srcId="{D42730E9-24C6-426C-974C-1ED8B6C67930}" destId="{2BF22410-0B1D-42C9-A3AB-59B285EC809C}" srcOrd="0" destOrd="0" presId="urn:microsoft.com/office/officeart/2005/8/layout/hierarchy2"/>
    <dgm:cxn modelId="{690E189B-90F7-4148-9D62-B29D165A405F}" srcId="{96595649-CB4A-40CE-8999-9BA038D8713D}" destId="{EAA24A73-6F79-4E8C-8B55-18402E86CD0D}" srcOrd="1" destOrd="0" parTransId="{4E61D5F0-D3A2-4F59-933B-1EC8C3F70647}" sibTransId="{44EA71B3-7C69-4D14-9854-15600C13ED25}"/>
    <dgm:cxn modelId="{E855FAAC-A313-4F1F-90BA-5265C7CACBD6}" type="presOf" srcId="{5CBB796D-272C-4507-BA3C-5D82CFA1ED0A}" destId="{342A2824-FC17-4F9F-88A3-4C2F1FEFBF38}" srcOrd="1" destOrd="0" presId="urn:microsoft.com/office/officeart/2005/8/layout/hierarchy2"/>
    <dgm:cxn modelId="{8F80E47D-3EEB-4D27-9331-62A09F2A180E}" type="presOf" srcId="{5E5C9DF1-5709-4537-9F6B-F4101459BCA0}" destId="{62BA3C87-07B9-4619-9EA5-26330534AB58}" srcOrd="0" destOrd="0" presId="urn:microsoft.com/office/officeart/2005/8/layout/hierarchy2"/>
    <dgm:cxn modelId="{1081C4FF-C88E-4462-927F-6B23B75B9147}" type="presOf" srcId="{5B3F7E97-A848-4C96-8339-214B4BCC01A5}" destId="{295A2696-5D0C-4A6F-AD06-81A9A6B79AE9}" srcOrd="1" destOrd="0" presId="urn:microsoft.com/office/officeart/2005/8/layout/hierarchy2"/>
    <dgm:cxn modelId="{A40DCDB8-7070-40FE-AC24-C5C6562D80C7}" type="presOf" srcId="{DA7071C9-0FED-4BDF-B492-5AA18677A1DB}" destId="{F39A3698-306F-4D8A-8554-AC1A54125C25}" srcOrd="0" destOrd="0" presId="urn:microsoft.com/office/officeart/2005/8/layout/hierarchy2"/>
    <dgm:cxn modelId="{0EEECD1B-4ECB-4D85-AF45-215318CEAF46}" srcId="{EAA24A73-6F79-4E8C-8B55-18402E86CD0D}" destId="{5E5C9DF1-5709-4537-9F6B-F4101459BCA0}" srcOrd="0" destOrd="0" parTransId="{92C54C0F-EF83-423A-BD5B-C18480AF13A9}" sibTransId="{217A8278-5222-46D7-8189-66D54388A25F}"/>
    <dgm:cxn modelId="{9B4E74D3-E22C-4E23-92BF-158F94B1C57D}" srcId="{D7829390-3459-4C7D-BBD4-67E31C93E0BF}" destId="{DA7071C9-0FED-4BDF-B492-5AA18677A1DB}" srcOrd="0" destOrd="0" parTransId="{5B3F7E97-A848-4C96-8339-214B4BCC01A5}" sibTransId="{F985C676-F8D8-4168-9383-9757116CB3E0}"/>
    <dgm:cxn modelId="{676DD94E-8857-4C23-ACF0-54F09B2D0108}" type="presOf" srcId="{1C0E5F4D-2C46-4485-BD29-CD74F138E8A3}" destId="{54E553A4-BFD1-4FD6-A5A9-6DE350719D7F}" srcOrd="1" destOrd="0" presId="urn:microsoft.com/office/officeart/2005/8/layout/hierarchy2"/>
    <dgm:cxn modelId="{4C60BF1C-8B2F-4594-951F-4842EE85B304}" type="presOf" srcId="{1C0E5F4D-2C46-4485-BD29-CD74F138E8A3}" destId="{F56FEDD0-EF3B-4102-AC6C-E8C592374A2E}" srcOrd="0" destOrd="0" presId="urn:microsoft.com/office/officeart/2005/8/layout/hierarchy2"/>
    <dgm:cxn modelId="{13D80990-BD27-4A2C-A1EB-D1CD947D5B38}" type="presOf" srcId="{9910FAD5-6287-48A7-B3C2-4C8D935D4E66}" destId="{F9CDEA6C-B9BF-44D6-A45F-E3AD2E5C8BFE}" srcOrd="0" destOrd="0" presId="urn:microsoft.com/office/officeart/2005/8/layout/hierarchy2"/>
    <dgm:cxn modelId="{78B94209-EAF6-4088-88D3-FBBC368CFA93}" type="presOf" srcId="{D7829390-3459-4C7D-BBD4-67E31C93E0BF}" destId="{C5EFC9D8-9963-4D0C-9DB9-5993311E9C7E}" srcOrd="0" destOrd="0" presId="urn:microsoft.com/office/officeart/2005/8/layout/hierarchy2"/>
    <dgm:cxn modelId="{D3AF9EA1-2B84-4F8D-9C68-69DC43003961}" type="presOf" srcId="{92C54C0F-EF83-423A-BD5B-C18480AF13A9}" destId="{A5E48FEC-6514-4EA2-801A-99DF8CFCE24B}" srcOrd="1" destOrd="0" presId="urn:microsoft.com/office/officeart/2005/8/layout/hierarchy2"/>
    <dgm:cxn modelId="{ECE120C4-807A-43B0-98B4-A79B9E5E4662}" type="presOf" srcId="{06A68DFA-7058-4868-AA20-EF980DCBA08A}" destId="{D5BF0FEB-F8C4-40C1-9D07-4714532758D4}" srcOrd="1" destOrd="0" presId="urn:microsoft.com/office/officeart/2005/8/layout/hierarchy2"/>
    <dgm:cxn modelId="{5227C472-EA5A-49BC-884F-3CD61C369FF0}" srcId="{AD84B250-0C30-4C7B-98D1-595A2B45772D}" destId="{C11DE20E-E1EB-4C26-A0FF-9A58F6907A02}" srcOrd="0" destOrd="0" parTransId="{9910FAD5-6287-48A7-B3C2-4C8D935D4E66}" sibTransId="{52B44B89-4114-40E0-8BC1-209F61EA4353}"/>
    <dgm:cxn modelId="{A35334A9-D8C2-4813-AE05-329FD923B54D}" type="presOf" srcId="{96595649-CB4A-40CE-8999-9BA038D8713D}" destId="{0295722F-6905-47E4-9FE3-250EB64320B1}" srcOrd="0" destOrd="0" presId="urn:microsoft.com/office/officeart/2005/8/layout/hierarchy2"/>
    <dgm:cxn modelId="{01A0718A-B227-4CB9-9B06-88BC0B891198}" type="presOf" srcId="{FCFCE1D8-4472-4834-80E0-4CB27EBFD567}" destId="{84BA1D94-CFB8-46E9-ADEC-26F4526529FB}" srcOrd="1" destOrd="0" presId="urn:microsoft.com/office/officeart/2005/8/layout/hierarchy2"/>
    <dgm:cxn modelId="{4BA7FF23-6E40-4A39-95C8-76B14CA409AA}" type="presOf" srcId="{D42730E9-24C6-426C-974C-1ED8B6C67930}" destId="{D13B9ADD-B289-4F1B-91E5-4D5D2EAD4956}" srcOrd="1" destOrd="0" presId="urn:microsoft.com/office/officeart/2005/8/layout/hierarchy2"/>
    <dgm:cxn modelId="{AD18BE9C-8456-4358-B401-C8B0A711D484}" srcId="{BB367F78-D79A-4EA4-B138-5539F5A4ADCC}" destId="{2AC7E4C1-A65B-4E54-A152-05B8B284F997}" srcOrd="0" destOrd="0" parTransId="{D40136AB-8D72-4845-AD98-772722350762}" sibTransId="{76828B1A-30EF-41DF-8C3A-47505267519F}"/>
    <dgm:cxn modelId="{803FED55-57C7-4E59-BA98-13BA8A70EA25}" type="presOf" srcId="{DA403A26-8578-4C6C-AEA3-17E524067C68}" destId="{717D7DEF-B0D8-49F5-A505-8EFEB63AC062}" srcOrd="0" destOrd="0" presId="urn:microsoft.com/office/officeart/2005/8/layout/hierarchy2"/>
    <dgm:cxn modelId="{B0688EE0-43EB-4880-A134-5E37BE8A5CA9}" type="presOf" srcId="{06A68DFA-7058-4868-AA20-EF980DCBA08A}" destId="{EE73983F-AF29-45A2-8FEE-6CA76BB374BE}" srcOrd="0" destOrd="0" presId="urn:microsoft.com/office/officeart/2005/8/layout/hierarchy2"/>
    <dgm:cxn modelId="{779437FF-36B5-4374-9FD4-7CFA0341733B}" type="presOf" srcId="{FCFCE1D8-4472-4834-80E0-4CB27EBFD567}" destId="{FA478BE4-0D89-4AD0-8095-E93F81105BF4}" srcOrd="0" destOrd="0" presId="urn:microsoft.com/office/officeart/2005/8/layout/hierarchy2"/>
    <dgm:cxn modelId="{FDBB930E-0F38-4341-906F-8EBF16D9B43A}" type="presParOf" srcId="{20E7D127-77A2-455D-BC7A-6EC73F90B623}" destId="{4A82C60F-B04F-4923-8CC2-098345B6919A}" srcOrd="0" destOrd="0" presId="urn:microsoft.com/office/officeart/2005/8/layout/hierarchy2"/>
    <dgm:cxn modelId="{785C9746-F431-460A-941E-9EAD7584EBEF}" type="presParOf" srcId="{4A82C60F-B04F-4923-8CC2-098345B6919A}" destId="{8C7D1A38-1744-4403-A7DF-416CA383DDC8}" srcOrd="0" destOrd="0" presId="urn:microsoft.com/office/officeart/2005/8/layout/hierarchy2"/>
    <dgm:cxn modelId="{DB6B9869-33A9-495A-8157-84176BCBDDCB}" type="presParOf" srcId="{4A82C60F-B04F-4923-8CC2-098345B6919A}" destId="{C30FABE4-0894-44DE-B6D9-2E7831FFDD07}" srcOrd="1" destOrd="0" presId="urn:microsoft.com/office/officeart/2005/8/layout/hierarchy2"/>
    <dgm:cxn modelId="{4D1AA2E1-FCE9-4B45-8187-BC11DFE8D15E}" type="presParOf" srcId="{C30FABE4-0894-44DE-B6D9-2E7831FFDD07}" destId="{2BF22410-0B1D-42C9-A3AB-59B285EC809C}" srcOrd="0" destOrd="0" presId="urn:microsoft.com/office/officeart/2005/8/layout/hierarchy2"/>
    <dgm:cxn modelId="{C4DF9A1E-F45F-482A-99F9-F313B490108A}" type="presParOf" srcId="{2BF22410-0B1D-42C9-A3AB-59B285EC809C}" destId="{D13B9ADD-B289-4F1B-91E5-4D5D2EAD4956}" srcOrd="0" destOrd="0" presId="urn:microsoft.com/office/officeart/2005/8/layout/hierarchy2"/>
    <dgm:cxn modelId="{AFEE0C4B-08ED-4EA9-B320-464174ECA9AE}" type="presParOf" srcId="{C30FABE4-0894-44DE-B6D9-2E7831FFDD07}" destId="{E066CE6D-A591-40B2-8C20-0E5FFD053B1F}" srcOrd="1" destOrd="0" presId="urn:microsoft.com/office/officeart/2005/8/layout/hierarchy2"/>
    <dgm:cxn modelId="{F8668703-4DBC-412F-A71C-7A89CA52FA50}" type="presParOf" srcId="{E066CE6D-A591-40B2-8C20-0E5FFD053B1F}" destId="{0295722F-6905-47E4-9FE3-250EB64320B1}" srcOrd="0" destOrd="0" presId="urn:microsoft.com/office/officeart/2005/8/layout/hierarchy2"/>
    <dgm:cxn modelId="{2703336A-BFFB-4F4E-82BB-E970943CB3F1}" type="presParOf" srcId="{E066CE6D-A591-40B2-8C20-0E5FFD053B1F}" destId="{36CBA90E-2F2B-4882-A2F3-37DF8C90CA70}" srcOrd="1" destOrd="0" presId="urn:microsoft.com/office/officeart/2005/8/layout/hierarchy2"/>
    <dgm:cxn modelId="{2392BE62-F64E-46FE-AA71-717FB7E27ADB}" type="presParOf" srcId="{36CBA90E-2F2B-4882-A2F3-37DF8C90CA70}" destId="{EE73983F-AF29-45A2-8FEE-6CA76BB374BE}" srcOrd="0" destOrd="0" presId="urn:microsoft.com/office/officeart/2005/8/layout/hierarchy2"/>
    <dgm:cxn modelId="{BDE2C42F-9963-4A9E-8040-133DE12B55F5}" type="presParOf" srcId="{EE73983F-AF29-45A2-8FEE-6CA76BB374BE}" destId="{D5BF0FEB-F8C4-40C1-9D07-4714532758D4}" srcOrd="0" destOrd="0" presId="urn:microsoft.com/office/officeart/2005/8/layout/hierarchy2"/>
    <dgm:cxn modelId="{2B53871E-61EA-46E3-90E0-1546A9216CF5}" type="presParOf" srcId="{36CBA90E-2F2B-4882-A2F3-37DF8C90CA70}" destId="{55816493-BE84-45E5-9328-630E6E8622EB}" srcOrd="1" destOrd="0" presId="urn:microsoft.com/office/officeart/2005/8/layout/hierarchy2"/>
    <dgm:cxn modelId="{8E54AC89-E7C9-4BB4-A0A6-72DBF3A7CA57}" type="presParOf" srcId="{55816493-BE84-45E5-9328-630E6E8622EB}" destId="{D7A5051A-18C4-40FF-A9D9-06B8BFFAA944}" srcOrd="0" destOrd="0" presId="urn:microsoft.com/office/officeart/2005/8/layout/hierarchy2"/>
    <dgm:cxn modelId="{5EB321F3-D527-4331-A1E1-8C1F8CE3C0E1}" type="presParOf" srcId="{55816493-BE84-45E5-9328-630E6E8622EB}" destId="{6F2DAA1E-4A02-4951-94AC-F2F23529B735}" srcOrd="1" destOrd="0" presId="urn:microsoft.com/office/officeart/2005/8/layout/hierarchy2"/>
    <dgm:cxn modelId="{90FE8E87-7619-44BA-84D4-A1B32CCD70DC}" type="presParOf" srcId="{6F2DAA1E-4A02-4951-94AC-F2F23529B735}" destId="{2D1DED8C-4A07-4722-BB51-0C98B29BD501}" srcOrd="0" destOrd="0" presId="urn:microsoft.com/office/officeart/2005/8/layout/hierarchy2"/>
    <dgm:cxn modelId="{BAEC75B4-7B9D-4412-9541-7371DDE94984}" type="presParOf" srcId="{2D1DED8C-4A07-4722-BB51-0C98B29BD501}" destId="{342A2824-FC17-4F9F-88A3-4C2F1FEFBF38}" srcOrd="0" destOrd="0" presId="urn:microsoft.com/office/officeart/2005/8/layout/hierarchy2"/>
    <dgm:cxn modelId="{FC306340-9C1A-4E9C-A317-7AB0D051B2FF}" type="presParOf" srcId="{6F2DAA1E-4A02-4951-94AC-F2F23529B735}" destId="{D3D994E2-DEBF-43BC-B936-B44F4C7D76C1}" srcOrd="1" destOrd="0" presId="urn:microsoft.com/office/officeart/2005/8/layout/hierarchy2"/>
    <dgm:cxn modelId="{3920209E-2036-406C-9DA1-8373B8E24AFE}" type="presParOf" srcId="{D3D994E2-DEBF-43BC-B936-B44F4C7D76C1}" destId="{A70F11DE-8749-42DD-A93C-4ECA878F51C3}" srcOrd="0" destOrd="0" presId="urn:microsoft.com/office/officeart/2005/8/layout/hierarchy2"/>
    <dgm:cxn modelId="{6D8F8F62-B00B-4D98-9428-FD871E15DBD8}" type="presParOf" srcId="{D3D994E2-DEBF-43BC-B936-B44F4C7D76C1}" destId="{98B46005-2C95-4BE8-826B-9C0271A3E092}" srcOrd="1" destOrd="0" presId="urn:microsoft.com/office/officeart/2005/8/layout/hierarchy2"/>
    <dgm:cxn modelId="{6101F4FC-2BB3-4AD1-80AF-2C5372B2D8CF}" type="presParOf" srcId="{98B46005-2C95-4BE8-826B-9C0271A3E092}" destId="{CCB18560-B5B1-47AB-8893-F16AB48087C8}" srcOrd="0" destOrd="0" presId="urn:microsoft.com/office/officeart/2005/8/layout/hierarchy2"/>
    <dgm:cxn modelId="{3685BC8F-E4A9-4CEB-AD1C-6D6A6A3CC0F2}" type="presParOf" srcId="{CCB18560-B5B1-47AB-8893-F16AB48087C8}" destId="{577C702C-CA62-4959-955F-FFD236D47709}" srcOrd="0" destOrd="0" presId="urn:microsoft.com/office/officeart/2005/8/layout/hierarchy2"/>
    <dgm:cxn modelId="{A5084F54-BEFF-4285-ABFD-56C91A36CFA0}" type="presParOf" srcId="{98B46005-2C95-4BE8-826B-9C0271A3E092}" destId="{A52A6602-04B7-4AC2-A386-B99C14AE423C}" srcOrd="1" destOrd="0" presId="urn:microsoft.com/office/officeart/2005/8/layout/hierarchy2"/>
    <dgm:cxn modelId="{4110EB16-3C86-4E4E-AA74-9C8FDA448B89}" type="presParOf" srcId="{A52A6602-04B7-4AC2-A386-B99C14AE423C}" destId="{EDBE427E-261F-4B9F-BEE1-C81371D7A08B}" srcOrd="0" destOrd="0" presId="urn:microsoft.com/office/officeart/2005/8/layout/hierarchy2"/>
    <dgm:cxn modelId="{69D7370D-BF3B-4764-8DF6-56BE534D7ADF}" type="presParOf" srcId="{A52A6602-04B7-4AC2-A386-B99C14AE423C}" destId="{6A65CC21-AE49-4DB6-B3A7-B2EFD813C2F5}" srcOrd="1" destOrd="0" presId="urn:microsoft.com/office/officeart/2005/8/layout/hierarchy2"/>
    <dgm:cxn modelId="{9661C68B-0596-4CF9-9FF9-72ED66D4A4DA}" type="presParOf" srcId="{36CBA90E-2F2B-4882-A2F3-37DF8C90CA70}" destId="{2C025AFA-BD66-4A00-90C7-E90035A991A5}" srcOrd="2" destOrd="0" presId="urn:microsoft.com/office/officeart/2005/8/layout/hierarchy2"/>
    <dgm:cxn modelId="{866DA43E-B8A8-4260-97D7-B27C3EEAB13F}" type="presParOf" srcId="{2C025AFA-BD66-4A00-90C7-E90035A991A5}" destId="{868DFE0C-C8C3-44F5-8095-6D5E131C523E}" srcOrd="0" destOrd="0" presId="urn:microsoft.com/office/officeart/2005/8/layout/hierarchy2"/>
    <dgm:cxn modelId="{8AB4BF99-8926-4C03-B365-D86BCAA78DFF}" type="presParOf" srcId="{36CBA90E-2F2B-4882-A2F3-37DF8C90CA70}" destId="{415C560D-2DBA-493E-B6F1-0A3D86C41700}" srcOrd="3" destOrd="0" presId="urn:microsoft.com/office/officeart/2005/8/layout/hierarchy2"/>
    <dgm:cxn modelId="{4308B9E6-D70F-4345-A1E9-D6253C8D6D41}" type="presParOf" srcId="{415C560D-2DBA-493E-B6F1-0A3D86C41700}" destId="{D412690C-7FB1-4562-8CEB-B5767E06A1F1}" srcOrd="0" destOrd="0" presId="urn:microsoft.com/office/officeart/2005/8/layout/hierarchy2"/>
    <dgm:cxn modelId="{FFCC6A5E-284C-445F-83F0-3C18FAAA2E69}" type="presParOf" srcId="{415C560D-2DBA-493E-B6F1-0A3D86C41700}" destId="{3D762630-E408-472D-990D-F48C785600F3}" srcOrd="1" destOrd="0" presId="urn:microsoft.com/office/officeart/2005/8/layout/hierarchy2"/>
    <dgm:cxn modelId="{C41FB9F0-ABE9-47E1-9A0E-89142DD7F945}" type="presParOf" srcId="{3D762630-E408-472D-990D-F48C785600F3}" destId="{CA455C83-632C-48E1-9536-36AD07079A8F}" srcOrd="0" destOrd="0" presId="urn:microsoft.com/office/officeart/2005/8/layout/hierarchy2"/>
    <dgm:cxn modelId="{6B6CBBC9-83C3-4676-B0C7-BE6684055270}" type="presParOf" srcId="{CA455C83-632C-48E1-9536-36AD07079A8F}" destId="{A5E48FEC-6514-4EA2-801A-99DF8CFCE24B}" srcOrd="0" destOrd="0" presId="urn:microsoft.com/office/officeart/2005/8/layout/hierarchy2"/>
    <dgm:cxn modelId="{C9C1CA71-E064-4663-B907-190054B6ED4F}" type="presParOf" srcId="{3D762630-E408-472D-990D-F48C785600F3}" destId="{4E1A0AEA-D5BD-4E57-9FEE-7303CDF4FBC8}" srcOrd="1" destOrd="0" presId="urn:microsoft.com/office/officeart/2005/8/layout/hierarchy2"/>
    <dgm:cxn modelId="{8DE18262-6956-487E-9A36-F0543F84F2A1}" type="presParOf" srcId="{4E1A0AEA-D5BD-4E57-9FEE-7303CDF4FBC8}" destId="{62BA3C87-07B9-4619-9EA5-26330534AB58}" srcOrd="0" destOrd="0" presId="urn:microsoft.com/office/officeart/2005/8/layout/hierarchy2"/>
    <dgm:cxn modelId="{A66429CD-FD8C-4DD9-BE45-CE4924903CBC}" type="presParOf" srcId="{4E1A0AEA-D5BD-4E57-9FEE-7303CDF4FBC8}" destId="{0CAF8151-407B-4993-AED5-540065F79951}" srcOrd="1" destOrd="0" presId="urn:microsoft.com/office/officeart/2005/8/layout/hierarchy2"/>
    <dgm:cxn modelId="{5895F0DD-DD7C-48C6-8790-34989CD33E8C}" type="presParOf" srcId="{C30FABE4-0894-44DE-B6D9-2E7831FFDD07}" destId="{C7373E16-B9D1-4397-B657-6359F96D9876}" srcOrd="2" destOrd="0" presId="urn:microsoft.com/office/officeart/2005/8/layout/hierarchy2"/>
    <dgm:cxn modelId="{0FF55B67-D216-41D8-8207-34DA997DD9EC}" type="presParOf" srcId="{C7373E16-B9D1-4397-B657-6359F96D9876}" destId="{48B70B6F-034E-4D53-AF8C-D62EB0783F7F}" srcOrd="0" destOrd="0" presId="urn:microsoft.com/office/officeart/2005/8/layout/hierarchy2"/>
    <dgm:cxn modelId="{A6C75BAA-8801-49EB-8A11-2DF0CECB854C}" type="presParOf" srcId="{C30FABE4-0894-44DE-B6D9-2E7831FFDD07}" destId="{21755463-DD1A-4B8C-AA95-22875562A4A7}" srcOrd="3" destOrd="0" presId="urn:microsoft.com/office/officeart/2005/8/layout/hierarchy2"/>
    <dgm:cxn modelId="{AA803AF0-F285-48A9-A5EE-680E4291DADB}" type="presParOf" srcId="{21755463-DD1A-4B8C-AA95-22875562A4A7}" destId="{28C8F33A-7AD6-4BB0-A3CF-5D71075BE7B1}" srcOrd="0" destOrd="0" presId="urn:microsoft.com/office/officeart/2005/8/layout/hierarchy2"/>
    <dgm:cxn modelId="{61C259C3-6EEE-4C45-B97D-FCF1F9BDE012}" type="presParOf" srcId="{21755463-DD1A-4B8C-AA95-22875562A4A7}" destId="{4DDD039C-7374-4E78-BCFA-939131CA5183}" srcOrd="1" destOrd="0" presId="urn:microsoft.com/office/officeart/2005/8/layout/hierarchy2"/>
    <dgm:cxn modelId="{CAB63972-BE3F-43E4-AEF8-AAE0553FD168}" type="presParOf" srcId="{4DDD039C-7374-4E78-BCFA-939131CA5183}" destId="{717D7DEF-B0D8-49F5-A505-8EFEB63AC062}" srcOrd="0" destOrd="0" presId="urn:microsoft.com/office/officeart/2005/8/layout/hierarchy2"/>
    <dgm:cxn modelId="{434EC140-8CCC-4DC8-9F8D-27736D28F186}" type="presParOf" srcId="{717D7DEF-B0D8-49F5-A505-8EFEB63AC062}" destId="{C23E182B-A6F5-45D8-946C-D2BDE785D04C}" srcOrd="0" destOrd="0" presId="urn:microsoft.com/office/officeart/2005/8/layout/hierarchy2"/>
    <dgm:cxn modelId="{3BDE7E5C-AB83-4064-B170-1743B1F1535A}" type="presParOf" srcId="{4DDD039C-7374-4E78-BCFA-939131CA5183}" destId="{B927745E-1F5E-4E93-A0B2-FA87028C329C}" srcOrd="1" destOrd="0" presId="urn:microsoft.com/office/officeart/2005/8/layout/hierarchy2"/>
    <dgm:cxn modelId="{3FBEDD7A-7CB1-44A7-973D-0F6C87C0F021}" type="presParOf" srcId="{B927745E-1F5E-4E93-A0B2-FA87028C329C}" destId="{C5EFC9D8-9963-4D0C-9DB9-5993311E9C7E}" srcOrd="0" destOrd="0" presId="urn:microsoft.com/office/officeart/2005/8/layout/hierarchy2"/>
    <dgm:cxn modelId="{1A5EF912-F5DE-4AE0-A4F9-7DCD93DBA5BA}" type="presParOf" srcId="{B927745E-1F5E-4E93-A0B2-FA87028C329C}" destId="{20FE956D-3C3E-49ED-B85A-0034B9D9FF03}" srcOrd="1" destOrd="0" presId="urn:microsoft.com/office/officeart/2005/8/layout/hierarchy2"/>
    <dgm:cxn modelId="{D4489E39-769F-413C-980D-1E252AFA31F3}" type="presParOf" srcId="{20FE956D-3C3E-49ED-B85A-0034B9D9FF03}" destId="{9B006D87-61A3-473D-8E30-61E6E2E1AAF6}" srcOrd="0" destOrd="0" presId="urn:microsoft.com/office/officeart/2005/8/layout/hierarchy2"/>
    <dgm:cxn modelId="{2E1F7EF6-1937-4C6D-A5DF-94721E8DA838}" type="presParOf" srcId="{9B006D87-61A3-473D-8E30-61E6E2E1AAF6}" destId="{295A2696-5D0C-4A6F-AD06-81A9A6B79AE9}" srcOrd="0" destOrd="0" presId="urn:microsoft.com/office/officeart/2005/8/layout/hierarchy2"/>
    <dgm:cxn modelId="{BA212642-63B1-4A44-A725-C8955EE0569F}" type="presParOf" srcId="{20FE956D-3C3E-49ED-B85A-0034B9D9FF03}" destId="{0421B4FE-728F-42C4-959C-8E6DFC30C4BC}" srcOrd="1" destOrd="0" presId="urn:microsoft.com/office/officeart/2005/8/layout/hierarchy2"/>
    <dgm:cxn modelId="{D1DA0A03-7FF7-4F03-9435-118147D8953B}" type="presParOf" srcId="{0421B4FE-728F-42C4-959C-8E6DFC30C4BC}" destId="{F39A3698-306F-4D8A-8554-AC1A54125C25}" srcOrd="0" destOrd="0" presId="urn:microsoft.com/office/officeart/2005/8/layout/hierarchy2"/>
    <dgm:cxn modelId="{CC455D79-3245-489A-BB75-AE7F11ED6D15}" type="presParOf" srcId="{0421B4FE-728F-42C4-959C-8E6DFC30C4BC}" destId="{93FD11A8-3A29-4F05-9906-B3CF92CAA699}" srcOrd="1" destOrd="0" presId="urn:microsoft.com/office/officeart/2005/8/layout/hierarchy2"/>
    <dgm:cxn modelId="{9EAF6820-FD12-4248-AB99-E4FC4D13EF5F}" type="presParOf" srcId="{93FD11A8-3A29-4F05-9906-B3CF92CAA699}" destId="{FA478BE4-0D89-4AD0-8095-E93F81105BF4}" srcOrd="0" destOrd="0" presId="urn:microsoft.com/office/officeart/2005/8/layout/hierarchy2"/>
    <dgm:cxn modelId="{6A671B35-8C36-4766-BCD1-A1794E8F6B21}" type="presParOf" srcId="{FA478BE4-0D89-4AD0-8095-E93F81105BF4}" destId="{84BA1D94-CFB8-46E9-ADEC-26F4526529FB}" srcOrd="0" destOrd="0" presId="urn:microsoft.com/office/officeart/2005/8/layout/hierarchy2"/>
    <dgm:cxn modelId="{CD5D8A86-D8B3-4381-AB59-9DE1B6D96A6B}" type="presParOf" srcId="{93FD11A8-3A29-4F05-9906-B3CF92CAA699}" destId="{7C117417-1C0D-4100-AD48-637CECD78B16}" srcOrd="1" destOrd="0" presId="urn:microsoft.com/office/officeart/2005/8/layout/hierarchy2"/>
    <dgm:cxn modelId="{EDC66B4D-0D77-408E-8EF5-B8BC8EC883B0}" type="presParOf" srcId="{7C117417-1C0D-4100-AD48-637CECD78B16}" destId="{0C5A102A-3932-44CA-829A-74C5BA5ABE61}" srcOrd="0" destOrd="0" presId="urn:microsoft.com/office/officeart/2005/8/layout/hierarchy2"/>
    <dgm:cxn modelId="{822D54AD-FFA7-48C5-B691-11A09CF3293A}" type="presParOf" srcId="{7C117417-1C0D-4100-AD48-637CECD78B16}" destId="{99C2DEB7-4046-4C60-B9F3-FAD6CB8C46CD}" srcOrd="1" destOrd="0" presId="urn:microsoft.com/office/officeart/2005/8/layout/hierarchy2"/>
    <dgm:cxn modelId="{4C6678B6-C495-4CA1-AB2A-B57FDEA06B95}" type="presParOf" srcId="{20FE956D-3C3E-49ED-B85A-0034B9D9FF03}" destId="{F56FEDD0-EF3B-4102-AC6C-E8C592374A2E}" srcOrd="2" destOrd="0" presId="urn:microsoft.com/office/officeart/2005/8/layout/hierarchy2"/>
    <dgm:cxn modelId="{5922B29D-2572-4FC0-9791-1CFEA50EB69D}" type="presParOf" srcId="{F56FEDD0-EF3B-4102-AC6C-E8C592374A2E}" destId="{54E553A4-BFD1-4FD6-A5A9-6DE350719D7F}" srcOrd="0" destOrd="0" presId="urn:microsoft.com/office/officeart/2005/8/layout/hierarchy2"/>
    <dgm:cxn modelId="{638702B4-1CC4-4EFC-B748-DED6D7FF9B0A}" type="presParOf" srcId="{20FE956D-3C3E-49ED-B85A-0034B9D9FF03}" destId="{64AAC378-CE69-45F7-946D-9662052B99BA}" srcOrd="3" destOrd="0" presId="urn:microsoft.com/office/officeart/2005/8/layout/hierarchy2"/>
    <dgm:cxn modelId="{5B40B614-DABE-49BE-839D-C7997EABE16E}" type="presParOf" srcId="{64AAC378-CE69-45F7-946D-9662052B99BA}" destId="{F46FB597-FB6D-4882-B5E0-8875B18568CC}" srcOrd="0" destOrd="0" presId="urn:microsoft.com/office/officeart/2005/8/layout/hierarchy2"/>
    <dgm:cxn modelId="{DCDDFA87-62E5-406E-9701-747159CCA7C8}" type="presParOf" srcId="{64AAC378-CE69-45F7-946D-9662052B99BA}" destId="{58143534-8B22-4694-92B5-54156D34E6F4}" srcOrd="1" destOrd="0" presId="urn:microsoft.com/office/officeart/2005/8/layout/hierarchy2"/>
    <dgm:cxn modelId="{B1B60858-2930-4A41-94CE-90147453B025}" type="presParOf" srcId="{58143534-8B22-4694-92B5-54156D34E6F4}" destId="{F9CDEA6C-B9BF-44D6-A45F-E3AD2E5C8BFE}" srcOrd="0" destOrd="0" presId="urn:microsoft.com/office/officeart/2005/8/layout/hierarchy2"/>
    <dgm:cxn modelId="{8DA0F853-57FA-4395-9DA9-86E45DF55DB4}" type="presParOf" srcId="{F9CDEA6C-B9BF-44D6-A45F-E3AD2E5C8BFE}" destId="{32DEF561-3546-4AEE-A314-EC40F933AD87}" srcOrd="0" destOrd="0" presId="urn:microsoft.com/office/officeart/2005/8/layout/hierarchy2"/>
    <dgm:cxn modelId="{EC9FDDCE-2F0A-4321-B0E1-67C4E4EF59C3}" type="presParOf" srcId="{58143534-8B22-4694-92B5-54156D34E6F4}" destId="{6D9BDC9B-036C-4BBB-A701-E40C47840A88}" srcOrd="1" destOrd="0" presId="urn:microsoft.com/office/officeart/2005/8/layout/hierarchy2"/>
    <dgm:cxn modelId="{3440FE1C-5282-48F3-B7C8-928019882A23}" type="presParOf" srcId="{6D9BDC9B-036C-4BBB-A701-E40C47840A88}" destId="{C1ABE870-CD9C-4B7B-B5AE-8FBCC7FEBA7D}" srcOrd="0" destOrd="0" presId="urn:microsoft.com/office/officeart/2005/8/layout/hierarchy2"/>
    <dgm:cxn modelId="{8646DA66-A8CD-4361-8ADA-6D0E2115650C}" type="presParOf" srcId="{6D9BDC9B-036C-4BBB-A701-E40C47840A88}" destId="{4E7AB59D-8DFD-415B-AAB0-BEEDC0B3583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5932CF-B340-4044-9FF4-0A73ADD4FD2D}"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5CDEAB11-793E-402C-806C-690CCC17E420}">
      <dgm:prSet phldrT="[Text]" custT="1"/>
      <dgm:spPr/>
      <dgm:t>
        <a:bodyPr/>
        <a:lstStyle/>
        <a:p>
          <a:pPr algn="l"/>
          <a:r>
            <a:rPr lang="en-US" sz="2000" b="1" dirty="0" smtClean="0"/>
            <a:t>T3-4, N0 </a:t>
          </a:r>
        </a:p>
        <a:p>
          <a:pPr algn="l"/>
          <a:r>
            <a:rPr lang="en-US" sz="2000" b="1" dirty="0" smtClean="0"/>
            <a:t>T </a:t>
          </a:r>
          <a:r>
            <a:rPr lang="en-US" sz="2000" b="1" dirty="0" err="1" smtClean="0"/>
            <a:t>bất</a:t>
          </a:r>
          <a:r>
            <a:rPr lang="en-US" sz="2000" b="1" dirty="0" smtClean="0"/>
            <a:t> </a:t>
          </a:r>
          <a:r>
            <a:rPr lang="en-US" sz="2000" b="1" dirty="0" err="1" smtClean="0"/>
            <a:t>kỳ</a:t>
          </a:r>
          <a:r>
            <a:rPr lang="en-US" sz="2000" b="1" dirty="0" smtClean="0"/>
            <a:t>, N1-2 </a:t>
          </a:r>
          <a:r>
            <a:rPr lang="en-US" sz="2000" b="1" dirty="0" err="1" smtClean="0"/>
            <a:t>có</a:t>
          </a:r>
          <a:r>
            <a:rPr lang="en-US" sz="2000" b="1" dirty="0" smtClean="0"/>
            <a:t> </a:t>
          </a:r>
          <a:r>
            <a:rPr lang="en-US" sz="2000" b="1" dirty="0" err="1" smtClean="0"/>
            <a:t>chống</a:t>
          </a:r>
          <a:r>
            <a:rPr lang="en-US" sz="2000" b="1" dirty="0" smtClean="0"/>
            <a:t> </a:t>
          </a:r>
          <a:r>
            <a:rPr lang="en-US" sz="2000" b="1" dirty="0" err="1" smtClean="0"/>
            <a:t>chỉ</a:t>
          </a:r>
          <a:r>
            <a:rPr lang="en-US" sz="2000" b="1" dirty="0" smtClean="0"/>
            <a:t> </a:t>
          </a:r>
          <a:r>
            <a:rPr lang="en-US" sz="2000" b="1" dirty="0" err="1" smtClean="0"/>
            <a:t>định</a:t>
          </a:r>
          <a:r>
            <a:rPr lang="en-US" sz="2000" b="1" dirty="0" smtClean="0"/>
            <a:t>  </a:t>
          </a:r>
          <a:r>
            <a:rPr lang="en-US" sz="2000" b="1" dirty="0" err="1" smtClean="0"/>
            <a:t>với</a:t>
          </a:r>
          <a:r>
            <a:rPr lang="en-US" sz="2000" b="1" dirty="0" smtClean="0"/>
            <a:t> </a:t>
          </a:r>
          <a:r>
            <a:rPr lang="en-US" sz="2000" b="1" dirty="0" err="1" smtClean="0"/>
            <a:t>liệu</a:t>
          </a:r>
          <a:r>
            <a:rPr lang="en-US" sz="2000" b="1" dirty="0" smtClean="0"/>
            <a:t> </a:t>
          </a:r>
          <a:r>
            <a:rPr lang="en-US" sz="2000" b="1" dirty="0" err="1" smtClean="0"/>
            <a:t>pháp</a:t>
          </a:r>
          <a:r>
            <a:rPr lang="en-US" sz="2000" b="1" dirty="0" smtClean="0"/>
            <a:t> </a:t>
          </a:r>
          <a:r>
            <a:rPr lang="en-US" sz="2000" b="1" dirty="0" err="1" smtClean="0"/>
            <a:t>điều</a:t>
          </a:r>
          <a:r>
            <a:rPr lang="en-US" sz="2000" b="1" dirty="0" smtClean="0"/>
            <a:t> </a:t>
          </a:r>
          <a:r>
            <a:rPr lang="en-US" sz="2000" b="1" dirty="0" err="1" smtClean="0"/>
            <a:t>trị</a:t>
          </a:r>
          <a:r>
            <a:rPr lang="en-US" sz="2000" b="1" dirty="0" smtClean="0"/>
            <a:t> </a:t>
          </a:r>
          <a:r>
            <a:rPr lang="en-US" sz="2000" b="1" dirty="0" err="1" smtClean="0"/>
            <a:t>kết</a:t>
          </a:r>
          <a:r>
            <a:rPr lang="en-US" sz="2000" b="1" dirty="0" smtClean="0"/>
            <a:t> </a:t>
          </a:r>
          <a:r>
            <a:rPr lang="en-US" sz="2000" b="1" dirty="0" err="1" smtClean="0"/>
            <a:t>hợp</a:t>
          </a:r>
          <a:r>
            <a:rPr lang="en-US" sz="2000" b="1" dirty="0" smtClean="0"/>
            <a:t> </a:t>
          </a:r>
          <a:endParaRPr lang="en-US" sz="2000" b="1" dirty="0"/>
        </a:p>
      </dgm:t>
    </dgm:pt>
    <dgm:pt modelId="{DD69A7A6-1CCB-4E22-9342-92F5AA7A9D2B}" type="parTrans" cxnId="{59D7EB0E-C65C-474B-9574-304DDE8DBF61}">
      <dgm:prSet/>
      <dgm:spPr/>
      <dgm:t>
        <a:bodyPr/>
        <a:lstStyle/>
        <a:p>
          <a:endParaRPr lang="en-US"/>
        </a:p>
      </dgm:t>
    </dgm:pt>
    <dgm:pt modelId="{CAE91F8B-06EC-4E88-9534-DAA184410C93}" type="sibTrans" cxnId="{59D7EB0E-C65C-474B-9574-304DDE8DBF61}">
      <dgm:prSet/>
      <dgm:spPr/>
      <dgm:t>
        <a:bodyPr/>
        <a:lstStyle/>
        <a:p>
          <a:endParaRPr lang="en-US"/>
        </a:p>
      </dgm:t>
    </dgm:pt>
    <dgm:pt modelId="{7BA0AE5A-3227-48E3-8F43-EE1F108F25C5}">
      <dgm:prSet phldrT="[Text]" custT="1"/>
      <dgm:spPr/>
      <dgm:t>
        <a:bodyPr/>
        <a:lstStyle/>
        <a:p>
          <a:pPr algn="l"/>
          <a:r>
            <a:rPr lang="en-US" sz="1600" b="1" dirty="0" err="1" smtClean="0"/>
            <a:t>Phẫu</a:t>
          </a:r>
          <a:r>
            <a:rPr lang="en-US" sz="1600" b="1" dirty="0" smtClean="0"/>
            <a:t> </a:t>
          </a:r>
          <a:r>
            <a:rPr lang="en-US" sz="1600" b="1" dirty="0" err="1" smtClean="0"/>
            <a:t>thuật</a:t>
          </a:r>
          <a:r>
            <a:rPr lang="en-US" sz="1600" b="1" dirty="0" smtClean="0"/>
            <a:t> </a:t>
          </a:r>
          <a:r>
            <a:rPr lang="en-US" sz="1600" b="1" dirty="0" err="1" smtClean="0"/>
            <a:t>cắt</a:t>
          </a:r>
          <a:r>
            <a:rPr lang="en-US" sz="1600" b="1" dirty="0" smtClean="0"/>
            <a:t> </a:t>
          </a:r>
          <a:r>
            <a:rPr lang="en-US" sz="1600" b="1" dirty="0" err="1" smtClean="0"/>
            <a:t>bỏ</a:t>
          </a:r>
          <a:r>
            <a:rPr lang="en-US" sz="1600" b="1" dirty="0" smtClean="0"/>
            <a:t> qua </a:t>
          </a:r>
          <a:r>
            <a:rPr lang="en-US" sz="1600" b="1" dirty="0" err="1" smtClean="0"/>
            <a:t>bụng</a:t>
          </a:r>
          <a:r>
            <a:rPr lang="en-US" sz="1600" b="1" dirty="0" smtClean="0"/>
            <a:t> </a:t>
          </a:r>
          <a:endParaRPr lang="en-US" sz="1600" b="1" dirty="0"/>
        </a:p>
      </dgm:t>
    </dgm:pt>
    <dgm:pt modelId="{A1026624-3336-441D-91E3-CA60BA13B7EE}" type="parTrans" cxnId="{436A13BD-06DC-4590-8E02-0C70F64F0090}">
      <dgm:prSet custT="1"/>
      <dgm:spPr/>
      <dgm:t>
        <a:bodyPr/>
        <a:lstStyle/>
        <a:p>
          <a:endParaRPr lang="en-US" sz="1400"/>
        </a:p>
      </dgm:t>
    </dgm:pt>
    <dgm:pt modelId="{358F2C52-A71C-4571-ABB7-850D04856765}" type="sibTrans" cxnId="{436A13BD-06DC-4590-8E02-0C70F64F0090}">
      <dgm:prSet/>
      <dgm:spPr/>
      <dgm:t>
        <a:bodyPr/>
        <a:lstStyle/>
        <a:p>
          <a:endParaRPr lang="en-US"/>
        </a:p>
      </dgm:t>
    </dgm:pt>
    <dgm:pt modelId="{61F0DA8E-C4A3-4E21-B8F4-A03C8A8D1D5B}">
      <dgm:prSet phldrT="[Text]" custT="1"/>
      <dgm:spPr/>
      <dgm:t>
        <a:bodyPr/>
        <a:lstStyle/>
        <a:p>
          <a:r>
            <a:rPr lang="en-US" sz="1800" b="1" dirty="0" smtClean="0"/>
            <a:t>pT1-2, N0, M0</a:t>
          </a:r>
          <a:endParaRPr lang="en-US" sz="1800" b="1" dirty="0"/>
        </a:p>
      </dgm:t>
    </dgm:pt>
    <dgm:pt modelId="{70401D20-1609-44C2-90E7-78A3398CA004}" type="parTrans" cxnId="{EB63CF90-3722-476B-8F14-6525A07B40F1}">
      <dgm:prSet custT="1"/>
      <dgm:spPr/>
      <dgm:t>
        <a:bodyPr/>
        <a:lstStyle/>
        <a:p>
          <a:endParaRPr lang="en-US" sz="1400"/>
        </a:p>
      </dgm:t>
    </dgm:pt>
    <dgm:pt modelId="{82B0D6C3-5384-4855-B141-48B2A6358A7E}" type="sibTrans" cxnId="{EB63CF90-3722-476B-8F14-6525A07B40F1}">
      <dgm:prSet/>
      <dgm:spPr/>
      <dgm:t>
        <a:bodyPr/>
        <a:lstStyle/>
        <a:p>
          <a:endParaRPr lang="en-US"/>
        </a:p>
      </dgm:t>
    </dgm:pt>
    <dgm:pt modelId="{5BC6F327-2E14-4763-B5C6-CADAAC61F833}">
      <dgm:prSet custT="1"/>
      <dgm:spPr/>
      <dgm:t>
        <a:bodyPr/>
        <a:lstStyle/>
        <a:p>
          <a:r>
            <a:rPr lang="en-US" sz="2000" b="1" dirty="0" smtClean="0"/>
            <a:t>Theo </a:t>
          </a:r>
          <a:r>
            <a:rPr lang="en-US" sz="2000" b="1" dirty="0" err="1" smtClean="0"/>
            <a:t>dõi</a:t>
          </a:r>
          <a:endParaRPr lang="en-US" sz="2000" b="1" dirty="0"/>
        </a:p>
      </dgm:t>
    </dgm:pt>
    <dgm:pt modelId="{67B75114-A570-4524-9015-CDD5F9D52483}" type="parTrans" cxnId="{59C5E4C5-16B2-47AD-8F62-BB6A6A13A891}">
      <dgm:prSet custT="1"/>
      <dgm:spPr/>
      <dgm:t>
        <a:bodyPr/>
        <a:lstStyle/>
        <a:p>
          <a:endParaRPr lang="en-US" sz="1400"/>
        </a:p>
      </dgm:t>
    </dgm:pt>
    <dgm:pt modelId="{60C4A6F5-A559-498F-A415-5CA1544B2C04}" type="sibTrans" cxnId="{59C5E4C5-16B2-47AD-8F62-BB6A6A13A891}">
      <dgm:prSet/>
      <dgm:spPr/>
      <dgm:t>
        <a:bodyPr/>
        <a:lstStyle/>
        <a:p>
          <a:endParaRPr lang="en-US"/>
        </a:p>
      </dgm:t>
    </dgm:pt>
    <dgm:pt modelId="{199957B8-E1AD-497D-9080-1D598DFB09C2}">
      <dgm:prSet custT="1"/>
      <dgm:spPr/>
      <dgm:t>
        <a:bodyPr/>
        <a:lstStyle/>
        <a:p>
          <a:r>
            <a:rPr lang="en-US" sz="1600" b="1" dirty="0" smtClean="0"/>
            <a:t>pT3-4, N0, M0 </a:t>
          </a:r>
          <a:r>
            <a:rPr lang="en-US" sz="1600" b="1" dirty="0" err="1" smtClean="0"/>
            <a:t>hoặc</a:t>
          </a:r>
          <a:r>
            <a:rPr lang="en-US" sz="1600" b="1" dirty="0" smtClean="0"/>
            <a:t> pT1-4, N1-2</a:t>
          </a:r>
          <a:endParaRPr lang="en-US" sz="1600" b="1" dirty="0"/>
        </a:p>
      </dgm:t>
    </dgm:pt>
    <dgm:pt modelId="{31F93EA2-AD0A-442E-A5AE-42B76C5F7586}" type="parTrans" cxnId="{FB21F85C-D2F1-4CD0-A558-EF43EFDB9B6B}">
      <dgm:prSet custT="1"/>
      <dgm:spPr/>
      <dgm:t>
        <a:bodyPr/>
        <a:lstStyle/>
        <a:p>
          <a:endParaRPr lang="en-US" sz="1400"/>
        </a:p>
      </dgm:t>
    </dgm:pt>
    <dgm:pt modelId="{A2D1E5ED-28E4-4398-807D-F687894D880A}" type="sibTrans" cxnId="{FB21F85C-D2F1-4CD0-A558-EF43EFDB9B6B}">
      <dgm:prSet/>
      <dgm:spPr/>
      <dgm:t>
        <a:bodyPr/>
        <a:lstStyle/>
        <a:p>
          <a:endParaRPr lang="en-US"/>
        </a:p>
      </dgm:t>
    </dgm:pt>
    <dgm:pt modelId="{A8251EE0-6080-4483-AF70-606135E2A8F5}">
      <dgm:prSet custT="1"/>
      <dgm:spPr/>
      <dgm:t>
        <a:bodyPr/>
        <a:lstStyle/>
        <a:p>
          <a:pPr algn="l"/>
          <a:r>
            <a:rPr lang="en-US" sz="1800" b="1" dirty="0" err="1" smtClean="0"/>
            <a:t>Cân</a:t>
          </a:r>
          <a:r>
            <a:rPr lang="en-US" sz="1800" b="1" dirty="0" smtClean="0"/>
            <a:t> </a:t>
          </a:r>
          <a:r>
            <a:rPr lang="en-US" sz="1800" b="1" dirty="0" err="1" smtClean="0"/>
            <a:t>nhắc</a:t>
          </a:r>
          <a:endParaRPr lang="en-US" sz="1800" b="1" dirty="0" smtClean="0"/>
        </a:p>
        <a:p>
          <a:pPr algn="l"/>
          <a:r>
            <a:rPr lang="en-US" sz="1800" b="1" dirty="0" smtClean="0"/>
            <a:t>FOLFOX</a:t>
          </a:r>
        </a:p>
        <a:p>
          <a:pPr algn="l"/>
          <a:r>
            <a:rPr lang="en-US" sz="1800" b="1" dirty="0" err="1" smtClean="0"/>
            <a:t>Capeox</a:t>
          </a:r>
          <a:endParaRPr lang="en-US" sz="1800" b="1" dirty="0" smtClean="0"/>
        </a:p>
        <a:p>
          <a:pPr algn="l"/>
          <a:r>
            <a:rPr lang="en-US" sz="1800" b="1" dirty="0" smtClean="0"/>
            <a:t>5-FU/</a:t>
          </a:r>
          <a:r>
            <a:rPr lang="en-US" sz="1800" b="1" dirty="0" err="1" smtClean="0"/>
            <a:t>leucovorin</a:t>
          </a:r>
          <a:r>
            <a:rPr lang="en-US" sz="1800" b="1" dirty="0" smtClean="0"/>
            <a:t> </a:t>
          </a:r>
          <a:r>
            <a:rPr lang="en-US" sz="1800" b="1" dirty="0" err="1" smtClean="0"/>
            <a:t>Capacetabine</a:t>
          </a:r>
          <a:endParaRPr lang="en-US" sz="1800" b="1" dirty="0" smtClean="0"/>
        </a:p>
        <a:p>
          <a:pPr algn="l"/>
          <a:r>
            <a:rPr lang="en-US" sz="1800" b="1" dirty="0" err="1" smtClean="0"/>
            <a:t>rồi</a:t>
          </a:r>
          <a:r>
            <a:rPr lang="en-US" sz="1800" b="1" dirty="0" smtClean="0"/>
            <a:t> </a:t>
          </a:r>
        </a:p>
        <a:p>
          <a:pPr algn="l"/>
          <a:r>
            <a:rPr lang="en-US" sz="1800" b="1" dirty="0" err="1" smtClean="0"/>
            <a:t>capecitabine</a:t>
          </a:r>
          <a:r>
            <a:rPr lang="en-US" sz="1800" b="1" dirty="0" smtClean="0"/>
            <a:t>/RT or </a:t>
          </a:r>
          <a:r>
            <a:rPr lang="en-US" sz="1800" b="1" dirty="0" err="1" smtClean="0"/>
            <a:t>tiêm</a:t>
          </a:r>
          <a:r>
            <a:rPr lang="en-US" sz="1800" b="1" dirty="0" smtClean="0"/>
            <a:t> </a:t>
          </a:r>
          <a:r>
            <a:rPr lang="en-US" sz="1800" b="1" dirty="0" err="1" smtClean="0"/>
            <a:t>mạch</a:t>
          </a:r>
          <a:r>
            <a:rPr lang="en-US" sz="1800" b="1" dirty="0" smtClean="0"/>
            <a:t> 5-FU/RT or bolus  5-FU/</a:t>
          </a:r>
          <a:r>
            <a:rPr lang="en-US" sz="1800" b="1" dirty="0" err="1" smtClean="0"/>
            <a:t>leucovorin</a:t>
          </a:r>
          <a:r>
            <a:rPr lang="en-US" sz="1800" b="1" dirty="0" smtClean="0"/>
            <a:t>/RT, </a:t>
          </a:r>
          <a:r>
            <a:rPr lang="en-US" sz="1800" b="1" dirty="0" err="1" smtClean="0"/>
            <a:t>rồi</a:t>
          </a:r>
          <a:endParaRPr lang="en-US" sz="1800" b="1" dirty="0" smtClean="0"/>
        </a:p>
        <a:p>
          <a:pPr algn="l"/>
          <a:r>
            <a:rPr lang="en-US" sz="1800" b="1" dirty="0" smtClean="0"/>
            <a:t> FOLFOX or </a:t>
          </a:r>
          <a:r>
            <a:rPr lang="en-US" sz="1800" b="1" dirty="0" err="1" smtClean="0"/>
            <a:t>Capeox</a:t>
          </a:r>
          <a:r>
            <a:rPr lang="en-US" sz="1800" b="1" dirty="0" smtClean="0"/>
            <a:t>  or 5-FU/</a:t>
          </a:r>
          <a:r>
            <a:rPr lang="en-US" sz="1800" b="1" dirty="0" err="1" smtClean="0"/>
            <a:t>leucoverin</a:t>
          </a:r>
          <a:r>
            <a:rPr lang="en-US" sz="1800" b="1" dirty="0" smtClean="0"/>
            <a:t>  </a:t>
          </a:r>
          <a:r>
            <a:rPr lang="en-US" sz="1800" b="1" dirty="0" err="1" smtClean="0"/>
            <a:t>hoặc</a:t>
          </a:r>
          <a:r>
            <a:rPr lang="en-US" sz="1800" b="1" dirty="0" smtClean="0"/>
            <a:t> </a:t>
          </a:r>
          <a:r>
            <a:rPr lang="en-US" sz="1800" b="1" dirty="0" err="1" smtClean="0"/>
            <a:t>capecitabine</a:t>
          </a:r>
          <a:endParaRPr lang="en-US" sz="1800" b="1" dirty="0"/>
        </a:p>
      </dgm:t>
    </dgm:pt>
    <dgm:pt modelId="{48E5FE3C-5177-422F-9821-265E633F2183}" type="parTrans" cxnId="{85E18BE0-C6F5-4A73-AF0E-3667A81CD771}">
      <dgm:prSet custT="1"/>
      <dgm:spPr/>
      <dgm:t>
        <a:bodyPr/>
        <a:lstStyle/>
        <a:p>
          <a:endParaRPr lang="en-US" sz="1400"/>
        </a:p>
      </dgm:t>
    </dgm:pt>
    <dgm:pt modelId="{3103709F-E07B-40DD-9626-C1D304768AAA}" type="sibTrans" cxnId="{85E18BE0-C6F5-4A73-AF0E-3667A81CD771}">
      <dgm:prSet/>
      <dgm:spPr/>
      <dgm:t>
        <a:bodyPr/>
        <a:lstStyle/>
        <a:p>
          <a:endParaRPr lang="en-US"/>
        </a:p>
      </dgm:t>
    </dgm:pt>
    <dgm:pt modelId="{C3035EC3-9D60-4CBC-A1A2-8D3A4BC41ADB}">
      <dgm:prSet custT="1"/>
      <dgm:spPr/>
      <dgm:t>
        <a:bodyPr/>
        <a:lstStyle/>
        <a:p>
          <a:r>
            <a:rPr lang="en-US" sz="1800" b="1" dirty="0" smtClean="0"/>
            <a:t>REC 8</a:t>
          </a:r>
          <a:endParaRPr lang="en-US" sz="1800" b="1" dirty="0"/>
        </a:p>
      </dgm:t>
    </dgm:pt>
    <dgm:pt modelId="{2C2450CA-FDD7-41DE-B568-6C4FA0394A34}" type="parTrans" cxnId="{16A5CBF8-CC2A-4944-B454-1E4ABB9ADDBE}">
      <dgm:prSet custT="1"/>
      <dgm:spPr/>
      <dgm:t>
        <a:bodyPr/>
        <a:lstStyle/>
        <a:p>
          <a:endParaRPr lang="en-US" sz="1400"/>
        </a:p>
      </dgm:t>
    </dgm:pt>
    <dgm:pt modelId="{034A2278-3239-4651-AF59-B249F848B7DD}" type="sibTrans" cxnId="{16A5CBF8-CC2A-4944-B454-1E4ABB9ADDBE}">
      <dgm:prSet/>
      <dgm:spPr/>
      <dgm:t>
        <a:bodyPr/>
        <a:lstStyle/>
        <a:p>
          <a:endParaRPr lang="en-US"/>
        </a:p>
      </dgm:t>
    </dgm:pt>
    <dgm:pt modelId="{90A0A092-692E-4A40-A403-D330BBB6B510}" type="pres">
      <dgm:prSet presAssocID="{1D5932CF-B340-4044-9FF4-0A73ADD4FD2D}" presName="diagram" presStyleCnt="0">
        <dgm:presLayoutVars>
          <dgm:chPref val="1"/>
          <dgm:dir/>
          <dgm:animOne val="branch"/>
          <dgm:animLvl val="lvl"/>
          <dgm:resizeHandles val="exact"/>
        </dgm:presLayoutVars>
      </dgm:prSet>
      <dgm:spPr/>
      <dgm:t>
        <a:bodyPr/>
        <a:lstStyle/>
        <a:p>
          <a:endParaRPr lang="en-US"/>
        </a:p>
      </dgm:t>
    </dgm:pt>
    <dgm:pt modelId="{867BEC12-43B5-4122-9ADC-8743D5B716DC}" type="pres">
      <dgm:prSet presAssocID="{5CDEAB11-793E-402C-806C-690CCC17E420}" presName="root1" presStyleCnt="0"/>
      <dgm:spPr/>
      <dgm:t>
        <a:bodyPr/>
        <a:lstStyle/>
        <a:p>
          <a:endParaRPr lang="en-US"/>
        </a:p>
      </dgm:t>
    </dgm:pt>
    <dgm:pt modelId="{60B0C522-AC2D-4CE9-8898-C1BC16F2229F}" type="pres">
      <dgm:prSet presAssocID="{5CDEAB11-793E-402C-806C-690CCC17E420}" presName="LevelOneTextNode" presStyleLbl="node0" presStyleIdx="0" presStyleCnt="1" custScaleY="351272">
        <dgm:presLayoutVars>
          <dgm:chPref val="3"/>
        </dgm:presLayoutVars>
      </dgm:prSet>
      <dgm:spPr/>
      <dgm:t>
        <a:bodyPr/>
        <a:lstStyle/>
        <a:p>
          <a:endParaRPr lang="en-US"/>
        </a:p>
      </dgm:t>
    </dgm:pt>
    <dgm:pt modelId="{43FEBBE5-3E51-48BE-89A4-F6F77BEE3309}" type="pres">
      <dgm:prSet presAssocID="{5CDEAB11-793E-402C-806C-690CCC17E420}" presName="level2hierChild" presStyleCnt="0"/>
      <dgm:spPr/>
      <dgm:t>
        <a:bodyPr/>
        <a:lstStyle/>
        <a:p>
          <a:endParaRPr lang="en-US"/>
        </a:p>
      </dgm:t>
    </dgm:pt>
    <dgm:pt modelId="{14B8B427-6ECC-4FB2-83FB-24D84FD639C0}" type="pres">
      <dgm:prSet presAssocID="{A1026624-3336-441D-91E3-CA60BA13B7EE}" presName="conn2-1" presStyleLbl="parChTrans1D2" presStyleIdx="0" presStyleCnt="1"/>
      <dgm:spPr/>
      <dgm:t>
        <a:bodyPr/>
        <a:lstStyle/>
        <a:p>
          <a:endParaRPr lang="en-US"/>
        </a:p>
      </dgm:t>
    </dgm:pt>
    <dgm:pt modelId="{02D81BE9-D86B-4EB5-807E-2EC903C50C8E}" type="pres">
      <dgm:prSet presAssocID="{A1026624-3336-441D-91E3-CA60BA13B7EE}" presName="connTx" presStyleLbl="parChTrans1D2" presStyleIdx="0" presStyleCnt="1"/>
      <dgm:spPr/>
      <dgm:t>
        <a:bodyPr/>
        <a:lstStyle/>
        <a:p>
          <a:endParaRPr lang="en-US"/>
        </a:p>
      </dgm:t>
    </dgm:pt>
    <dgm:pt modelId="{CB362757-9085-4BFA-ABDE-42E41873541A}" type="pres">
      <dgm:prSet presAssocID="{7BA0AE5A-3227-48E3-8F43-EE1F108F25C5}" presName="root2" presStyleCnt="0"/>
      <dgm:spPr/>
      <dgm:t>
        <a:bodyPr/>
        <a:lstStyle/>
        <a:p>
          <a:endParaRPr lang="en-US"/>
        </a:p>
      </dgm:t>
    </dgm:pt>
    <dgm:pt modelId="{DE21EA23-882B-4C5E-ADC2-57C170C06CD4}" type="pres">
      <dgm:prSet presAssocID="{7BA0AE5A-3227-48E3-8F43-EE1F108F25C5}" presName="LevelTwoTextNode" presStyleLbl="node2" presStyleIdx="0" presStyleCnt="1" custScaleY="137787">
        <dgm:presLayoutVars>
          <dgm:chPref val="3"/>
        </dgm:presLayoutVars>
      </dgm:prSet>
      <dgm:spPr/>
      <dgm:t>
        <a:bodyPr/>
        <a:lstStyle/>
        <a:p>
          <a:endParaRPr lang="en-US"/>
        </a:p>
      </dgm:t>
    </dgm:pt>
    <dgm:pt modelId="{2BEB71C2-2C90-40E7-B532-6F258422DC8F}" type="pres">
      <dgm:prSet presAssocID="{7BA0AE5A-3227-48E3-8F43-EE1F108F25C5}" presName="level3hierChild" presStyleCnt="0"/>
      <dgm:spPr/>
      <dgm:t>
        <a:bodyPr/>
        <a:lstStyle/>
        <a:p>
          <a:endParaRPr lang="en-US"/>
        </a:p>
      </dgm:t>
    </dgm:pt>
    <dgm:pt modelId="{BF37A28B-8BA1-4049-980A-416C14D17A7F}" type="pres">
      <dgm:prSet presAssocID="{70401D20-1609-44C2-90E7-78A3398CA004}" presName="conn2-1" presStyleLbl="parChTrans1D3" presStyleIdx="0" presStyleCnt="2"/>
      <dgm:spPr/>
      <dgm:t>
        <a:bodyPr/>
        <a:lstStyle/>
        <a:p>
          <a:endParaRPr lang="en-US"/>
        </a:p>
      </dgm:t>
    </dgm:pt>
    <dgm:pt modelId="{A951C388-EC42-4DCE-AE79-F80E909A2BFE}" type="pres">
      <dgm:prSet presAssocID="{70401D20-1609-44C2-90E7-78A3398CA004}" presName="connTx" presStyleLbl="parChTrans1D3" presStyleIdx="0" presStyleCnt="2"/>
      <dgm:spPr/>
      <dgm:t>
        <a:bodyPr/>
        <a:lstStyle/>
        <a:p>
          <a:endParaRPr lang="en-US"/>
        </a:p>
      </dgm:t>
    </dgm:pt>
    <dgm:pt modelId="{EBD79D08-A9FC-46CF-A56D-8AE842E2DE18}" type="pres">
      <dgm:prSet presAssocID="{61F0DA8E-C4A3-4E21-B8F4-A03C8A8D1D5B}" presName="root2" presStyleCnt="0"/>
      <dgm:spPr/>
      <dgm:t>
        <a:bodyPr/>
        <a:lstStyle/>
        <a:p>
          <a:endParaRPr lang="en-US"/>
        </a:p>
      </dgm:t>
    </dgm:pt>
    <dgm:pt modelId="{FACCB319-DEEE-40A0-B4FB-8AE557D4F49B}" type="pres">
      <dgm:prSet presAssocID="{61F0DA8E-C4A3-4E21-B8F4-A03C8A8D1D5B}" presName="LevelTwoTextNode" presStyleLbl="node3" presStyleIdx="0" presStyleCnt="2">
        <dgm:presLayoutVars>
          <dgm:chPref val="3"/>
        </dgm:presLayoutVars>
      </dgm:prSet>
      <dgm:spPr/>
      <dgm:t>
        <a:bodyPr/>
        <a:lstStyle/>
        <a:p>
          <a:endParaRPr lang="en-US"/>
        </a:p>
      </dgm:t>
    </dgm:pt>
    <dgm:pt modelId="{3B7C198B-B90A-4665-9054-BD2A3DE1A69A}" type="pres">
      <dgm:prSet presAssocID="{61F0DA8E-C4A3-4E21-B8F4-A03C8A8D1D5B}" presName="level3hierChild" presStyleCnt="0"/>
      <dgm:spPr/>
      <dgm:t>
        <a:bodyPr/>
        <a:lstStyle/>
        <a:p>
          <a:endParaRPr lang="en-US"/>
        </a:p>
      </dgm:t>
    </dgm:pt>
    <dgm:pt modelId="{B43B9344-2A55-4855-8ABF-BB7C4FE11B84}" type="pres">
      <dgm:prSet presAssocID="{67B75114-A570-4524-9015-CDD5F9D52483}" presName="conn2-1" presStyleLbl="parChTrans1D4" presStyleIdx="0" presStyleCnt="3"/>
      <dgm:spPr/>
      <dgm:t>
        <a:bodyPr/>
        <a:lstStyle/>
        <a:p>
          <a:endParaRPr lang="en-US"/>
        </a:p>
      </dgm:t>
    </dgm:pt>
    <dgm:pt modelId="{9B165974-F0E2-4812-A45C-E6D42DBC04FB}" type="pres">
      <dgm:prSet presAssocID="{67B75114-A570-4524-9015-CDD5F9D52483}" presName="connTx" presStyleLbl="parChTrans1D4" presStyleIdx="0" presStyleCnt="3"/>
      <dgm:spPr/>
      <dgm:t>
        <a:bodyPr/>
        <a:lstStyle/>
        <a:p>
          <a:endParaRPr lang="en-US"/>
        </a:p>
      </dgm:t>
    </dgm:pt>
    <dgm:pt modelId="{E1420ED2-B6DE-44EA-A7BD-D4E3310BF353}" type="pres">
      <dgm:prSet presAssocID="{5BC6F327-2E14-4763-B5C6-CADAAC61F833}" presName="root2" presStyleCnt="0"/>
      <dgm:spPr/>
      <dgm:t>
        <a:bodyPr/>
        <a:lstStyle/>
        <a:p>
          <a:endParaRPr lang="en-US"/>
        </a:p>
      </dgm:t>
    </dgm:pt>
    <dgm:pt modelId="{7B39DD12-40BC-410C-B62A-F802278A4DDF}" type="pres">
      <dgm:prSet presAssocID="{5BC6F327-2E14-4763-B5C6-CADAAC61F833}" presName="LevelTwoTextNode" presStyleLbl="node4" presStyleIdx="0" presStyleCnt="3" custScaleY="102731">
        <dgm:presLayoutVars>
          <dgm:chPref val="3"/>
        </dgm:presLayoutVars>
      </dgm:prSet>
      <dgm:spPr/>
      <dgm:t>
        <a:bodyPr/>
        <a:lstStyle/>
        <a:p>
          <a:endParaRPr lang="en-US"/>
        </a:p>
      </dgm:t>
    </dgm:pt>
    <dgm:pt modelId="{1D64C8EF-FBEC-4675-AA73-BF9FA61AAE2B}" type="pres">
      <dgm:prSet presAssocID="{5BC6F327-2E14-4763-B5C6-CADAAC61F833}" presName="level3hierChild" presStyleCnt="0"/>
      <dgm:spPr/>
      <dgm:t>
        <a:bodyPr/>
        <a:lstStyle/>
        <a:p>
          <a:endParaRPr lang="en-US"/>
        </a:p>
      </dgm:t>
    </dgm:pt>
    <dgm:pt modelId="{0ED416E1-5B61-4FE3-8947-E0AB135DD3FC}" type="pres">
      <dgm:prSet presAssocID="{2C2450CA-FDD7-41DE-B568-6C4FA0394A34}" presName="conn2-1" presStyleLbl="parChTrans1D4" presStyleIdx="1" presStyleCnt="3"/>
      <dgm:spPr/>
      <dgm:t>
        <a:bodyPr/>
        <a:lstStyle/>
        <a:p>
          <a:endParaRPr lang="en-US"/>
        </a:p>
      </dgm:t>
    </dgm:pt>
    <dgm:pt modelId="{B8EF92E9-BD51-4003-BC53-17B6DA13A6D7}" type="pres">
      <dgm:prSet presAssocID="{2C2450CA-FDD7-41DE-B568-6C4FA0394A34}" presName="connTx" presStyleLbl="parChTrans1D4" presStyleIdx="1" presStyleCnt="3"/>
      <dgm:spPr/>
      <dgm:t>
        <a:bodyPr/>
        <a:lstStyle/>
        <a:p>
          <a:endParaRPr lang="en-US"/>
        </a:p>
      </dgm:t>
    </dgm:pt>
    <dgm:pt modelId="{7EAADBE6-F18B-4DA5-B8F9-606EACB9543C}" type="pres">
      <dgm:prSet presAssocID="{C3035EC3-9D60-4CBC-A1A2-8D3A4BC41ADB}" presName="root2" presStyleCnt="0"/>
      <dgm:spPr/>
      <dgm:t>
        <a:bodyPr/>
        <a:lstStyle/>
        <a:p>
          <a:endParaRPr lang="en-US"/>
        </a:p>
      </dgm:t>
    </dgm:pt>
    <dgm:pt modelId="{E3EB997F-DA93-41C5-99D9-9B61529FC949}" type="pres">
      <dgm:prSet presAssocID="{C3035EC3-9D60-4CBC-A1A2-8D3A4BC41ADB}" presName="LevelTwoTextNode" presStyleLbl="node4" presStyleIdx="1" presStyleCnt="3">
        <dgm:presLayoutVars>
          <dgm:chPref val="3"/>
        </dgm:presLayoutVars>
      </dgm:prSet>
      <dgm:spPr/>
      <dgm:t>
        <a:bodyPr/>
        <a:lstStyle/>
        <a:p>
          <a:endParaRPr lang="en-US"/>
        </a:p>
      </dgm:t>
    </dgm:pt>
    <dgm:pt modelId="{1EA11015-351F-4C84-8A74-891712E3DCF1}" type="pres">
      <dgm:prSet presAssocID="{C3035EC3-9D60-4CBC-A1A2-8D3A4BC41ADB}" presName="level3hierChild" presStyleCnt="0"/>
      <dgm:spPr/>
      <dgm:t>
        <a:bodyPr/>
        <a:lstStyle/>
        <a:p>
          <a:endParaRPr lang="en-US"/>
        </a:p>
      </dgm:t>
    </dgm:pt>
    <dgm:pt modelId="{948153C9-57D5-48C6-994B-019CFE09C944}" type="pres">
      <dgm:prSet presAssocID="{31F93EA2-AD0A-442E-A5AE-42B76C5F7586}" presName="conn2-1" presStyleLbl="parChTrans1D3" presStyleIdx="1" presStyleCnt="2"/>
      <dgm:spPr/>
      <dgm:t>
        <a:bodyPr/>
        <a:lstStyle/>
        <a:p>
          <a:endParaRPr lang="en-US"/>
        </a:p>
      </dgm:t>
    </dgm:pt>
    <dgm:pt modelId="{11DB01D7-EEC2-49B6-A4FD-65E2F793DF06}" type="pres">
      <dgm:prSet presAssocID="{31F93EA2-AD0A-442E-A5AE-42B76C5F7586}" presName="connTx" presStyleLbl="parChTrans1D3" presStyleIdx="1" presStyleCnt="2"/>
      <dgm:spPr/>
      <dgm:t>
        <a:bodyPr/>
        <a:lstStyle/>
        <a:p>
          <a:endParaRPr lang="en-US"/>
        </a:p>
      </dgm:t>
    </dgm:pt>
    <dgm:pt modelId="{F8EF5B49-9926-421C-ADC6-DB6FC4421603}" type="pres">
      <dgm:prSet presAssocID="{199957B8-E1AD-497D-9080-1D598DFB09C2}" presName="root2" presStyleCnt="0"/>
      <dgm:spPr/>
      <dgm:t>
        <a:bodyPr/>
        <a:lstStyle/>
        <a:p>
          <a:endParaRPr lang="en-US"/>
        </a:p>
      </dgm:t>
    </dgm:pt>
    <dgm:pt modelId="{BC3C2CAA-C7F8-47B3-8792-16D5B84E7A0F}" type="pres">
      <dgm:prSet presAssocID="{199957B8-E1AD-497D-9080-1D598DFB09C2}" presName="LevelTwoTextNode" presStyleLbl="node3" presStyleIdx="1" presStyleCnt="2">
        <dgm:presLayoutVars>
          <dgm:chPref val="3"/>
        </dgm:presLayoutVars>
      </dgm:prSet>
      <dgm:spPr/>
      <dgm:t>
        <a:bodyPr/>
        <a:lstStyle/>
        <a:p>
          <a:endParaRPr lang="en-US"/>
        </a:p>
      </dgm:t>
    </dgm:pt>
    <dgm:pt modelId="{943FB7E8-3D68-4EED-AB32-43B2D39666D4}" type="pres">
      <dgm:prSet presAssocID="{199957B8-E1AD-497D-9080-1D598DFB09C2}" presName="level3hierChild" presStyleCnt="0"/>
      <dgm:spPr/>
      <dgm:t>
        <a:bodyPr/>
        <a:lstStyle/>
        <a:p>
          <a:endParaRPr lang="en-US"/>
        </a:p>
      </dgm:t>
    </dgm:pt>
    <dgm:pt modelId="{B2483234-EF9D-4E81-9B07-4AF5C27B80C7}" type="pres">
      <dgm:prSet presAssocID="{48E5FE3C-5177-422F-9821-265E633F2183}" presName="conn2-1" presStyleLbl="parChTrans1D4" presStyleIdx="2" presStyleCnt="3"/>
      <dgm:spPr/>
      <dgm:t>
        <a:bodyPr/>
        <a:lstStyle/>
        <a:p>
          <a:endParaRPr lang="en-US"/>
        </a:p>
      </dgm:t>
    </dgm:pt>
    <dgm:pt modelId="{E3F8A406-30FF-4EE5-B21E-9C73411FC596}" type="pres">
      <dgm:prSet presAssocID="{48E5FE3C-5177-422F-9821-265E633F2183}" presName="connTx" presStyleLbl="parChTrans1D4" presStyleIdx="2" presStyleCnt="3"/>
      <dgm:spPr/>
      <dgm:t>
        <a:bodyPr/>
        <a:lstStyle/>
        <a:p>
          <a:endParaRPr lang="en-US"/>
        </a:p>
      </dgm:t>
    </dgm:pt>
    <dgm:pt modelId="{B664F131-1EB5-4A64-A54F-0D8D9C098F35}" type="pres">
      <dgm:prSet presAssocID="{A8251EE0-6080-4483-AF70-606135E2A8F5}" presName="root2" presStyleCnt="0"/>
      <dgm:spPr/>
      <dgm:t>
        <a:bodyPr/>
        <a:lstStyle/>
        <a:p>
          <a:endParaRPr lang="en-US"/>
        </a:p>
      </dgm:t>
    </dgm:pt>
    <dgm:pt modelId="{47AB0DF6-ADEF-4D9F-92C8-6A917D2BBB71}" type="pres">
      <dgm:prSet presAssocID="{A8251EE0-6080-4483-AF70-606135E2A8F5}" presName="LevelTwoTextNode" presStyleLbl="node4" presStyleIdx="2" presStyleCnt="3" custScaleX="145337" custScaleY="422192">
        <dgm:presLayoutVars>
          <dgm:chPref val="3"/>
        </dgm:presLayoutVars>
      </dgm:prSet>
      <dgm:spPr/>
      <dgm:t>
        <a:bodyPr/>
        <a:lstStyle/>
        <a:p>
          <a:endParaRPr lang="en-US"/>
        </a:p>
      </dgm:t>
    </dgm:pt>
    <dgm:pt modelId="{83E46811-1CED-4D86-9C30-2C88D9CB76E2}" type="pres">
      <dgm:prSet presAssocID="{A8251EE0-6080-4483-AF70-606135E2A8F5}" presName="level3hierChild" presStyleCnt="0"/>
      <dgm:spPr/>
      <dgm:t>
        <a:bodyPr/>
        <a:lstStyle/>
        <a:p>
          <a:endParaRPr lang="en-US"/>
        </a:p>
      </dgm:t>
    </dgm:pt>
  </dgm:ptLst>
  <dgm:cxnLst>
    <dgm:cxn modelId="{395BFE80-285A-4426-868B-7D2CA18AFE97}" type="presOf" srcId="{5CDEAB11-793E-402C-806C-690CCC17E420}" destId="{60B0C522-AC2D-4CE9-8898-C1BC16F2229F}" srcOrd="0" destOrd="0" presId="urn:microsoft.com/office/officeart/2005/8/layout/hierarchy2"/>
    <dgm:cxn modelId="{B352CD9E-E7D6-4251-B626-EF9184EBED5B}" type="presOf" srcId="{5BC6F327-2E14-4763-B5C6-CADAAC61F833}" destId="{7B39DD12-40BC-410C-B62A-F802278A4DDF}" srcOrd="0" destOrd="0" presId="urn:microsoft.com/office/officeart/2005/8/layout/hierarchy2"/>
    <dgm:cxn modelId="{AF80CF61-F580-4A96-B0F2-C546149977C7}" type="presOf" srcId="{7BA0AE5A-3227-48E3-8F43-EE1F108F25C5}" destId="{DE21EA23-882B-4C5E-ADC2-57C170C06CD4}" srcOrd="0" destOrd="0" presId="urn:microsoft.com/office/officeart/2005/8/layout/hierarchy2"/>
    <dgm:cxn modelId="{246A52B9-0996-4101-AF15-FAD13B42594D}" type="presOf" srcId="{61F0DA8E-C4A3-4E21-B8F4-A03C8A8D1D5B}" destId="{FACCB319-DEEE-40A0-B4FB-8AE557D4F49B}" srcOrd="0" destOrd="0" presId="urn:microsoft.com/office/officeart/2005/8/layout/hierarchy2"/>
    <dgm:cxn modelId="{8E2E2F85-ECB8-45E4-9280-110D01269FD8}" type="presOf" srcId="{70401D20-1609-44C2-90E7-78A3398CA004}" destId="{BF37A28B-8BA1-4049-980A-416C14D17A7F}" srcOrd="0" destOrd="0" presId="urn:microsoft.com/office/officeart/2005/8/layout/hierarchy2"/>
    <dgm:cxn modelId="{59D7EB0E-C65C-474B-9574-304DDE8DBF61}" srcId="{1D5932CF-B340-4044-9FF4-0A73ADD4FD2D}" destId="{5CDEAB11-793E-402C-806C-690CCC17E420}" srcOrd="0" destOrd="0" parTransId="{DD69A7A6-1CCB-4E22-9342-92F5AA7A9D2B}" sibTransId="{CAE91F8B-06EC-4E88-9534-DAA184410C93}"/>
    <dgm:cxn modelId="{4909133A-2E4D-401A-A5FE-05AF7C4ADC09}" type="presOf" srcId="{A1026624-3336-441D-91E3-CA60BA13B7EE}" destId="{02D81BE9-D86B-4EB5-807E-2EC903C50C8E}" srcOrd="1" destOrd="0" presId="urn:microsoft.com/office/officeart/2005/8/layout/hierarchy2"/>
    <dgm:cxn modelId="{16A5CBF8-CC2A-4944-B454-1E4ABB9ADDBE}" srcId="{5BC6F327-2E14-4763-B5C6-CADAAC61F833}" destId="{C3035EC3-9D60-4CBC-A1A2-8D3A4BC41ADB}" srcOrd="0" destOrd="0" parTransId="{2C2450CA-FDD7-41DE-B568-6C4FA0394A34}" sibTransId="{034A2278-3239-4651-AF59-B249F848B7DD}"/>
    <dgm:cxn modelId="{436A13BD-06DC-4590-8E02-0C70F64F0090}" srcId="{5CDEAB11-793E-402C-806C-690CCC17E420}" destId="{7BA0AE5A-3227-48E3-8F43-EE1F108F25C5}" srcOrd="0" destOrd="0" parTransId="{A1026624-3336-441D-91E3-CA60BA13B7EE}" sibTransId="{358F2C52-A71C-4571-ABB7-850D04856765}"/>
    <dgm:cxn modelId="{1236CB6A-F04B-4EFA-A0C0-2D61A8EFAC2E}" type="presOf" srcId="{70401D20-1609-44C2-90E7-78A3398CA004}" destId="{A951C388-EC42-4DCE-AE79-F80E909A2BFE}" srcOrd="1" destOrd="0" presId="urn:microsoft.com/office/officeart/2005/8/layout/hierarchy2"/>
    <dgm:cxn modelId="{C1EA8136-C787-4651-9EFD-1CB9DFDCA616}" type="presOf" srcId="{67B75114-A570-4524-9015-CDD5F9D52483}" destId="{B43B9344-2A55-4855-8ABF-BB7C4FE11B84}" srcOrd="0" destOrd="0" presId="urn:microsoft.com/office/officeart/2005/8/layout/hierarchy2"/>
    <dgm:cxn modelId="{8283F86B-C11B-4435-9F1A-16F118D174EE}" type="presOf" srcId="{2C2450CA-FDD7-41DE-B568-6C4FA0394A34}" destId="{0ED416E1-5B61-4FE3-8947-E0AB135DD3FC}" srcOrd="0" destOrd="0" presId="urn:microsoft.com/office/officeart/2005/8/layout/hierarchy2"/>
    <dgm:cxn modelId="{85E18BE0-C6F5-4A73-AF0E-3667A81CD771}" srcId="{199957B8-E1AD-497D-9080-1D598DFB09C2}" destId="{A8251EE0-6080-4483-AF70-606135E2A8F5}" srcOrd="0" destOrd="0" parTransId="{48E5FE3C-5177-422F-9821-265E633F2183}" sibTransId="{3103709F-E07B-40DD-9626-C1D304768AAA}"/>
    <dgm:cxn modelId="{F95E43FE-C898-4507-B059-46D0AFA5D2EA}" type="presOf" srcId="{67B75114-A570-4524-9015-CDD5F9D52483}" destId="{9B165974-F0E2-4812-A45C-E6D42DBC04FB}" srcOrd="1" destOrd="0" presId="urn:microsoft.com/office/officeart/2005/8/layout/hierarchy2"/>
    <dgm:cxn modelId="{4B31E5F9-42A4-4D29-AEF4-BF9BD35A1D79}" type="presOf" srcId="{A8251EE0-6080-4483-AF70-606135E2A8F5}" destId="{47AB0DF6-ADEF-4D9F-92C8-6A917D2BBB71}" srcOrd="0" destOrd="0" presId="urn:microsoft.com/office/officeart/2005/8/layout/hierarchy2"/>
    <dgm:cxn modelId="{EB63CF90-3722-476B-8F14-6525A07B40F1}" srcId="{7BA0AE5A-3227-48E3-8F43-EE1F108F25C5}" destId="{61F0DA8E-C4A3-4E21-B8F4-A03C8A8D1D5B}" srcOrd="0" destOrd="0" parTransId="{70401D20-1609-44C2-90E7-78A3398CA004}" sibTransId="{82B0D6C3-5384-4855-B141-48B2A6358A7E}"/>
    <dgm:cxn modelId="{4A32C539-7BA8-43B4-932B-99FB769C02AD}" type="presOf" srcId="{1D5932CF-B340-4044-9FF4-0A73ADD4FD2D}" destId="{90A0A092-692E-4A40-A403-D330BBB6B510}" srcOrd="0" destOrd="0" presId="urn:microsoft.com/office/officeart/2005/8/layout/hierarchy2"/>
    <dgm:cxn modelId="{3ACC7D8C-237A-4347-8E26-B899136F003F}" type="presOf" srcId="{2C2450CA-FDD7-41DE-B568-6C4FA0394A34}" destId="{B8EF92E9-BD51-4003-BC53-17B6DA13A6D7}" srcOrd="1" destOrd="0" presId="urn:microsoft.com/office/officeart/2005/8/layout/hierarchy2"/>
    <dgm:cxn modelId="{6118CF4C-55C2-4851-A56B-0866B09328B1}" type="presOf" srcId="{A1026624-3336-441D-91E3-CA60BA13B7EE}" destId="{14B8B427-6ECC-4FB2-83FB-24D84FD639C0}" srcOrd="0" destOrd="0" presId="urn:microsoft.com/office/officeart/2005/8/layout/hierarchy2"/>
    <dgm:cxn modelId="{11FFAD19-720E-4206-894B-D5D138F6FAC6}" type="presOf" srcId="{48E5FE3C-5177-422F-9821-265E633F2183}" destId="{B2483234-EF9D-4E81-9B07-4AF5C27B80C7}" srcOrd="0" destOrd="0" presId="urn:microsoft.com/office/officeart/2005/8/layout/hierarchy2"/>
    <dgm:cxn modelId="{1135BA04-C808-485E-8F01-EDDA62712F0A}" type="presOf" srcId="{31F93EA2-AD0A-442E-A5AE-42B76C5F7586}" destId="{11DB01D7-EEC2-49B6-A4FD-65E2F793DF06}" srcOrd="1" destOrd="0" presId="urn:microsoft.com/office/officeart/2005/8/layout/hierarchy2"/>
    <dgm:cxn modelId="{43E3A1D9-349D-420E-A68E-B31D8A4F91B1}" type="presOf" srcId="{31F93EA2-AD0A-442E-A5AE-42B76C5F7586}" destId="{948153C9-57D5-48C6-994B-019CFE09C944}" srcOrd="0" destOrd="0" presId="urn:microsoft.com/office/officeart/2005/8/layout/hierarchy2"/>
    <dgm:cxn modelId="{59C5E4C5-16B2-47AD-8F62-BB6A6A13A891}" srcId="{61F0DA8E-C4A3-4E21-B8F4-A03C8A8D1D5B}" destId="{5BC6F327-2E14-4763-B5C6-CADAAC61F833}" srcOrd="0" destOrd="0" parTransId="{67B75114-A570-4524-9015-CDD5F9D52483}" sibTransId="{60C4A6F5-A559-498F-A415-5CA1544B2C04}"/>
    <dgm:cxn modelId="{FB21F85C-D2F1-4CD0-A558-EF43EFDB9B6B}" srcId="{7BA0AE5A-3227-48E3-8F43-EE1F108F25C5}" destId="{199957B8-E1AD-497D-9080-1D598DFB09C2}" srcOrd="1" destOrd="0" parTransId="{31F93EA2-AD0A-442E-A5AE-42B76C5F7586}" sibTransId="{A2D1E5ED-28E4-4398-807D-F687894D880A}"/>
    <dgm:cxn modelId="{BE9385D3-E30C-4104-AA9E-AFC0112B58C1}" type="presOf" srcId="{48E5FE3C-5177-422F-9821-265E633F2183}" destId="{E3F8A406-30FF-4EE5-B21E-9C73411FC596}" srcOrd="1" destOrd="0" presId="urn:microsoft.com/office/officeart/2005/8/layout/hierarchy2"/>
    <dgm:cxn modelId="{FDCD9E41-29E7-457A-A8D0-42157A2E1B3D}" type="presOf" srcId="{199957B8-E1AD-497D-9080-1D598DFB09C2}" destId="{BC3C2CAA-C7F8-47B3-8792-16D5B84E7A0F}" srcOrd="0" destOrd="0" presId="urn:microsoft.com/office/officeart/2005/8/layout/hierarchy2"/>
    <dgm:cxn modelId="{638B05E3-B4D8-46FE-B6E1-6B672E8E13BA}" type="presOf" srcId="{C3035EC3-9D60-4CBC-A1A2-8D3A4BC41ADB}" destId="{E3EB997F-DA93-41C5-99D9-9B61529FC949}" srcOrd="0" destOrd="0" presId="urn:microsoft.com/office/officeart/2005/8/layout/hierarchy2"/>
    <dgm:cxn modelId="{16BB09A3-9C31-4913-9A54-D482C4D5B332}" type="presParOf" srcId="{90A0A092-692E-4A40-A403-D330BBB6B510}" destId="{867BEC12-43B5-4122-9ADC-8743D5B716DC}" srcOrd="0" destOrd="0" presId="urn:microsoft.com/office/officeart/2005/8/layout/hierarchy2"/>
    <dgm:cxn modelId="{659D3E03-0F87-4EF1-9FAF-87CD04A748F9}" type="presParOf" srcId="{867BEC12-43B5-4122-9ADC-8743D5B716DC}" destId="{60B0C522-AC2D-4CE9-8898-C1BC16F2229F}" srcOrd="0" destOrd="0" presId="urn:microsoft.com/office/officeart/2005/8/layout/hierarchy2"/>
    <dgm:cxn modelId="{13DCD01D-2C39-4293-90CD-139480947087}" type="presParOf" srcId="{867BEC12-43B5-4122-9ADC-8743D5B716DC}" destId="{43FEBBE5-3E51-48BE-89A4-F6F77BEE3309}" srcOrd="1" destOrd="0" presId="urn:microsoft.com/office/officeart/2005/8/layout/hierarchy2"/>
    <dgm:cxn modelId="{17F66FE3-B794-46E1-8292-491DBEA5E52D}" type="presParOf" srcId="{43FEBBE5-3E51-48BE-89A4-F6F77BEE3309}" destId="{14B8B427-6ECC-4FB2-83FB-24D84FD639C0}" srcOrd="0" destOrd="0" presId="urn:microsoft.com/office/officeart/2005/8/layout/hierarchy2"/>
    <dgm:cxn modelId="{E0F5623F-FA87-4C44-99CF-7476F30F308A}" type="presParOf" srcId="{14B8B427-6ECC-4FB2-83FB-24D84FD639C0}" destId="{02D81BE9-D86B-4EB5-807E-2EC903C50C8E}" srcOrd="0" destOrd="0" presId="urn:microsoft.com/office/officeart/2005/8/layout/hierarchy2"/>
    <dgm:cxn modelId="{D74B7287-5AEB-40F7-BB41-6E2B2D3578E2}" type="presParOf" srcId="{43FEBBE5-3E51-48BE-89A4-F6F77BEE3309}" destId="{CB362757-9085-4BFA-ABDE-42E41873541A}" srcOrd="1" destOrd="0" presId="urn:microsoft.com/office/officeart/2005/8/layout/hierarchy2"/>
    <dgm:cxn modelId="{EB8F4D36-F422-4A88-B06D-1F67FDE6CECB}" type="presParOf" srcId="{CB362757-9085-4BFA-ABDE-42E41873541A}" destId="{DE21EA23-882B-4C5E-ADC2-57C170C06CD4}" srcOrd="0" destOrd="0" presId="urn:microsoft.com/office/officeart/2005/8/layout/hierarchy2"/>
    <dgm:cxn modelId="{F5B960F2-1772-4CB3-8024-DACDBF34F148}" type="presParOf" srcId="{CB362757-9085-4BFA-ABDE-42E41873541A}" destId="{2BEB71C2-2C90-40E7-B532-6F258422DC8F}" srcOrd="1" destOrd="0" presId="urn:microsoft.com/office/officeart/2005/8/layout/hierarchy2"/>
    <dgm:cxn modelId="{8677585D-89F3-4C8E-B4E3-38B82269FAEC}" type="presParOf" srcId="{2BEB71C2-2C90-40E7-B532-6F258422DC8F}" destId="{BF37A28B-8BA1-4049-980A-416C14D17A7F}" srcOrd="0" destOrd="0" presId="urn:microsoft.com/office/officeart/2005/8/layout/hierarchy2"/>
    <dgm:cxn modelId="{246F9C0B-2A5C-41BA-9615-1F689680E39E}" type="presParOf" srcId="{BF37A28B-8BA1-4049-980A-416C14D17A7F}" destId="{A951C388-EC42-4DCE-AE79-F80E909A2BFE}" srcOrd="0" destOrd="0" presId="urn:microsoft.com/office/officeart/2005/8/layout/hierarchy2"/>
    <dgm:cxn modelId="{7581FA4A-6452-445F-9C41-B037F393CE0A}" type="presParOf" srcId="{2BEB71C2-2C90-40E7-B532-6F258422DC8F}" destId="{EBD79D08-A9FC-46CF-A56D-8AE842E2DE18}" srcOrd="1" destOrd="0" presId="urn:microsoft.com/office/officeart/2005/8/layout/hierarchy2"/>
    <dgm:cxn modelId="{A1FE465B-389C-421B-A2DA-2E816EE6C412}" type="presParOf" srcId="{EBD79D08-A9FC-46CF-A56D-8AE842E2DE18}" destId="{FACCB319-DEEE-40A0-B4FB-8AE557D4F49B}" srcOrd="0" destOrd="0" presId="urn:microsoft.com/office/officeart/2005/8/layout/hierarchy2"/>
    <dgm:cxn modelId="{2C23B06C-CFE0-4647-B311-A8C2F4E2B6D1}" type="presParOf" srcId="{EBD79D08-A9FC-46CF-A56D-8AE842E2DE18}" destId="{3B7C198B-B90A-4665-9054-BD2A3DE1A69A}" srcOrd="1" destOrd="0" presId="urn:microsoft.com/office/officeart/2005/8/layout/hierarchy2"/>
    <dgm:cxn modelId="{C8C39016-D78A-49B3-B28E-E6619D483457}" type="presParOf" srcId="{3B7C198B-B90A-4665-9054-BD2A3DE1A69A}" destId="{B43B9344-2A55-4855-8ABF-BB7C4FE11B84}" srcOrd="0" destOrd="0" presId="urn:microsoft.com/office/officeart/2005/8/layout/hierarchy2"/>
    <dgm:cxn modelId="{71265AB2-7B54-42D3-825D-B4045E3FB50D}" type="presParOf" srcId="{B43B9344-2A55-4855-8ABF-BB7C4FE11B84}" destId="{9B165974-F0E2-4812-A45C-E6D42DBC04FB}" srcOrd="0" destOrd="0" presId="urn:microsoft.com/office/officeart/2005/8/layout/hierarchy2"/>
    <dgm:cxn modelId="{B4CB0064-7A5B-4FD0-B474-9826C2A0A74E}" type="presParOf" srcId="{3B7C198B-B90A-4665-9054-BD2A3DE1A69A}" destId="{E1420ED2-B6DE-44EA-A7BD-D4E3310BF353}" srcOrd="1" destOrd="0" presId="urn:microsoft.com/office/officeart/2005/8/layout/hierarchy2"/>
    <dgm:cxn modelId="{B8D0141A-F1CD-4D28-8622-AC8F1F83ED63}" type="presParOf" srcId="{E1420ED2-B6DE-44EA-A7BD-D4E3310BF353}" destId="{7B39DD12-40BC-410C-B62A-F802278A4DDF}" srcOrd="0" destOrd="0" presId="urn:microsoft.com/office/officeart/2005/8/layout/hierarchy2"/>
    <dgm:cxn modelId="{ADF46743-079A-4CCA-A7DE-9F830245BF0A}" type="presParOf" srcId="{E1420ED2-B6DE-44EA-A7BD-D4E3310BF353}" destId="{1D64C8EF-FBEC-4675-AA73-BF9FA61AAE2B}" srcOrd="1" destOrd="0" presId="urn:microsoft.com/office/officeart/2005/8/layout/hierarchy2"/>
    <dgm:cxn modelId="{4447F3BE-977E-4A31-80CC-38F7B55447D6}" type="presParOf" srcId="{1D64C8EF-FBEC-4675-AA73-BF9FA61AAE2B}" destId="{0ED416E1-5B61-4FE3-8947-E0AB135DD3FC}" srcOrd="0" destOrd="0" presId="urn:microsoft.com/office/officeart/2005/8/layout/hierarchy2"/>
    <dgm:cxn modelId="{17411AAC-F7B6-4A00-8369-ED78F13E4097}" type="presParOf" srcId="{0ED416E1-5B61-4FE3-8947-E0AB135DD3FC}" destId="{B8EF92E9-BD51-4003-BC53-17B6DA13A6D7}" srcOrd="0" destOrd="0" presId="urn:microsoft.com/office/officeart/2005/8/layout/hierarchy2"/>
    <dgm:cxn modelId="{53C1F8AD-51CF-429A-A905-9D219AD63FF9}" type="presParOf" srcId="{1D64C8EF-FBEC-4675-AA73-BF9FA61AAE2B}" destId="{7EAADBE6-F18B-4DA5-B8F9-606EACB9543C}" srcOrd="1" destOrd="0" presId="urn:microsoft.com/office/officeart/2005/8/layout/hierarchy2"/>
    <dgm:cxn modelId="{B8F4C333-F847-4404-9DE0-BCB823B6C878}" type="presParOf" srcId="{7EAADBE6-F18B-4DA5-B8F9-606EACB9543C}" destId="{E3EB997F-DA93-41C5-99D9-9B61529FC949}" srcOrd="0" destOrd="0" presId="urn:microsoft.com/office/officeart/2005/8/layout/hierarchy2"/>
    <dgm:cxn modelId="{1A7A0D51-02D1-40E6-983E-D86C7DC5EEF6}" type="presParOf" srcId="{7EAADBE6-F18B-4DA5-B8F9-606EACB9543C}" destId="{1EA11015-351F-4C84-8A74-891712E3DCF1}" srcOrd="1" destOrd="0" presId="urn:microsoft.com/office/officeart/2005/8/layout/hierarchy2"/>
    <dgm:cxn modelId="{435989AA-1624-4127-9F07-F4A3AE9F57A0}" type="presParOf" srcId="{2BEB71C2-2C90-40E7-B532-6F258422DC8F}" destId="{948153C9-57D5-48C6-994B-019CFE09C944}" srcOrd="2" destOrd="0" presId="urn:microsoft.com/office/officeart/2005/8/layout/hierarchy2"/>
    <dgm:cxn modelId="{84758F1E-C882-4430-920E-0CAC18EC170D}" type="presParOf" srcId="{948153C9-57D5-48C6-994B-019CFE09C944}" destId="{11DB01D7-EEC2-49B6-A4FD-65E2F793DF06}" srcOrd="0" destOrd="0" presId="urn:microsoft.com/office/officeart/2005/8/layout/hierarchy2"/>
    <dgm:cxn modelId="{E438C2AB-9D13-4934-BCAA-E7B6D226B250}" type="presParOf" srcId="{2BEB71C2-2C90-40E7-B532-6F258422DC8F}" destId="{F8EF5B49-9926-421C-ADC6-DB6FC4421603}" srcOrd="3" destOrd="0" presId="urn:microsoft.com/office/officeart/2005/8/layout/hierarchy2"/>
    <dgm:cxn modelId="{C7106C7C-66D9-4A09-AB7C-18101CB841C6}" type="presParOf" srcId="{F8EF5B49-9926-421C-ADC6-DB6FC4421603}" destId="{BC3C2CAA-C7F8-47B3-8792-16D5B84E7A0F}" srcOrd="0" destOrd="0" presId="urn:microsoft.com/office/officeart/2005/8/layout/hierarchy2"/>
    <dgm:cxn modelId="{A616D4EE-E067-4FAE-B699-1FAFD8FA63A3}" type="presParOf" srcId="{F8EF5B49-9926-421C-ADC6-DB6FC4421603}" destId="{943FB7E8-3D68-4EED-AB32-43B2D39666D4}" srcOrd="1" destOrd="0" presId="urn:microsoft.com/office/officeart/2005/8/layout/hierarchy2"/>
    <dgm:cxn modelId="{7C920C2B-75D0-4A36-AAA7-D4249286A29B}" type="presParOf" srcId="{943FB7E8-3D68-4EED-AB32-43B2D39666D4}" destId="{B2483234-EF9D-4E81-9B07-4AF5C27B80C7}" srcOrd="0" destOrd="0" presId="urn:microsoft.com/office/officeart/2005/8/layout/hierarchy2"/>
    <dgm:cxn modelId="{3935367E-E1BB-492D-9282-6D885628245C}" type="presParOf" srcId="{B2483234-EF9D-4E81-9B07-4AF5C27B80C7}" destId="{E3F8A406-30FF-4EE5-B21E-9C73411FC596}" srcOrd="0" destOrd="0" presId="urn:microsoft.com/office/officeart/2005/8/layout/hierarchy2"/>
    <dgm:cxn modelId="{AE121A11-D24D-4D0C-B7F0-3BFB3ECF8620}" type="presParOf" srcId="{943FB7E8-3D68-4EED-AB32-43B2D39666D4}" destId="{B664F131-1EB5-4A64-A54F-0D8D9C098F35}" srcOrd="1" destOrd="0" presId="urn:microsoft.com/office/officeart/2005/8/layout/hierarchy2"/>
    <dgm:cxn modelId="{6B44E162-664B-4284-A947-B6272D7F7B19}" type="presParOf" srcId="{B664F131-1EB5-4A64-A54F-0D8D9C098F35}" destId="{47AB0DF6-ADEF-4D9F-92C8-6A917D2BBB71}" srcOrd="0" destOrd="0" presId="urn:microsoft.com/office/officeart/2005/8/layout/hierarchy2"/>
    <dgm:cxn modelId="{41123E85-CCA8-4E9A-A84D-2531500D29C7}" type="presParOf" srcId="{B664F131-1EB5-4A64-A54F-0D8D9C098F35}" destId="{83E46811-1CED-4D86-9C30-2C88D9CB76E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03433A-2E00-436D-BD72-760017D94DA0}"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F4321EE0-75AC-495F-A91C-414723A0FA45}">
      <dgm:prSet phldrT="[Text]" custT="1"/>
      <dgm:spPr/>
      <dgm:t>
        <a:bodyPr/>
        <a:lstStyle/>
        <a:p>
          <a:r>
            <a:rPr lang="en-US" sz="2000" b="1" dirty="0" smtClean="0"/>
            <a:t>T </a:t>
          </a:r>
          <a:r>
            <a:rPr lang="en-US" sz="2000" b="1" dirty="0" err="1" smtClean="0"/>
            <a:t>bất</a:t>
          </a:r>
          <a:r>
            <a:rPr lang="en-US" sz="2000" b="1" dirty="0" smtClean="0"/>
            <a:t> </a:t>
          </a:r>
          <a:r>
            <a:rPr lang="en-US" sz="2000" b="1" dirty="0" err="1" smtClean="0"/>
            <a:t>kỳ</a:t>
          </a:r>
          <a:r>
            <a:rPr lang="en-US" sz="2000" b="1" dirty="0" smtClean="0"/>
            <a:t>, N </a:t>
          </a:r>
          <a:r>
            <a:rPr lang="en-US" sz="2000" b="1" dirty="0" err="1" smtClean="0"/>
            <a:t>bất</a:t>
          </a:r>
          <a:r>
            <a:rPr lang="en-US" sz="2000" b="1" dirty="0" smtClean="0"/>
            <a:t> </a:t>
          </a:r>
          <a:r>
            <a:rPr lang="en-US" sz="2000" b="1" dirty="0" err="1" smtClean="0"/>
            <a:t>kỳ</a:t>
          </a:r>
          <a:r>
            <a:rPr lang="en-US" sz="2000" b="1" dirty="0" smtClean="0"/>
            <a:t>, M1 </a:t>
          </a:r>
          <a:r>
            <a:rPr lang="en-US" sz="2000" b="1" dirty="0" err="1" smtClean="0"/>
            <a:t>có</a:t>
          </a:r>
          <a:r>
            <a:rPr lang="en-US" sz="2000" b="1" dirty="0" smtClean="0"/>
            <a:t> </a:t>
          </a:r>
          <a:r>
            <a:rPr lang="en-US" sz="2000" b="1" dirty="0" err="1" smtClean="0"/>
            <a:t>thể</a:t>
          </a:r>
          <a:r>
            <a:rPr lang="en-US" sz="2000" b="1" dirty="0" smtClean="0"/>
            <a:t> </a:t>
          </a:r>
          <a:r>
            <a:rPr lang="en-US" sz="2000" b="1" dirty="0" err="1" smtClean="0"/>
            <a:t>cắt</a:t>
          </a:r>
          <a:r>
            <a:rPr lang="en-US" sz="2000" b="1" dirty="0" smtClean="0"/>
            <a:t> </a:t>
          </a:r>
          <a:r>
            <a:rPr lang="en-US" sz="2000" b="1" dirty="0" err="1" smtClean="0"/>
            <a:t>bỏ</a:t>
          </a:r>
          <a:r>
            <a:rPr lang="en-US" sz="2000" b="1" dirty="0" smtClean="0"/>
            <a:t> di </a:t>
          </a:r>
          <a:r>
            <a:rPr lang="en-US" sz="2000" b="1" dirty="0" err="1" smtClean="0"/>
            <a:t>căn</a:t>
          </a:r>
          <a:r>
            <a:rPr lang="en-US" sz="2000" b="1" dirty="0" smtClean="0"/>
            <a:t> </a:t>
          </a:r>
          <a:r>
            <a:rPr lang="en-US" sz="2000" b="1" dirty="0" err="1" smtClean="0"/>
            <a:t>đồng</a:t>
          </a:r>
          <a:r>
            <a:rPr lang="en-US" sz="2000" b="1" dirty="0" smtClean="0"/>
            <a:t> </a:t>
          </a:r>
          <a:r>
            <a:rPr lang="en-US" sz="2000" b="1" dirty="0" err="1" smtClean="0"/>
            <a:t>thời</a:t>
          </a:r>
          <a:r>
            <a:rPr lang="en-US" sz="2000" b="1" dirty="0" smtClean="0"/>
            <a:t> </a:t>
          </a:r>
          <a:endParaRPr lang="en-US" sz="2000" b="1" dirty="0"/>
        </a:p>
      </dgm:t>
    </dgm:pt>
    <dgm:pt modelId="{17874F23-5B29-40B2-95E6-C93A8CD5C575}" type="parTrans" cxnId="{89C8C13F-B9FD-4664-B8E9-79A0BEAF8871}">
      <dgm:prSet/>
      <dgm:spPr/>
      <dgm:t>
        <a:bodyPr/>
        <a:lstStyle/>
        <a:p>
          <a:endParaRPr lang="en-US"/>
        </a:p>
      </dgm:t>
    </dgm:pt>
    <dgm:pt modelId="{E383CC48-25CA-412D-90D4-10A60ABA57D5}" type="sibTrans" cxnId="{89C8C13F-B9FD-4664-B8E9-79A0BEAF8871}">
      <dgm:prSet/>
      <dgm:spPr/>
      <dgm:t>
        <a:bodyPr/>
        <a:lstStyle/>
        <a:p>
          <a:endParaRPr lang="en-US"/>
        </a:p>
      </dgm:t>
    </dgm:pt>
    <dgm:pt modelId="{4B7DB0B7-C2EE-4657-AA59-F6E2C12E0A30}">
      <dgm:prSet phldrT="[Text]" custT="1"/>
      <dgm:spPr/>
      <dgm:t>
        <a:bodyPr/>
        <a:lstStyle/>
        <a:p>
          <a:r>
            <a:rPr lang="en-US" sz="1800" b="1" dirty="0" err="1" smtClean="0"/>
            <a:t>Hóa</a:t>
          </a:r>
          <a:r>
            <a:rPr lang="en-US" sz="1800" b="1" dirty="0" smtClean="0"/>
            <a:t> </a:t>
          </a:r>
          <a:r>
            <a:rPr lang="en-US" sz="1800" b="1" dirty="0" err="1" smtClean="0"/>
            <a:t>trị</a:t>
          </a:r>
          <a:r>
            <a:rPr lang="en-US" sz="1800" b="1" dirty="0" smtClean="0"/>
            <a:t> </a:t>
          </a:r>
          <a:r>
            <a:rPr lang="en-US" sz="1800" b="1" dirty="0" err="1" smtClean="0"/>
            <a:t>liệu</a:t>
          </a:r>
          <a:r>
            <a:rPr lang="en-US" sz="1800" b="1" dirty="0" smtClean="0"/>
            <a:t> </a:t>
          </a:r>
          <a:r>
            <a:rPr lang="en-US" sz="1800" b="1" dirty="0" err="1" smtClean="0"/>
            <a:t>kết</a:t>
          </a:r>
          <a:r>
            <a:rPr lang="en-US" sz="1800" b="1" dirty="0" smtClean="0"/>
            <a:t> </a:t>
          </a:r>
          <a:r>
            <a:rPr lang="en-US" sz="1800" b="1" dirty="0" err="1" smtClean="0"/>
            <a:t>hợp</a:t>
          </a:r>
          <a:r>
            <a:rPr lang="en-US" sz="1800" b="1" dirty="0" smtClean="0"/>
            <a:t> (2-3 </a:t>
          </a:r>
          <a:r>
            <a:rPr lang="en-US" sz="1800" b="1" dirty="0" err="1" smtClean="0"/>
            <a:t>tháng</a:t>
          </a:r>
          <a:r>
            <a:rPr lang="en-US" sz="1800" b="1" dirty="0" smtClean="0"/>
            <a:t>) </a:t>
          </a:r>
        </a:p>
        <a:p>
          <a:r>
            <a:rPr lang="en-US" sz="1600" b="1" dirty="0" smtClean="0"/>
            <a:t>(FOLFIRI or FOLFOX  or </a:t>
          </a:r>
          <a:r>
            <a:rPr lang="en-US" sz="1600" b="1" dirty="0" err="1" smtClean="0"/>
            <a:t>CapeOx</a:t>
          </a:r>
          <a:r>
            <a:rPr lang="en-US" sz="1600" b="1" dirty="0" smtClean="0"/>
            <a:t>) +/- </a:t>
          </a:r>
          <a:r>
            <a:rPr lang="en-US" sz="1600" b="1" dirty="0" err="1" smtClean="0"/>
            <a:t>bevacizumab</a:t>
          </a:r>
          <a:r>
            <a:rPr lang="en-US" sz="1600" b="1" dirty="0" smtClean="0"/>
            <a:t> or (FOLFIRI or FOLFOX) +/- (</a:t>
          </a:r>
          <a:r>
            <a:rPr lang="en-US" sz="1600" b="1" dirty="0" err="1" smtClean="0"/>
            <a:t>panitumumab</a:t>
          </a:r>
          <a:r>
            <a:rPr lang="en-US" sz="1600" b="1" dirty="0" smtClean="0"/>
            <a:t>  or </a:t>
          </a:r>
          <a:r>
            <a:rPr lang="en-US" sz="1600" b="1" dirty="0" err="1" smtClean="0"/>
            <a:t>cetuximab</a:t>
          </a:r>
          <a:r>
            <a:rPr lang="en-US" sz="2400" b="1" dirty="0" smtClean="0"/>
            <a:t>) </a:t>
          </a:r>
          <a:endParaRPr lang="en-US" sz="2400" b="1" dirty="0"/>
        </a:p>
      </dgm:t>
    </dgm:pt>
    <dgm:pt modelId="{F2B412EA-930A-4DBC-9A4F-789D88DDD50F}" type="parTrans" cxnId="{47D011D3-C880-4065-9944-BA0A784D93E6}">
      <dgm:prSet custT="1"/>
      <dgm:spPr/>
      <dgm:t>
        <a:bodyPr/>
        <a:lstStyle/>
        <a:p>
          <a:endParaRPr lang="en-US" sz="1400"/>
        </a:p>
      </dgm:t>
    </dgm:pt>
    <dgm:pt modelId="{FE50DC9E-AA01-475C-BD5E-2967590BCE28}" type="sibTrans" cxnId="{47D011D3-C880-4065-9944-BA0A784D93E6}">
      <dgm:prSet/>
      <dgm:spPr/>
      <dgm:t>
        <a:bodyPr/>
        <a:lstStyle/>
        <a:p>
          <a:endParaRPr lang="en-US"/>
        </a:p>
      </dgm:t>
    </dgm:pt>
    <dgm:pt modelId="{E1EC6ADF-DC8E-4F37-B956-258D9C6A988B}">
      <dgm:prSet phldrT="[Text]" custT="1"/>
      <dgm:spPr/>
      <dgm:t>
        <a:bodyPr/>
        <a:lstStyle/>
        <a:p>
          <a:r>
            <a:rPr lang="en-US" sz="1600" b="1" dirty="0" err="1" smtClean="0"/>
            <a:t>Phẫu</a:t>
          </a:r>
          <a:r>
            <a:rPr lang="en-US" sz="1600" b="1" dirty="0" smtClean="0"/>
            <a:t> </a:t>
          </a:r>
          <a:r>
            <a:rPr lang="en-US" sz="1600" b="1" dirty="0" err="1" smtClean="0"/>
            <a:t>thuật</a:t>
          </a:r>
          <a:r>
            <a:rPr lang="en-US" sz="1600" b="1" dirty="0" smtClean="0"/>
            <a:t> </a:t>
          </a:r>
          <a:r>
            <a:rPr lang="en-US" sz="1600" b="1" dirty="0" err="1" smtClean="0"/>
            <a:t>cắt</a:t>
          </a:r>
          <a:r>
            <a:rPr lang="en-US" sz="1600" b="1" dirty="0" smtClean="0"/>
            <a:t> </a:t>
          </a:r>
          <a:r>
            <a:rPr lang="en-US" sz="1600" b="1" dirty="0" err="1" smtClean="0"/>
            <a:t>ung</a:t>
          </a:r>
          <a:r>
            <a:rPr lang="en-US" sz="1600" b="1" dirty="0" smtClean="0"/>
            <a:t> </a:t>
          </a:r>
          <a:r>
            <a:rPr lang="en-US" sz="1600" b="1" dirty="0" err="1" smtClean="0"/>
            <a:t>thư</a:t>
          </a:r>
          <a:r>
            <a:rPr lang="en-US" sz="1600" b="1" dirty="0" smtClean="0"/>
            <a:t> </a:t>
          </a:r>
          <a:r>
            <a:rPr lang="en-US" sz="1600" b="1" dirty="0" err="1" smtClean="0"/>
            <a:t>và</a:t>
          </a:r>
          <a:r>
            <a:rPr lang="en-US" sz="1600" b="1" dirty="0" smtClean="0"/>
            <a:t> di </a:t>
          </a:r>
          <a:r>
            <a:rPr lang="en-US" sz="1600" b="1" dirty="0" err="1" smtClean="0"/>
            <a:t>căn</a:t>
          </a:r>
          <a:r>
            <a:rPr lang="en-US" sz="1600" b="1" dirty="0" smtClean="0"/>
            <a:t> </a:t>
          </a:r>
          <a:r>
            <a:rPr lang="en-US" sz="1600" b="1" dirty="0" err="1" smtClean="0"/>
            <a:t>đồng</a:t>
          </a:r>
          <a:r>
            <a:rPr lang="en-US" sz="1600" b="1" dirty="0" smtClean="0"/>
            <a:t> </a:t>
          </a:r>
          <a:r>
            <a:rPr lang="en-US" sz="1600" b="1" dirty="0" err="1" smtClean="0"/>
            <a:t>thời</a:t>
          </a:r>
          <a:r>
            <a:rPr lang="en-US" sz="1600" b="1" dirty="0" smtClean="0"/>
            <a:t> hay </a:t>
          </a:r>
          <a:r>
            <a:rPr lang="en-US" sz="1600" b="1" dirty="0" err="1" smtClean="0"/>
            <a:t>sau</a:t>
          </a:r>
          <a:endParaRPr lang="en-US" sz="1600" b="1" dirty="0"/>
        </a:p>
      </dgm:t>
    </dgm:pt>
    <dgm:pt modelId="{616D4C1C-CCCE-4B34-83C5-FF55E3125D3D}" type="parTrans" cxnId="{13EB61EB-1D80-4027-89EB-A7E64BD1D285}">
      <dgm:prSet custT="1"/>
      <dgm:spPr/>
      <dgm:t>
        <a:bodyPr/>
        <a:lstStyle/>
        <a:p>
          <a:endParaRPr lang="en-US" sz="1400"/>
        </a:p>
      </dgm:t>
    </dgm:pt>
    <dgm:pt modelId="{C6D01840-34D0-4BC3-8DB2-1DD700E6D1D0}" type="sibTrans" cxnId="{13EB61EB-1D80-4027-89EB-A7E64BD1D285}">
      <dgm:prSet/>
      <dgm:spPr/>
      <dgm:t>
        <a:bodyPr/>
        <a:lstStyle/>
        <a:p>
          <a:endParaRPr lang="en-US"/>
        </a:p>
      </dgm:t>
    </dgm:pt>
    <dgm:pt modelId="{C53EB3D5-B405-4F37-8942-FDD1AF28A280}">
      <dgm:prSet phldrT="[Text]" custT="1"/>
      <dgm:spPr/>
      <dgm:t>
        <a:bodyPr/>
        <a:lstStyle/>
        <a:p>
          <a:r>
            <a:rPr lang="en-US" sz="1400" b="1" dirty="0" err="1" smtClean="0"/>
            <a:t>Truyền</a:t>
          </a:r>
          <a:r>
            <a:rPr lang="en-US" sz="1400" b="1" dirty="0" smtClean="0"/>
            <a:t> TM 5-FU/</a:t>
          </a:r>
          <a:r>
            <a:rPr lang="en-US" sz="1400" b="1" dirty="0" err="1" smtClean="0"/>
            <a:t>xạ</a:t>
          </a:r>
          <a:r>
            <a:rPr lang="en-US" sz="1400" b="1" dirty="0" smtClean="0"/>
            <a:t> </a:t>
          </a:r>
          <a:r>
            <a:rPr lang="en-US" sz="1400" b="1" dirty="0" err="1" smtClean="0"/>
            <a:t>trị</a:t>
          </a:r>
          <a:r>
            <a:rPr lang="en-US" sz="1400" b="1" dirty="0" smtClean="0"/>
            <a:t> </a:t>
          </a:r>
          <a:r>
            <a:rPr lang="en-US" sz="1400" b="1" dirty="0" err="1" smtClean="0"/>
            <a:t>khung</a:t>
          </a:r>
          <a:r>
            <a:rPr lang="en-US" sz="1400" b="1" dirty="0" smtClean="0"/>
            <a:t> </a:t>
          </a:r>
          <a:r>
            <a:rPr lang="en-US" sz="1400" b="1" dirty="0" err="1" smtClean="0"/>
            <a:t>chậu</a:t>
          </a:r>
          <a:r>
            <a:rPr lang="en-US" sz="1400" b="1" dirty="0" smtClean="0"/>
            <a:t> or </a:t>
          </a:r>
          <a:r>
            <a:rPr lang="en-US" sz="1400" b="1" dirty="0" err="1" smtClean="0"/>
            <a:t>capecitabine</a:t>
          </a:r>
          <a:r>
            <a:rPr lang="en-US" sz="1400" b="1" dirty="0" smtClean="0"/>
            <a:t>/RT or bolus  5-FU + </a:t>
          </a:r>
          <a:r>
            <a:rPr lang="en-US" sz="1400" b="1" dirty="0" err="1" smtClean="0"/>
            <a:t>leucovorin</a:t>
          </a:r>
          <a:r>
            <a:rPr lang="en-US" sz="1400" b="1" dirty="0" smtClean="0"/>
            <a:t>/</a:t>
          </a:r>
          <a:r>
            <a:rPr lang="en-US" sz="1400" b="1" dirty="0" err="1" smtClean="0"/>
            <a:t>xạ</a:t>
          </a:r>
          <a:r>
            <a:rPr lang="en-US" sz="1400" b="1" dirty="0" smtClean="0"/>
            <a:t> </a:t>
          </a:r>
          <a:r>
            <a:rPr lang="en-US" sz="1400" b="1" dirty="0" err="1" smtClean="0"/>
            <a:t>trị</a:t>
          </a:r>
          <a:r>
            <a:rPr lang="en-US" sz="1400" b="1" dirty="0" smtClean="0"/>
            <a:t> </a:t>
          </a:r>
          <a:r>
            <a:rPr lang="en-US" sz="1400" b="1" dirty="0" err="1" smtClean="0"/>
            <a:t>khung</a:t>
          </a:r>
          <a:r>
            <a:rPr lang="en-US" sz="1400" b="1" dirty="0" smtClean="0"/>
            <a:t> </a:t>
          </a:r>
          <a:r>
            <a:rPr lang="en-US" sz="1400" b="1" dirty="0" err="1" smtClean="0"/>
            <a:t>chậu</a:t>
          </a:r>
          <a:endParaRPr lang="en-US" sz="1400" b="1" dirty="0"/>
        </a:p>
      </dgm:t>
    </dgm:pt>
    <dgm:pt modelId="{FDA6AC1B-A93A-4995-A874-6614C1DD1E56}" type="parTrans" cxnId="{E33E008C-2C8A-428E-B53A-1433D176F8F1}">
      <dgm:prSet custT="1"/>
      <dgm:spPr/>
      <dgm:t>
        <a:bodyPr/>
        <a:lstStyle/>
        <a:p>
          <a:endParaRPr lang="en-US" sz="1400"/>
        </a:p>
      </dgm:t>
    </dgm:pt>
    <dgm:pt modelId="{1E24402A-B221-499C-ACC1-D6C4FFC78ED5}" type="sibTrans" cxnId="{E33E008C-2C8A-428E-B53A-1433D176F8F1}">
      <dgm:prSet/>
      <dgm:spPr/>
      <dgm:t>
        <a:bodyPr/>
        <a:lstStyle/>
        <a:p>
          <a:endParaRPr lang="en-US"/>
        </a:p>
      </dgm:t>
    </dgm:pt>
    <dgm:pt modelId="{49876778-8049-40A5-9A23-DB3DF3025173}">
      <dgm:prSet phldrT="[Text]" custT="1"/>
      <dgm:spPr/>
      <dgm:t>
        <a:bodyPr/>
        <a:lstStyle/>
        <a:p>
          <a:r>
            <a:rPr lang="en-US" sz="1600" b="1" dirty="0" err="1" smtClean="0"/>
            <a:t>Truyền</a:t>
          </a:r>
          <a:r>
            <a:rPr lang="en-US" sz="1600" b="1" dirty="0" smtClean="0"/>
            <a:t> TM 5-FU/</a:t>
          </a:r>
          <a:r>
            <a:rPr lang="en-US" sz="1600" b="1" dirty="0" err="1" smtClean="0"/>
            <a:t>xạ</a:t>
          </a:r>
          <a:r>
            <a:rPr lang="en-US" sz="1600" b="1" dirty="0" smtClean="0"/>
            <a:t> </a:t>
          </a:r>
          <a:r>
            <a:rPr lang="en-US" sz="1600" b="1" dirty="0" err="1" smtClean="0"/>
            <a:t>trị</a:t>
          </a:r>
          <a:r>
            <a:rPr lang="en-US" sz="1600" b="1" dirty="0" smtClean="0"/>
            <a:t> </a:t>
          </a:r>
          <a:r>
            <a:rPr lang="en-US" sz="1600" b="1" dirty="0" err="1" smtClean="0"/>
            <a:t>khung</a:t>
          </a:r>
          <a:r>
            <a:rPr lang="en-US" sz="1600" b="1" dirty="0" smtClean="0"/>
            <a:t> </a:t>
          </a:r>
          <a:r>
            <a:rPr lang="en-US" sz="1600" b="1" dirty="0" err="1" smtClean="0"/>
            <a:t>chậu</a:t>
          </a:r>
          <a:r>
            <a:rPr lang="en-US" sz="1600" b="1" dirty="0" smtClean="0"/>
            <a:t> or </a:t>
          </a:r>
          <a:r>
            <a:rPr lang="en-US" sz="1600" b="1" dirty="0" err="1" smtClean="0"/>
            <a:t>capecitabine</a:t>
          </a:r>
          <a:r>
            <a:rPr lang="en-US" sz="1600" b="1" dirty="0" smtClean="0"/>
            <a:t>/RT or bolus  5-FU + </a:t>
          </a:r>
          <a:r>
            <a:rPr lang="en-US" sz="1600" b="1" dirty="0" err="1" smtClean="0"/>
            <a:t>leucovorin</a:t>
          </a:r>
          <a:r>
            <a:rPr lang="en-US" sz="1600" b="1" dirty="0" smtClean="0"/>
            <a:t>/</a:t>
          </a:r>
          <a:r>
            <a:rPr lang="en-US" sz="1600" b="1" dirty="0" err="1" smtClean="0"/>
            <a:t>xạ</a:t>
          </a:r>
          <a:r>
            <a:rPr lang="en-US" sz="1600" b="1" dirty="0" smtClean="0"/>
            <a:t> </a:t>
          </a:r>
          <a:r>
            <a:rPr lang="en-US" sz="1600" b="1" dirty="0" err="1" smtClean="0"/>
            <a:t>trị</a:t>
          </a:r>
          <a:r>
            <a:rPr lang="en-US" sz="1600" b="1" dirty="0" smtClean="0"/>
            <a:t> </a:t>
          </a:r>
          <a:r>
            <a:rPr lang="en-US" sz="1600" b="1" dirty="0" err="1" smtClean="0"/>
            <a:t>khung</a:t>
          </a:r>
          <a:r>
            <a:rPr lang="en-US" sz="1600" b="1" dirty="0" smtClean="0"/>
            <a:t> </a:t>
          </a:r>
          <a:r>
            <a:rPr lang="en-US" sz="1600" b="1" dirty="0" err="1" smtClean="0"/>
            <a:t>chậu</a:t>
          </a:r>
          <a:endParaRPr lang="en-US" sz="1600" b="1" dirty="0"/>
        </a:p>
      </dgm:t>
    </dgm:pt>
    <dgm:pt modelId="{19620A82-21BC-43BC-9EBE-B04F3B98DA8E}" type="parTrans" cxnId="{3B6DAB90-4E0D-4210-9908-5B4DEA37B157}">
      <dgm:prSet custT="1"/>
      <dgm:spPr/>
      <dgm:t>
        <a:bodyPr/>
        <a:lstStyle/>
        <a:p>
          <a:endParaRPr lang="en-US" sz="1400"/>
        </a:p>
      </dgm:t>
    </dgm:pt>
    <dgm:pt modelId="{B70FCB48-3691-4934-91AF-F4E81E378F3F}" type="sibTrans" cxnId="{3B6DAB90-4E0D-4210-9908-5B4DEA37B157}">
      <dgm:prSet/>
      <dgm:spPr/>
      <dgm:t>
        <a:bodyPr/>
        <a:lstStyle/>
        <a:p>
          <a:endParaRPr lang="en-US"/>
        </a:p>
      </dgm:t>
    </dgm:pt>
    <dgm:pt modelId="{41AEFD47-F87A-499A-B456-BF615E645CCD}">
      <dgm:prSet phldrT="[Text]" custT="1"/>
      <dgm:spPr/>
      <dgm:t>
        <a:bodyPr/>
        <a:lstStyle/>
        <a:p>
          <a:r>
            <a:rPr lang="en-US" sz="1600" b="1" dirty="0" err="1" smtClean="0"/>
            <a:t>Phẫu</a:t>
          </a:r>
          <a:r>
            <a:rPr lang="en-US" sz="1600" b="1" dirty="0" smtClean="0"/>
            <a:t> </a:t>
          </a:r>
          <a:r>
            <a:rPr lang="en-US" sz="1600" b="1" dirty="0" err="1" smtClean="0"/>
            <a:t>thuật</a:t>
          </a:r>
          <a:r>
            <a:rPr lang="en-US" sz="1600" b="1" dirty="0" smtClean="0"/>
            <a:t> </a:t>
          </a:r>
          <a:r>
            <a:rPr lang="en-US" sz="1600" b="1" dirty="0" err="1" smtClean="0"/>
            <a:t>cắt</a:t>
          </a:r>
          <a:r>
            <a:rPr lang="en-US" sz="1600" b="1" dirty="0" smtClean="0"/>
            <a:t> </a:t>
          </a:r>
          <a:r>
            <a:rPr lang="en-US" sz="1600" b="1" dirty="0" err="1" smtClean="0"/>
            <a:t>ung</a:t>
          </a:r>
          <a:r>
            <a:rPr lang="en-US" sz="1600" b="1" dirty="0" smtClean="0"/>
            <a:t> </a:t>
          </a:r>
          <a:r>
            <a:rPr lang="en-US" sz="1600" b="1" dirty="0" err="1" smtClean="0"/>
            <a:t>thư</a:t>
          </a:r>
          <a:r>
            <a:rPr lang="en-US" sz="1600" b="1" dirty="0" smtClean="0"/>
            <a:t> </a:t>
          </a:r>
          <a:r>
            <a:rPr lang="en-US" sz="1600" b="1" dirty="0" err="1" smtClean="0"/>
            <a:t>và</a:t>
          </a:r>
          <a:r>
            <a:rPr lang="en-US" sz="1600" b="1" dirty="0" smtClean="0"/>
            <a:t> di </a:t>
          </a:r>
          <a:r>
            <a:rPr lang="en-US" sz="1600" b="1" dirty="0" err="1" smtClean="0"/>
            <a:t>căn</a:t>
          </a:r>
          <a:r>
            <a:rPr lang="en-US" sz="1600" b="1" dirty="0" smtClean="0"/>
            <a:t> </a:t>
          </a:r>
          <a:r>
            <a:rPr lang="en-US" sz="1600" b="1" dirty="0" err="1" smtClean="0"/>
            <a:t>đồng</a:t>
          </a:r>
          <a:r>
            <a:rPr lang="en-US" sz="1600" b="1" dirty="0" smtClean="0"/>
            <a:t> </a:t>
          </a:r>
          <a:r>
            <a:rPr lang="en-US" sz="1600" b="1" dirty="0" err="1" smtClean="0"/>
            <a:t>thời</a:t>
          </a:r>
          <a:r>
            <a:rPr lang="en-US" sz="1600" b="1" dirty="0" smtClean="0"/>
            <a:t> hay </a:t>
          </a:r>
          <a:r>
            <a:rPr lang="en-US" sz="1600" b="1" dirty="0" err="1" smtClean="0"/>
            <a:t>trước</a:t>
          </a:r>
          <a:r>
            <a:rPr lang="en-US" sz="1600" b="1" dirty="0" smtClean="0"/>
            <a:t> </a:t>
          </a:r>
          <a:r>
            <a:rPr lang="en-US" sz="1600" b="1" dirty="0" err="1" smtClean="0"/>
            <a:t>sau</a:t>
          </a:r>
          <a:endParaRPr lang="en-US" sz="1600" b="1" dirty="0"/>
        </a:p>
      </dgm:t>
    </dgm:pt>
    <dgm:pt modelId="{0EF997D9-A8C1-4FA8-92E3-92A5BEBFB408}" type="parTrans" cxnId="{A8534386-1128-4C69-A414-A14C1EDEC3D9}">
      <dgm:prSet custT="1"/>
      <dgm:spPr/>
      <dgm:t>
        <a:bodyPr/>
        <a:lstStyle/>
        <a:p>
          <a:endParaRPr lang="en-US" sz="1400"/>
        </a:p>
      </dgm:t>
    </dgm:pt>
    <dgm:pt modelId="{CCD7DDD9-51CE-42B1-897D-1717D7EDAE47}" type="sibTrans" cxnId="{A8534386-1128-4C69-A414-A14C1EDEC3D9}">
      <dgm:prSet/>
      <dgm:spPr/>
      <dgm:t>
        <a:bodyPr/>
        <a:lstStyle/>
        <a:p>
          <a:endParaRPr lang="en-US"/>
        </a:p>
      </dgm:t>
    </dgm:pt>
    <dgm:pt modelId="{D281FC14-E465-40C5-A4C3-03F5E9689F5A}">
      <dgm:prSet custT="1"/>
      <dgm:spPr/>
      <dgm:t>
        <a:bodyPr/>
        <a:lstStyle/>
        <a:p>
          <a:r>
            <a:rPr lang="en-US" sz="1600" b="1" dirty="0" err="1" smtClean="0"/>
            <a:t>Xem</a:t>
          </a:r>
          <a:r>
            <a:rPr lang="en-US" sz="1600" b="1" dirty="0" smtClean="0"/>
            <a:t> </a:t>
          </a:r>
          <a:r>
            <a:rPr lang="en-US" sz="1600" b="1" dirty="0" err="1" smtClean="0"/>
            <a:t>xét</a:t>
          </a:r>
          <a:r>
            <a:rPr lang="en-US" sz="1600" b="1" dirty="0" smtClean="0"/>
            <a:t>  </a:t>
          </a:r>
          <a:r>
            <a:rPr lang="en-US" sz="1600" b="1" dirty="0" err="1" smtClean="0"/>
            <a:t>truyền</a:t>
          </a:r>
          <a:r>
            <a:rPr lang="en-US" sz="1600" b="1" dirty="0" smtClean="0"/>
            <a:t> TM 5-FU/</a:t>
          </a:r>
          <a:r>
            <a:rPr lang="en-US" sz="1600" b="1" dirty="0" err="1" smtClean="0"/>
            <a:t>xạ</a:t>
          </a:r>
          <a:r>
            <a:rPr lang="en-US" sz="1600" b="1" dirty="0" smtClean="0"/>
            <a:t> </a:t>
          </a:r>
          <a:r>
            <a:rPr lang="en-US" sz="1600" b="1" dirty="0" err="1" smtClean="0"/>
            <a:t>trị</a:t>
          </a:r>
          <a:r>
            <a:rPr lang="en-US" sz="1600" b="1" dirty="0" smtClean="0"/>
            <a:t> </a:t>
          </a:r>
          <a:r>
            <a:rPr lang="en-US" sz="1600" b="1" dirty="0" err="1" smtClean="0"/>
            <a:t>khung</a:t>
          </a:r>
          <a:r>
            <a:rPr lang="en-US" sz="1600" b="1" dirty="0" smtClean="0"/>
            <a:t> </a:t>
          </a:r>
          <a:r>
            <a:rPr lang="en-US" sz="1600" b="1" dirty="0" err="1" smtClean="0"/>
            <a:t>chậu</a:t>
          </a:r>
          <a:r>
            <a:rPr lang="en-US" sz="1600" b="1" dirty="0" smtClean="0"/>
            <a:t> or </a:t>
          </a:r>
          <a:r>
            <a:rPr lang="en-US" sz="1600" b="1" dirty="0" err="1" smtClean="0"/>
            <a:t>capecitabine</a:t>
          </a:r>
          <a:r>
            <a:rPr lang="en-US" sz="1600" b="1" dirty="0" smtClean="0"/>
            <a:t>/RT or bolus  5-FU + </a:t>
          </a:r>
          <a:r>
            <a:rPr lang="en-US" sz="1600" b="1" dirty="0" err="1" smtClean="0"/>
            <a:t>leucovorin</a:t>
          </a:r>
          <a:r>
            <a:rPr lang="en-US" sz="1600" b="1" dirty="0" smtClean="0"/>
            <a:t>/</a:t>
          </a:r>
          <a:r>
            <a:rPr lang="en-US" sz="1600" b="1" dirty="0" err="1" smtClean="0"/>
            <a:t>xạ</a:t>
          </a:r>
          <a:r>
            <a:rPr lang="en-US" sz="1600" b="1" dirty="0" smtClean="0"/>
            <a:t> </a:t>
          </a:r>
          <a:r>
            <a:rPr lang="en-US" sz="1600" b="1" dirty="0" err="1" smtClean="0"/>
            <a:t>trị</a:t>
          </a:r>
          <a:r>
            <a:rPr lang="en-US" sz="1600" b="1" dirty="0" smtClean="0"/>
            <a:t> </a:t>
          </a:r>
          <a:r>
            <a:rPr lang="en-US" sz="1600" b="1" dirty="0" err="1" smtClean="0"/>
            <a:t>khung</a:t>
          </a:r>
          <a:r>
            <a:rPr lang="en-US" sz="1600" b="1" dirty="0" smtClean="0"/>
            <a:t> </a:t>
          </a:r>
          <a:r>
            <a:rPr lang="en-US" sz="1600" b="1" dirty="0" err="1" smtClean="0"/>
            <a:t>chậu</a:t>
          </a:r>
          <a:endParaRPr lang="en-US" sz="1600" b="1" dirty="0"/>
        </a:p>
      </dgm:t>
    </dgm:pt>
    <dgm:pt modelId="{B72C6540-55ED-4E6D-A878-5B429A2C0593}" type="parTrans" cxnId="{C57E8FC7-0F05-4299-81CB-2C7786AA1AD4}">
      <dgm:prSet custT="1"/>
      <dgm:spPr/>
      <dgm:t>
        <a:bodyPr/>
        <a:lstStyle/>
        <a:p>
          <a:endParaRPr lang="en-US" sz="1400"/>
        </a:p>
      </dgm:t>
    </dgm:pt>
    <dgm:pt modelId="{4F9ED980-C50A-4A69-AD59-0259EB3F66FD}" type="sibTrans" cxnId="{C57E8FC7-0F05-4299-81CB-2C7786AA1AD4}">
      <dgm:prSet/>
      <dgm:spPr/>
      <dgm:t>
        <a:bodyPr/>
        <a:lstStyle/>
        <a:p>
          <a:endParaRPr lang="en-US"/>
        </a:p>
      </dgm:t>
    </dgm:pt>
    <dgm:pt modelId="{4CD1A2D6-060C-4749-A13E-B1CB0CE6319B}">
      <dgm:prSet custT="1"/>
      <dgm:spPr/>
      <dgm:t>
        <a:bodyPr/>
        <a:lstStyle/>
        <a:p>
          <a:r>
            <a:rPr lang="en-US" sz="1600" b="1" dirty="0" err="1" smtClean="0"/>
            <a:t>Phẫu</a:t>
          </a:r>
          <a:r>
            <a:rPr lang="en-US" sz="1600" b="1" dirty="0" smtClean="0"/>
            <a:t> </a:t>
          </a:r>
          <a:r>
            <a:rPr lang="en-US" sz="1600" b="1" dirty="0" err="1" smtClean="0"/>
            <a:t>thuật</a:t>
          </a:r>
          <a:r>
            <a:rPr lang="en-US" sz="1600" b="1" dirty="0" smtClean="0"/>
            <a:t> </a:t>
          </a:r>
          <a:r>
            <a:rPr lang="en-US" sz="1600" b="1" dirty="0" err="1" smtClean="0"/>
            <a:t>cắt</a:t>
          </a:r>
          <a:r>
            <a:rPr lang="en-US" sz="1600" b="1" dirty="0" smtClean="0"/>
            <a:t> </a:t>
          </a:r>
          <a:r>
            <a:rPr lang="en-US" sz="1600" b="1" dirty="0" err="1" smtClean="0"/>
            <a:t>ung</a:t>
          </a:r>
          <a:r>
            <a:rPr lang="en-US" sz="1600" b="1" dirty="0" smtClean="0"/>
            <a:t> </a:t>
          </a:r>
          <a:r>
            <a:rPr lang="en-US" sz="1600" b="1" dirty="0" err="1" smtClean="0"/>
            <a:t>thư</a:t>
          </a:r>
          <a:r>
            <a:rPr lang="en-US" sz="1600" b="1" dirty="0" smtClean="0"/>
            <a:t> </a:t>
          </a:r>
          <a:r>
            <a:rPr lang="en-US" sz="1600" b="1" dirty="0" err="1" smtClean="0"/>
            <a:t>và</a:t>
          </a:r>
          <a:r>
            <a:rPr lang="en-US" sz="1600" b="1" dirty="0" smtClean="0"/>
            <a:t> di </a:t>
          </a:r>
          <a:r>
            <a:rPr lang="en-US" sz="1600" b="1" dirty="0" err="1" smtClean="0"/>
            <a:t>căn</a:t>
          </a:r>
          <a:r>
            <a:rPr lang="en-US" sz="1600" b="1" dirty="0" smtClean="0"/>
            <a:t> </a:t>
          </a:r>
          <a:r>
            <a:rPr lang="en-US" sz="1600" b="1" dirty="0" err="1" smtClean="0"/>
            <a:t>đồng</a:t>
          </a:r>
          <a:r>
            <a:rPr lang="en-US" sz="1600" b="1" dirty="0" smtClean="0"/>
            <a:t> </a:t>
          </a:r>
          <a:r>
            <a:rPr lang="en-US" sz="1600" b="1" dirty="0" err="1" smtClean="0"/>
            <a:t>thời</a:t>
          </a:r>
          <a:r>
            <a:rPr lang="en-US" sz="1600" b="1" dirty="0" smtClean="0"/>
            <a:t> hay </a:t>
          </a:r>
          <a:r>
            <a:rPr lang="en-US" sz="1600" b="1" dirty="0" err="1" smtClean="0"/>
            <a:t>trước</a:t>
          </a:r>
          <a:r>
            <a:rPr lang="en-US" sz="1600" b="1" dirty="0" smtClean="0"/>
            <a:t> </a:t>
          </a:r>
          <a:r>
            <a:rPr lang="en-US" sz="1600" b="1" dirty="0" err="1" smtClean="0"/>
            <a:t>sau</a:t>
          </a:r>
          <a:endParaRPr lang="en-US" sz="1600" b="1" dirty="0"/>
        </a:p>
      </dgm:t>
    </dgm:pt>
    <dgm:pt modelId="{E19FEA74-306B-47E4-B8F7-6B795D9338CE}" type="parTrans" cxnId="{20A7D942-ADBA-4379-9C18-5B40D6C2786A}">
      <dgm:prSet custT="1"/>
      <dgm:spPr/>
      <dgm:t>
        <a:bodyPr/>
        <a:lstStyle/>
        <a:p>
          <a:endParaRPr lang="en-US" sz="1400"/>
        </a:p>
      </dgm:t>
    </dgm:pt>
    <dgm:pt modelId="{686BE487-8743-4C94-B19E-02CA3B74F6E0}" type="sibTrans" cxnId="{20A7D942-ADBA-4379-9C18-5B40D6C2786A}">
      <dgm:prSet/>
      <dgm:spPr/>
      <dgm:t>
        <a:bodyPr/>
        <a:lstStyle/>
        <a:p>
          <a:endParaRPr lang="en-US"/>
        </a:p>
      </dgm:t>
    </dgm:pt>
    <dgm:pt modelId="{6CF77E49-8185-4A84-9362-03B0D519EC6A}">
      <dgm:prSet custT="1"/>
      <dgm:spPr/>
      <dgm:t>
        <a:bodyPr/>
        <a:lstStyle/>
        <a:p>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a:t>
          </a:r>
          <a:endParaRPr lang="en-US" sz="1600" b="1" dirty="0"/>
        </a:p>
      </dgm:t>
    </dgm:pt>
    <dgm:pt modelId="{A901F6D4-6DCA-4229-A1D4-6570E7EDB6AA}" type="parTrans" cxnId="{B3446948-534E-4154-8828-A505472E0D6D}">
      <dgm:prSet custT="1"/>
      <dgm:spPr/>
      <dgm:t>
        <a:bodyPr/>
        <a:lstStyle/>
        <a:p>
          <a:endParaRPr lang="en-US" sz="1400"/>
        </a:p>
      </dgm:t>
    </dgm:pt>
    <dgm:pt modelId="{E4B71F59-602B-4438-8684-9C1D679E7DDB}" type="sibTrans" cxnId="{B3446948-534E-4154-8828-A505472E0D6D}">
      <dgm:prSet/>
      <dgm:spPr/>
      <dgm:t>
        <a:bodyPr/>
        <a:lstStyle/>
        <a:p>
          <a:endParaRPr lang="en-US"/>
        </a:p>
      </dgm:t>
    </dgm:pt>
    <dgm:pt modelId="{3C83A939-169C-4790-9DA1-87C41C633E79}">
      <dgm:prSet custT="1"/>
      <dgm:spPr/>
      <dgm:t>
        <a:bodyPr/>
        <a:lstStyle/>
        <a:p>
          <a:r>
            <a:rPr lang="en-US" sz="1400" dirty="0" smtClean="0"/>
            <a:t>REC E</a:t>
          </a:r>
          <a:endParaRPr lang="en-US" sz="1400" dirty="0"/>
        </a:p>
      </dgm:t>
    </dgm:pt>
    <dgm:pt modelId="{1B806D9B-7B0D-4E02-BF8C-C5C481AEC0FC}" type="parTrans" cxnId="{18260178-7895-49BC-A6B5-CE23C32C1506}">
      <dgm:prSet custT="1"/>
      <dgm:spPr/>
      <dgm:t>
        <a:bodyPr/>
        <a:lstStyle/>
        <a:p>
          <a:endParaRPr lang="en-US" sz="1400"/>
        </a:p>
      </dgm:t>
    </dgm:pt>
    <dgm:pt modelId="{B4DD7D12-EFCC-4C3A-BAAC-C2E6C424F8DF}" type="sibTrans" cxnId="{18260178-7895-49BC-A6B5-CE23C32C1506}">
      <dgm:prSet/>
      <dgm:spPr/>
      <dgm:t>
        <a:bodyPr/>
        <a:lstStyle/>
        <a:p>
          <a:endParaRPr lang="en-US"/>
        </a:p>
      </dgm:t>
    </dgm:pt>
    <dgm:pt modelId="{9DAB3845-8590-4449-88A2-901E143D23CA}">
      <dgm:prSet custT="1"/>
      <dgm:spPr/>
      <dgm:t>
        <a:bodyPr/>
        <a:lstStyle/>
        <a:p>
          <a:r>
            <a:rPr lang="en-US" sz="1400" dirty="0" smtClean="0"/>
            <a:t>REC 8</a:t>
          </a:r>
          <a:endParaRPr lang="en-US" sz="1400" dirty="0"/>
        </a:p>
      </dgm:t>
    </dgm:pt>
    <dgm:pt modelId="{6B528992-943B-441B-9D5A-153AD55B0A18}" type="parTrans" cxnId="{E4C42624-E619-4D40-B63C-BCF3B0F02A53}">
      <dgm:prSet custT="1"/>
      <dgm:spPr/>
      <dgm:t>
        <a:bodyPr/>
        <a:lstStyle/>
        <a:p>
          <a:endParaRPr lang="en-US" sz="1400"/>
        </a:p>
      </dgm:t>
    </dgm:pt>
    <dgm:pt modelId="{E74F3454-C7DA-46F9-9F86-2577D67F1CA3}" type="sibTrans" cxnId="{E4C42624-E619-4D40-B63C-BCF3B0F02A53}">
      <dgm:prSet/>
      <dgm:spPr/>
      <dgm:t>
        <a:bodyPr/>
        <a:lstStyle/>
        <a:p>
          <a:endParaRPr lang="en-US"/>
        </a:p>
      </dgm:t>
    </dgm:pt>
    <dgm:pt modelId="{5E4280FA-E421-460D-B52A-C9D281584FCD}" type="pres">
      <dgm:prSet presAssocID="{FC03433A-2E00-436D-BD72-760017D94DA0}" presName="diagram" presStyleCnt="0">
        <dgm:presLayoutVars>
          <dgm:chPref val="1"/>
          <dgm:dir/>
          <dgm:animOne val="branch"/>
          <dgm:animLvl val="lvl"/>
          <dgm:resizeHandles val="exact"/>
        </dgm:presLayoutVars>
      </dgm:prSet>
      <dgm:spPr/>
      <dgm:t>
        <a:bodyPr/>
        <a:lstStyle/>
        <a:p>
          <a:endParaRPr lang="en-US"/>
        </a:p>
      </dgm:t>
    </dgm:pt>
    <dgm:pt modelId="{2867DE77-2078-4B31-9EBD-FE1402C557B2}" type="pres">
      <dgm:prSet presAssocID="{F4321EE0-75AC-495F-A91C-414723A0FA45}" presName="root1" presStyleCnt="0"/>
      <dgm:spPr/>
      <dgm:t>
        <a:bodyPr/>
        <a:lstStyle/>
        <a:p>
          <a:endParaRPr lang="en-US"/>
        </a:p>
      </dgm:t>
    </dgm:pt>
    <dgm:pt modelId="{7C1A5CBC-75CE-4481-99BE-321C89EC649B}" type="pres">
      <dgm:prSet presAssocID="{F4321EE0-75AC-495F-A91C-414723A0FA45}" presName="LevelOneTextNode" presStyleLbl="node0" presStyleIdx="0" presStyleCnt="1" custScaleX="146826" custScaleY="367029">
        <dgm:presLayoutVars>
          <dgm:chPref val="3"/>
        </dgm:presLayoutVars>
      </dgm:prSet>
      <dgm:spPr/>
      <dgm:t>
        <a:bodyPr/>
        <a:lstStyle/>
        <a:p>
          <a:endParaRPr lang="en-US"/>
        </a:p>
      </dgm:t>
    </dgm:pt>
    <dgm:pt modelId="{A10C6F65-8A94-4D0C-BFF1-CBD3CC981102}" type="pres">
      <dgm:prSet presAssocID="{F4321EE0-75AC-495F-A91C-414723A0FA45}" presName="level2hierChild" presStyleCnt="0"/>
      <dgm:spPr/>
      <dgm:t>
        <a:bodyPr/>
        <a:lstStyle/>
        <a:p>
          <a:endParaRPr lang="en-US"/>
        </a:p>
      </dgm:t>
    </dgm:pt>
    <dgm:pt modelId="{A98ED817-D639-418E-8D42-D6EA2587297F}" type="pres">
      <dgm:prSet presAssocID="{F2B412EA-930A-4DBC-9A4F-789D88DDD50F}" presName="conn2-1" presStyleLbl="parChTrans1D2" presStyleIdx="0" presStyleCnt="2" custScaleY="96417"/>
      <dgm:spPr/>
      <dgm:t>
        <a:bodyPr/>
        <a:lstStyle/>
        <a:p>
          <a:endParaRPr lang="en-US"/>
        </a:p>
      </dgm:t>
    </dgm:pt>
    <dgm:pt modelId="{79537C29-652E-414D-A0E4-B4A83249309C}" type="pres">
      <dgm:prSet presAssocID="{F2B412EA-930A-4DBC-9A4F-789D88DDD50F}" presName="connTx" presStyleLbl="parChTrans1D2" presStyleIdx="0" presStyleCnt="2"/>
      <dgm:spPr/>
      <dgm:t>
        <a:bodyPr/>
        <a:lstStyle/>
        <a:p>
          <a:endParaRPr lang="en-US"/>
        </a:p>
      </dgm:t>
    </dgm:pt>
    <dgm:pt modelId="{A32BAD7D-BAD8-4D3C-B04F-8D2A654F09C5}" type="pres">
      <dgm:prSet presAssocID="{4B7DB0B7-C2EE-4657-AA59-F6E2C12E0A30}" presName="root2" presStyleCnt="0"/>
      <dgm:spPr/>
      <dgm:t>
        <a:bodyPr/>
        <a:lstStyle/>
        <a:p>
          <a:endParaRPr lang="en-US"/>
        </a:p>
      </dgm:t>
    </dgm:pt>
    <dgm:pt modelId="{462071D3-09C0-41B1-AA58-A10202391460}" type="pres">
      <dgm:prSet presAssocID="{4B7DB0B7-C2EE-4657-AA59-F6E2C12E0A30}" presName="LevelTwoTextNode" presStyleLbl="node2" presStyleIdx="0" presStyleCnt="2" custScaleX="258169" custScaleY="539863">
        <dgm:presLayoutVars>
          <dgm:chPref val="3"/>
        </dgm:presLayoutVars>
      </dgm:prSet>
      <dgm:spPr/>
      <dgm:t>
        <a:bodyPr/>
        <a:lstStyle/>
        <a:p>
          <a:endParaRPr lang="en-US"/>
        </a:p>
      </dgm:t>
    </dgm:pt>
    <dgm:pt modelId="{61134225-02AB-4B36-B93D-EE9A912C0944}" type="pres">
      <dgm:prSet presAssocID="{4B7DB0B7-C2EE-4657-AA59-F6E2C12E0A30}" presName="level3hierChild" presStyleCnt="0"/>
      <dgm:spPr/>
      <dgm:t>
        <a:bodyPr/>
        <a:lstStyle/>
        <a:p>
          <a:endParaRPr lang="en-US"/>
        </a:p>
      </dgm:t>
    </dgm:pt>
    <dgm:pt modelId="{0C59AB75-4022-4723-B0FF-238234C4504C}" type="pres">
      <dgm:prSet presAssocID="{616D4C1C-CCCE-4B34-83C5-FF55E3125D3D}" presName="conn2-1" presStyleLbl="parChTrans1D3" presStyleIdx="0" presStyleCnt="3" custScaleY="96417"/>
      <dgm:spPr/>
      <dgm:t>
        <a:bodyPr/>
        <a:lstStyle/>
        <a:p>
          <a:endParaRPr lang="en-US"/>
        </a:p>
      </dgm:t>
    </dgm:pt>
    <dgm:pt modelId="{295DD97B-5D2E-471F-809B-775CA7548E66}" type="pres">
      <dgm:prSet presAssocID="{616D4C1C-CCCE-4B34-83C5-FF55E3125D3D}" presName="connTx" presStyleLbl="parChTrans1D3" presStyleIdx="0" presStyleCnt="3"/>
      <dgm:spPr/>
      <dgm:t>
        <a:bodyPr/>
        <a:lstStyle/>
        <a:p>
          <a:endParaRPr lang="en-US"/>
        </a:p>
      </dgm:t>
    </dgm:pt>
    <dgm:pt modelId="{BF9D3B9F-8E22-4EDA-9D01-EBFC67AC1AD0}" type="pres">
      <dgm:prSet presAssocID="{E1EC6ADF-DC8E-4F37-B956-258D9C6A988B}" presName="root2" presStyleCnt="0"/>
      <dgm:spPr/>
      <dgm:t>
        <a:bodyPr/>
        <a:lstStyle/>
        <a:p>
          <a:endParaRPr lang="en-US"/>
        </a:p>
      </dgm:t>
    </dgm:pt>
    <dgm:pt modelId="{8094C389-4AA7-4BB8-820A-69F4BAD13859}" type="pres">
      <dgm:prSet presAssocID="{E1EC6ADF-DC8E-4F37-B956-258D9C6A988B}" presName="LevelTwoTextNode" presStyleLbl="node3" presStyleIdx="0" presStyleCnt="3" custScaleY="257813">
        <dgm:presLayoutVars>
          <dgm:chPref val="3"/>
        </dgm:presLayoutVars>
      </dgm:prSet>
      <dgm:spPr/>
      <dgm:t>
        <a:bodyPr/>
        <a:lstStyle/>
        <a:p>
          <a:endParaRPr lang="en-US"/>
        </a:p>
      </dgm:t>
    </dgm:pt>
    <dgm:pt modelId="{39D20BA1-81CE-45B0-AFE6-D1C4D9A5BFAF}" type="pres">
      <dgm:prSet presAssocID="{E1EC6ADF-DC8E-4F37-B956-258D9C6A988B}" presName="level3hierChild" presStyleCnt="0"/>
      <dgm:spPr/>
      <dgm:t>
        <a:bodyPr/>
        <a:lstStyle/>
        <a:p>
          <a:endParaRPr lang="en-US"/>
        </a:p>
      </dgm:t>
    </dgm:pt>
    <dgm:pt modelId="{FF5E5792-2F81-420F-84C7-3FF9C4B1FAB5}" type="pres">
      <dgm:prSet presAssocID="{B72C6540-55ED-4E6D-A878-5B429A2C0593}" presName="conn2-1" presStyleLbl="parChTrans1D4" presStyleIdx="0" presStyleCnt="5" custScaleY="96417"/>
      <dgm:spPr/>
      <dgm:t>
        <a:bodyPr/>
        <a:lstStyle/>
        <a:p>
          <a:endParaRPr lang="en-US"/>
        </a:p>
      </dgm:t>
    </dgm:pt>
    <dgm:pt modelId="{A3F6E8C3-9406-46D9-9664-A47DD1FFAF0E}" type="pres">
      <dgm:prSet presAssocID="{B72C6540-55ED-4E6D-A878-5B429A2C0593}" presName="connTx" presStyleLbl="parChTrans1D4" presStyleIdx="0" presStyleCnt="5"/>
      <dgm:spPr/>
      <dgm:t>
        <a:bodyPr/>
        <a:lstStyle/>
        <a:p>
          <a:endParaRPr lang="en-US"/>
        </a:p>
      </dgm:t>
    </dgm:pt>
    <dgm:pt modelId="{5F3A4D91-D649-4E10-9470-8A8D74BF85B1}" type="pres">
      <dgm:prSet presAssocID="{D281FC14-E465-40C5-A4C3-03F5E9689F5A}" presName="root2" presStyleCnt="0"/>
      <dgm:spPr/>
      <dgm:t>
        <a:bodyPr/>
        <a:lstStyle/>
        <a:p>
          <a:endParaRPr lang="en-US"/>
        </a:p>
      </dgm:t>
    </dgm:pt>
    <dgm:pt modelId="{0AD9CDEC-9756-4363-AA9C-85CA57021670}" type="pres">
      <dgm:prSet presAssocID="{D281FC14-E465-40C5-A4C3-03F5E9689F5A}" presName="LevelTwoTextNode" presStyleLbl="node4" presStyleIdx="0" presStyleCnt="5" custScaleX="220410" custScaleY="276615">
        <dgm:presLayoutVars>
          <dgm:chPref val="3"/>
        </dgm:presLayoutVars>
      </dgm:prSet>
      <dgm:spPr/>
      <dgm:t>
        <a:bodyPr/>
        <a:lstStyle/>
        <a:p>
          <a:endParaRPr lang="en-US"/>
        </a:p>
      </dgm:t>
    </dgm:pt>
    <dgm:pt modelId="{6907FD31-C682-48E6-84B6-36B155749E4E}" type="pres">
      <dgm:prSet presAssocID="{D281FC14-E465-40C5-A4C3-03F5E9689F5A}" presName="level3hierChild" presStyleCnt="0"/>
      <dgm:spPr/>
      <dgm:t>
        <a:bodyPr/>
        <a:lstStyle/>
        <a:p>
          <a:endParaRPr lang="en-US"/>
        </a:p>
      </dgm:t>
    </dgm:pt>
    <dgm:pt modelId="{B00ED6B0-EEBE-4FA9-95D8-C8E080D5E48D}" type="pres">
      <dgm:prSet presAssocID="{FDA6AC1B-A93A-4995-A874-6614C1DD1E56}" presName="conn2-1" presStyleLbl="parChTrans1D3" presStyleIdx="1" presStyleCnt="3" custScaleY="96417"/>
      <dgm:spPr/>
      <dgm:t>
        <a:bodyPr/>
        <a:lstStyle/>
        <a:p>
          <a:endParaRPr lang="en-US"/>
        </a:p>
      </dgm:t>
    </dgm:pt>
    <dgm:pt modelId="{DA97224C-FE53-43B5-B64F-C73BA82FABCC}" type="pres">
      <dgm:prSet presAssocID="{FDA6AC1B-A93A-4995-A874-6614C1DD1E56}" presName="connTx" presStyleLbl="parChTrans1D3" presStyleIdx="1" presStyleCnt="3"/>
      <dgm:spPr/>
      <dgm:t>
        <a:bodyPr/>
        <a:lstStyle/>
        <a:p>
          <a:endParaRPr lang="en-US"/>
        </a:p>
      </dgm:t>
    </dgm:pt>
    <dgm:pt modelId="{100C6800-EC02-469A-8665-42DE7CC1B4B1}" type="pres">
      <dgm:prSet presAssocID="{C53EB3D5-B405-4F37-8942-FDD1AF28A280}" presName="root2" presStyleCnt="0"/>
      <dgm:spPr/>
      <dgm:t>
        <a:bodyPr/>
        <a:lstStyle/>
        <a:p>
          <a:endParaRPr lang="en-US"/>
        </a:p>
      </dgm:t>
    </dgm:pt>
    <dgm:pt modelId="{FAB426B1-FEB3-4393-9FF2-33CD5B574198}" type="pres">
      <dgm:prSet presAssocID="{C53EB3D5-B405-4F37-8942-FDD1AF28A280}" presName="LevelTwoTextNode" presStyleLbl="node3" presStyleIdx="1" presStyleCnt="3" custScaleY="396901">
        <dgm:presLayoutVars>
          <dgm:chPref val="3"/>
        </dgm:presLayoutVars>
      </dgm:prSet>
      <dgm:spPr/>
      <dgm:t>
        <a:bodyPr/>
        <a:lstStyle/>
        <a:p>
          <a:endParaRPr lang="en-US"/>
        </a:p>
      </dgm:t>
    </dgm:pt>
    <dgm:pt modelId="{5FBE1B84-BB16-4277-BE05-9CF7D55A0B50}" type="pres">
      <dgm:prSet presAssocID="{C53EB3D5-B405-4F37-8942-FDD1AF28A280}" presName="level3hierChild" presStyleCnt="0"/>
      <dgm:spPr/>
      <dgm:t>
        <a:bodyPr/>
        <a:lstStyle/>
        <a:p>
          <a:endParaRPr lang="en-US"/>
        </a:p>
      </dgm:t>
    </dgm:pt>
    <dgm:pt modelId="{A696B92D-AF13-4548-8673-9A763FB5AA55}" type="pres">
      <dgm:prSet presAssocID="{E19FEA74-306B-47E4-B8F7-6B795D9338CE}" presName="conn2-1" presStyleLbl="parChTrans1D4" presStyleIdx="1" presStyleCnt="5" custScaleY="96417"/>
      <dgm:spPr/>
      <dgm:t>
        <a:bodyPr/>
        <a:lstStyle/>
        <a:p>
          <a:endParaRPr lang="en-US"/>
        </a:p>
      </dgm:t>
    </dgm:pt>
    <dgm:pt modelId="{42644139-CA2D-4012-B773-5DD3BE8B0598}" type="pres">
      <dgm:prSet presAssocID="{E19FEA74-306B-47E4-B8F7-6B795D9338CE}" presName="connTx" presStyleLbl="parChTrans1D4" presStyleIdx="1" presStyleCnt="5"/>
      <dgm:spPr/>
      <dgm:t>
        <a:bodyPr/>
        <a:lstStyle/>
        <a:p>
          <a:endParaRPr lang="en-US"/>
        </a:p>
      </dgm:t>
    </dgm:pt>
    <dgm:pt modelId="{FDBE06F2-1D3E-40C3-8406-5AC098E87C1D}" type="pres">
      <dgm:prSet presAssocID="{4CD1A2D6-060C-4749-A13E-B1CB0CE6319B}" presName="root2" presStyleCnt="0"/>
      <dgm:spPr/>
      <dgm:t>
        <a:bodyPr/>
        <a:lstStyle/>
        <a:p>
          <a:endParaRPr lang="en-US"/>
        </a:p>
      </dgm:t>
    </dgm:pt>
    <dgm:pt modelId="{177B8EC3-6CB9-45E5-B14A-A6BCE64B19B3}" type="pres">
      <dgm:prSet presAssocID="{4CD1A2D6-060C-4749-A13E-B1CB0CE6319B}" presName="LevelTwoTextNode" presStyleLbl="node4" presStyleIdx="1" presStyleCnt="5" custScaleY="274309">
        <dgm:presLayoutVars>
          <dgm:chPref val="3"/>
        </dgm:presLayoutVars>
      </dgm:prSet>
      <dgm:spPr/>
      <dgm:t>
        <a:bodyPr/>
        <a:lstStyle/>
        <a:p>
          <a:endParaRPr lang="en-US"/>
        </a:p>
      </dgm:t>
    </dgm:pt>
    <dgm:pt modelId="{C629F998-FE34-458C-B8B5-60C84DAB6EEF}" type="pres">
      <dgm:prSet presAssocID="{4CD1A2D6-060C-4749-A13E-B1CB0CE6319B}" presName="level3hierChild" presStyleCnt="0"/>
      <dgm:spPr/>
      <dgm:t>
        <a:bodyPr/>
        <a:lstStyle/>
        <a:p>
          <a:endParaRPr lang="en-US"/>
        </a:p>
      </dgm:t>
    </dgm:pt>
    <dgm:pt modelId="{6DAB6366-2D6B-4456-AE9C-B5D6624D160A}" type="pres">
      <dgm:prSet presAssocID="{A901F6D4-6DCA-4229-A1D4-6570E7EDB6AA}" presName="conn2-1" presStyleLbl="parChTrans1D4" presStyleIdx="2" presStyleCnt="5" custScaleY="96417"/>
      <dgm:spPr/>
      <dgm:t>
        <a:bodyPr/>
        <a:lstStyle/>
        <a:p>
          <a:endParaRPr lang="en-US"/>
        </a:p>
      </dgm:t>
    </dgm:pt>
    <dgm:pt modelId="{6EE6137D-4E3A-450C-806B-B271D7211DD4}" type="pres">
      <dgm:prSet presAssocID="{A901F6D4-6DCA-4229-A1D4-6570E7EDB6AA}" presName="connTx" presStyleLbl="parChTrans1D4" presStyleIdx="2" presStyleCnt="5"/>
      <dgm:spPr/>
      <dgm:t>
        <a:bodyPr/>
        <a:lstStyle/>
        <a:p>
          <a:endParaRPr lang="en-US"/>
        </a:p>
      </dgm:t>
    </dgm:pt>
    <dgm:pt modelId="{412972F9-0EC8-408F-9E0B-0BF340499E9B}" type="pres">
      <dgm:prSet presAssocID="{6CF77E49-8185-4A84-9362-03B0D519EC6A}" presName="root2" presStyleCnt="0"/>
      <dgm:spPr/>
      <dgm:t>
        <a:bodyPr/>
        <a:lstStyle/>
        <a:p>
          <a:endParaRPr lang="en-US"/>
        </a:p>
      </dgm:t>
    </dgm:pt>
    <dgm:pt modelId="{FC78FE11-48E8-48FE-BAB8-D2F695C73239}" type="pres">
      <dgm:prSet presAssocID="{6CF77E49-8185-4A84-9362-03B0D519EC6A}" presName="LevelTwoTextNode" presStyleLbl="node4" presStyleIdx="2" presStyleCnt="5" custScaleY="96418">
        <dgm:presLayoutVars>
          <dgm:chPref val="3"/>
        </dgm:presLayoutVars>
      </dgm:prSet>
      <dgm:spPr/>
      <dgm:t>
        <a:bodyPr/>
        <a:lstStyle/>
        <a:p>
          <a:endParaRPr lang="en-US"/>
        </a:p>
      </dgm:t>
    </dgm:pt>
    <dgm:pt modelId="{52A7CD86-D045-4845-A18B-30E93CA935A0}" type="pres">
      <dgm:prSet presAssocID="{6CF77E49-8185-4A84-9362-03B0D519EC6A}" presName="level3hierChild" presStyleCnt="0"/>
      <dgm:spPr/>
      <dgm:t>
        <a:bodyPr/>
        <a:lstStyle/>
        <a:p>
          <a:endParaRPr lang="en-US"/>
        </a:p>
      </dgm:t>
    </dgm:pt>
    <dgm:pt modelId="{D1802384-2A0C-437D-9B34-6A6DA2E349C2}" type="pres">
      <dgm:prSet presAssocID="{6B528992-943B-441B-9D5A-153AD55B0A18}" presName="conn2-1" presStyleLbl="parChTrans1D4" presStyleIdx="3" presStyleCnt="5" custScaleY="96417"/>
      <dgm:spPr/>
      <dgm:t>
        <a:bodyPr/>
        <a:lstStyle/>
        <a:p>
          <a:endParaRPr lang="en-US"/>
        </a:p>
      </dgm:t>
    </dgm:pt>
    <dgm:pt modelId="{3DE5F91B-3BA1-4500-8423-1250743F7CEA}" type="pres">
      <dgm:prSet presAssocID="{6B528992-943B-441B-9D5A-153AD55B0A18}" presName="connTx" presStyleLbl="parChTrans1D4" presStyleIdx="3" presStyleCnt="5"/>
      <dgm:spPr/>
      <dgm:t>
        <a:bodyPr/>
        <a:lstStyle/>
        <a:p>
          <a:endParaRPr lang="en-US"/>
        </a:p>
      </dgm:t>
    </dgm:pt>
    <dgm:pt modelId="{3D425A14-C750-4605-ACC5-DD777748442A}" type="pres">
      <dgm:prSet presAssocID="{9DAB3845-8590-4449-88A2-901E143D23CA}" presName="root2" presStyleCnt="0"/>
      <dgm:spPr/>
      <dgm:t>
        <a:bodyPr/>
        <a:lstStyle/>
        <a:p>
          <a:endParaRPr lang="en-US"/>
        </a:p>
      </dgm:t>
    </dgm:pt>
    <dgm:pt modelId="{A59CA4CC-3721-4113-B7D7-488C8E4B744E}" type="pres">
      <dgm:prSet presAssocID="{9DAB3845-8590-4449-88A2-901E143D23CA}" presName="LevelTwoTextNode" presStyleLbl="node4" presStyleIdx="3" presStyleCnt="5" custScaleY="96418">
        <dgm:presLayoutVars>
          <dgm:chPref val="3"/>
        </dgm:presLayoutVars>
      </dgm:prSet>
      <dgm:spPr/>
      <dgm:t>
        <a:bodyPr/>
        <a:lstStyle/>
        <a:p>
          <a:endParaRPr lang="en-US"/>
        </a:p>
      </dgm:t>
    </dgm:pt>
    <dgm:pt modelId="{6D5FF8F1-6E26-4823-AB5B-F219FB5FF7E6}" type="pres">
      <dgm:prSet presAssocID="{9DAB3845-8590-4449-88A2-901E143D23CA}" presName="level3hierChild" presStyleCnt="0"/>
      <dgm:spPr/>
      <dgm:t>
        <a:bodyPr/>
        <a:lstStyle/>
        <a:p>
          <a:endParaRPr lang="en-US"/>
        </a:p>
      </dgm:t>
    </dgm:pt>
    <dgm:pt modelId="{DF520CA3-3863-4D2D-B9DB-72424EC1662B}" type="pres">
      <dgm:prSet presAssocID="{19620A82-21BC-43BC-9EBE-B04F3B98DA8E}" presName="conn2-1" presStyleLbl="parChTrans1D2" presStyleIdx="1" presStyleCnt="2" custScaleY="96417"/>
      <dgm:spPr/>
      <dgm:t>
        <a:bodyPr/>
        <a:lstStyle/>
        <a:p>
          <a:endParaRPr lang="en-US"/>
        </a:p>
      </dgm:t>
    </dgm:pt>
    <dgm:pt modelId="{EBA76933-5A0D-4232-9CE9-FAC382E8FD4D}" type="pres">
      <dgm:prSet presAssocID="{19620A82-21BC-43BC-9EBE-B04F3B98DA8E}" presName="connTx" presStyleLbl="parChTrans1D2" presStyleIdx="1" presStyleCnt="2"/>
      <dgm:spPr/>
      <dgm:t>
        <a:bodyPr/>
        <a:lstStyle/>
        <a:p>
          <a:endParaRPr lang="en-US"/>
        </a:p>
      </dgm:t>
    </dgm:pt>
    <dgm:pt modelId="{A5EFA759-0365-4017-BCD2-8476CFBB0D54}" type="pres">
      <dgm:prSet presAssocID="{49876778-8049-40A5-9A23-DB3DF3025173}" presName="root2" presStyleCnt="0"/>
      <dgm:spPr/>
      <dgm:t>
        <a:bodyPr/>
        <a:lstStyle/>
        <a:p>
          <a:endParaRPr lang="en-US"/>
        </a:p>
      </dgm:t>
    </dgm:pt>
    <dgm:pt modelId="{A449F9F3-03F3-4C82-AA13-F3C5F2CCE38D}" type="pres">
      <dgm:prSet presAssocID="{49876778-8049-40A5-9A23-DB3DF3025173}" presName="LevelTwoTextNode" presStyleLbl="node2" presStyleIdx="1" presStyleCnt="2" custScaleX="306857" custScaleY="489855">
        <dgm:presLayoutVars>
          <dgm:chPref val="3"/>
        </dgm:presLayoutVars>
      </dgm:prSet>
      <dgm:spPr/>
      <dgm:t>
        <a:bodyPr/>
        <a:lstStyle/>
        <a:p>
          <a:endParaRPr lang="en-US"/>
        </a:p>
      </dgm:t>
    </dgm:pt>
    <dgm:pt modelId="{4EFA4E2F-BB06-4860-845B-D70B394A3D19}" type="pres">
      <dgm:prSet presAssocID="{49876778-8049-40A5-9A23-DB3DF3025173}" presName="level3hierChild" presStyleCnt="0"/>
      <dgm:spPr/>
      <dgm:t>
        <a:bodyPr/>
        <a:lstStyle/>
        <a:p>
          <a:endParaRPr lang="en-US"/>
        </a:p>
      </dgm:t>
    </dgm:pt>
    <dgm:pt modelId="{929C3571-5BEB-49A4-874A-308C04ECE830}" type="pres">
      <dgm:prSet presAssocID="{0EF997D9-A8C1-4FA8-92E3-92A5BEBFB408}" presName="conn2-1" presStyleLbl="parChTrans1D3" presStyleIdx="2" presStyleCnt="3" custScaleY="96417"/>
      <dgm:spPr/>
      <dgm:t>
        <a:bodyPr/>
        <a:lstStyle/>
        <a:p>
          <a:endParaRPr lang="en-US"/>
        </a:p>
      </dgm:t>
    </dgm:pt>
    <dgm:pt modelId="{09D9C4AE-891D-4FC8-93E7-5B3CD3424438}" type="pres">
      <dgm:prSet presAssocID="{0EF997D9-A8C1-4FA8-92E3-92A5BEBFB408}" presName="connTx" presStyleLbl="parChTrans1D3" presStyleIdx="2" presStyleCnt="3"/>
      <dgm:spPr/>
      <dgm:t>
        <a:bodyPr/>
        <a:lstStyle/>
        <a:p>
          <a:endParaRPr lang="en-US"/>
        </a:p>
      </dgm:t>
    </dgm:pt>
    <dgm:pt modelId="{FEA3C2D7-8FF8-4EDB-AD19-230FE6B70662}" type="pres">
      <dgm:prSet presAssocID="{41AEFD47-F87A-499A-B456-BF615E645CCD}" presName="root2" presStyleCnt="0"/>
      <dgm:spPr/>
      <dgm:t>
        <a:bodyPr/>
        <a:lstStyle/>
        <a:p>
          <a:endParaRPr lang="en-US"/>
        </a:p>
      </dgm:t>
    </dgm:pt>
    <dgm:pt modelId="{48621D42-132D-474A-841A-FD67A0A1C33F}" type="pres">
      <dgm:prSet presAssocID="{41AEFD47-F87A-499A-B456-BF615E645CCD}" presName="LevelTwoTextNode" presStyleLbl="node3" presStyleIdx="2" presStyleCnt="3" custScaleY="317022">
        <dgm:presLayoutVars>
          <dgm:chPref val="3"/>
        </dgm:presLayoutVars>
      </dgm:prSet>
      <dgm:spPr/>
      <dgm:t>
        <a:bodyPr/>
        <a:lstStyle/>
        <a:p>
          <a:endParaRPr lang="en-US"/>
        </a:p>
      </dgm:t>
    </dgm:pt>
    <dgm:pt modelId="{35B071D6-9476-4E8F-9F16-364AB4AF8E46}" type="pres">
      <dgm:prSet presAssocID="{41AEFD47-F87A-499A-B456-BF615E645CCD}" presName="level3hierChild" presStyleCnt="0"/>
      <dgm:spPr/>
      <dgm:t>
        <a:bodyPr/>
        <a:lstStyle/>
        <a:p>
          <a:endParaRPr lang="en-US"/>
        </a:p>
      </dgm:t>
    </dgm:pt>
    <dgm:pt modelId="{726F8C25-C762-4E8F-8524-D83045ABEAD4}" type="pres">
      <dgm:prSet presAssocID="{1B806D9B-7B0D-4E02-BF8C-C5C481AEC0FC}" presName="conn2-1" presStyleLbl="parChTrans1D4" presStyleIdx="4" presStyleCnt="5" custScaleY="96417"/>
      <dgm:spPr/>
      <dgm:t>
        <a:bodyPr/>
        <a:lstStyle/>
        <a:p>
          <a:endParaRPr lang="en-US"/>
        </a:p>
      </dgm:t>
    </dgm:pt>
    <dgm:pt modelId="{D71BDF56-2162-43EB-B05E-E14306107C36}" type="pres">
      <dgm:prSet presAssocID="{1B806D9B-7B0D-4E02-BF8C-C5C481AEC0FC}" presName="connTx" presStyleLbl="parChTrans1D4" presStyleIdx="4" presStyleCnt="5"/>
      <dgm:spPr/>
      <dgm:t>
        <a:bodyPr/>
        <a:lstStyle/>
        <a:p>
          <a:endParaRPr lang="en-US"/>
        </a:p>
      </dgm:t>
    </dgm:pt>
    <dgm:pt modelId="{B81E77FD-16E3-4F9A-A6A8-D94189CF094F}" type="pres">
      <dgm:prSet presAssocID="{3C83A939-169C-4790-9DA1-87C41C633E79}" presName="root2" presStyleCnt="0"/>
      <dgm:spPr/>
      <dgm:t>
        <a:bodyPr/>
        <a:lstStyle/>
        <a:p>
          <a:endParaRPr lang="en-US"/>
        </a:p>
      </dgm:t>
    </dgm:pt>
    <dgm:pt modelId="{964AC2AB-FE7D-47AD-A4F5-40DA5D0AAC9C}" type="pres">
      <dgm:prSet presAssocID="{3C83A939-169C-4790-9DA1-87C41C633E79}" presName="LevelTwoTextNode" presStyleLbl="node4" presStyleIdx="4" presStyleCnt="5" custScaleY="96418">
        <dgm:presLayoutVars>
          <dgm:chPref val="3"/>
        </dgm:presLayoutVars>
      </dgm:prSet>
      <dgm:spPr/>
      <dgm:t>
        <a:bodyPr/>
        <a:lstStyle/>
        <a:p>
          <a:endParaRPr lang="en-US"/>
        </a:p>
      </dgm:t>
    </dgm:pt>
    <dgm:pt modelId="{759F0514-586D-4829-91F9-C7513D525B89}" type="pres">
      <dgm:prSet presAssocID="{3C83A939-169C-4790-9DA1-87C41C633E79}" presName="level3hierChild" presStyleCnt="0"/>
      <dgm:spPr/>
      <dgm:t>
        <a:bodyPr/>
        <a:lstStyle/>
        <a:p>
          <a:endParaRPr lang="en-US"/>
        </a:p>
      </dgm:t>
    </dgm:pt>
  </dgm:ptLst>
  <dgm:cxnLst>
    <dgm:cxn modelId="{60956D20-23F5-4FF1-AAA3-761855EFB54E}" type="presOf" srcId="{1B806D9B-7B0D-4E02-BF8C-C5C481AEC0FC}" destId="{726F8C25-C762-4E8F-8524-D83045ABEAD4}" srcOrd="0" destOrd="0" presId="urn:microsoft.com/office/officeart/2005/8/layout/hierarchy2"/>
    <dgm:cxn modelId="{DE263422-257F-4652-85D4-85A6BB9C2253}" type="presOf" srcId="{C53EB3D5-B405-4F37-8942-FDD1AF28A280}" destId="{FAB426B1-FEB3-4393-9FF2-33CD5B574198}" srcOrd="0" destOrd="0" presId="urn:microsoft.com/office/officeart/2005/8/layout/hierarchy2"/>
    <dgm:cxn modelId="{BF7F2A15-9A95-4EF5-A6F8-267CC2B4B4FB}" type="presOf" srcId="{3C83A939-169C-4790-9DA1-87C41C633E79}" destId="{964AC2AB-FE7D-47AD-A4F5-40DA5D0AAC9C}" srcOrd="0" destOrd="0" presId="urn:microsoft.com/office/officeart/2005/8/layout/hierarchy2"/>
    <dgm:cxn modelId="{B3446948-534E-4154-8828-A505472E0D6D}" srcId="{4CD1A2D6-060C-4749-A13E-B1CB0CE6319B}" destId="{6CF77E49-8185-4A84-9362-03B0D519EC6A}" srcOrd="0" destOrd="0" parTransId="{A901F6D4-6DCA-4229-A1D4-6570E7EDB6AA}" sibTransId="{E4B71F59-602B-4438-8684-9C1D679E7DDB}"/>
    <dgm:cxn modelId="{1674FBD1-FA2E-49A4-AC69-98C8601D2A79}" type="presOf" srcId="{FC03433A-2E00-436D-BD72-760017D94DA0}" destId="{5E4280FA-E421-460D-B52A-C9D281584FCD}" srcOrd="0" destOrd="0" presId="urn:microsoft.com/office/officeart/2005/8/layout/hierarchy2"/>
    <dgm:cxn modelId="{C57E8FC7-0F05-4299-81CB-2C7786AA1AD4}" srcId="{E1EC6ADF-DC8E-4F37-B956-258D9C6A988B}" destId="{D281FC14-E465-40C5-A4C3-03F5E9689F5A}" srcOrd="0" destOrd="0" parTransId="{B72C6540-55ED-4E6D-A878-5B429A2C0593}" sibTransId="{4F9ED980-C50A-4A69-AD59-0259EB3F66FD}"/>
    <dgm:cxn modelId="{4D6820E5-C6F2-4064-8ECF-844D253CB493}" type="presOf" srcId="{41AEFD47-F87A-499A-B456-BF615E645CCD}" destId="{48621D42-132D-474A-841A-FD67A0A1C33F}" srcOrd="0" destOrd="0" presId="urn:microsoft.com/office/officeart/2005/8/layout/hierarchy2"/>
    <dgm:cxn modelId="{821C51BD-0595-428B-8657-94FBC4F0F600}" type="presOf" srcId="{6B528992-943B-441B-9D5A-153AD55B0A18}" destId="{3DE5F91B-3BA1-4500-8423-1250743F7CEA}" srcOrd="1" destOrd="0" presId="urn:microsoft.com/office/officeart/2005/8/layout/hierarchy2"/>
    <dgm:cxn modelId="{E68B7832-F540-42A1-850E-59AC0B2021EF}" type="presOf" srcId="{F2B412EA-930A-4DBC-9A4F-789D88DDD50F}" destId="{A98ED817-D639-418E-8D42-D6EA2587297F}" srcOrd="0" destOrd="0" presId="urn:microsoft.com/office/officeart/2005/8/layout/hierarchy2"/>
    <dgm:cxn modelId="{3B6DAB90-4E0D-4210-9908-5B4DEA37B157}" srcId="{F4321EE0-75AC-495F-A91C-414723A0FA45}" destId="{49876778-8049-40A5-9A23-DB3DF3025173}" srcOrd="1" destOrd="0" parTransId="{19620A82-21BC-43BC-9EBE-B04F3B98DA8E}" sibTransId="{B70FCB48-3691-4934-91AF-F4E81E378F3F}"/>
    <dgm:cxn modelId="{DCA9C05B-AFDE-4892-BF69-5CBC4825E336}" type="presOf" srcId="{19620A82-21BC-43BC-9EBE-B04F3B98DA8E}" destId="{DF520CA3-3863-4D2D-B9DB-72424EC1662B}" srcOrd="0" destOrd="0" presId="urn:microsoft.com/office/officeart/2005/8/layout/hierarchy2"/>
    <dgm:cxn modelId="{F88B4748-E731-402B-BD2B-6699B9F83C54}" type="presOf" srcId="{F4321EE0-75AC-495F-A91C-414723A0FA45}" destId="{7C1A5CBC-75CE-4481-99BE-321C89EC649B}" srcOrd="0" destOrd="0" presId="urn:microsoft.com/office/officeart/2005/8/layout/hierarchy2"/>
    <dgm:cxn modelId="{89C8C13F-B9FD-4664-B8E9-79A0BEAF8871}" srcId="{FC03433A-2E00-436D-BD72-760017D94DA0}" destId="{F4321EE0-75AC-495F-A91C-414723A0FA45}" srcOrd="0" destOrd="0" parTransId="{17874F23-5B29-40B2-95E6-C93A8CD5C575}" sibTransId="{E383CC48-25CA-412D-90D4-10A60ABA57D5}"/>
    <dgm:cxn modelId="{B243DDE3-F7BF-476B-83F9-402614C1978B}" type="presOf" srcId="{616D4C1C-CCCE-4B34-83C5-FF55E3125D3D}" destId="{0C59AB75-4022-4723-B0FF-238234C4504C}" srcOrd="0" destOrd="0" presId="urn:microsoft.com/office/officeart/2005/8/layout/hierarchy2"/>
    <dgm:cxn modelId="{20A7D942-ADBA-4379-9C18-5B40D6C2786A}" srcId="{C53EB3D5-B405-4F37-8942-FDD1AF28A280}" destId="{4CD1A2D6-060C-4749-A13E-B1CB0CE6319B}" srcOrd="0" destOrd="0" parTransId="{E19FEA74-306B-47E4-B8F7-6B795D9338CE}" sibTransId="{686BE487-8743-4C94-B19E-02CA3B74F6E0}"/>
    <dgm:cxn modelId="{B7E0E2B1-E704-4B2C-95A8-BCA76264898A}" type="presOf" srcId="{0EF997D9-A8C1-4FA8-92E3-92A5BEBFB408}" destId="{929C3571-5BEB-49A4-874A-308C04ECE830}" srcOrd="0" destOrd="0" presId="urn:microsoft.com/office/officeart/2005/8/layout/hierarchy2"/>
    <dgm:cxn modelId="{13EB61EB-1D80-4027-89EB-A7E64BD1D285}" srcId="{4B7DB0B7-C2EE-4657-AA59-F6E2C12E0A30}" destId="{E1EC6ADF-DC8E-4F37-B956-258D9C6A988B}" srcOrd="0" destOrd="0" parTransId="{616D4C1C-CCCE-4B34-83C5-FF55E3125D3D}" sibTransId="{C6D01840-34D0-4BC3-8DB2-1DD700E6D1D0}"/>
    <dgm:cxn modelId="{E4C42624-E619-4D40-B63C-BCF3B0F02A53}" srcId="{6CF77E49-8185-4A84-9362-03B0D519EC6A}" destId="{9DAB3845-8590-4449-88A2-901E143D23CA}" srcOrd="0" destOrd="0" parTransId="{6B528992-943B-441B-9D5A-153AD55B0A18}" sibTransId="{E74F3454-C7DA-46F9-9F86-2577D67F1CA3}"/>
    <dgm:cxn modelId="{4B1329CD-2A1E-4452-88ED-6D65690C80B9}" type="presOf" srcId="{E19FEA74-306B-47E4-B8F7-6B795D9338CE}" destId="{A696B92D-AF13-4548-8673-9A763FB5AA55}" srcOrd="0" destOrd="0" presId="urn:microsoft.com/office/officeart/2005/8/layout/hierarchy2"/>
    <dgm:cxn modelId="{8BA09E52-B62D-46B4-84BE-091110EEDAF9}" type="presOf" srcId="{D281FC14-E465-40C5-A4C3-03F5E9689F5A}" destId="{0AD9CDEC-9756-4363-AA9C-85CA57021670}" srcOrd="0" destOrd="0" presId="urn:microsoft.com/office/officeart/2005/8/layout/hierarchy2"/>
    <dgm:cxn modelId="{B0B80E12-4CDA-4FA8-965F-54933EC93112}" type="presOf" srcId="{B72C6540-55ED-4E6D-A878-5B429A2C0593}" destId="{FF5E5792-2F81-420F-84C7-3FF9C4B1FAB5}" srcOrd="0" destOrd="0" presId="urn:microsoft.com/office/officeart/2005/8/layout/hierarchy2"/>
    <dgm:cxn modelId="{8B38E9FA-D882-46C2-985B-BEE608019496}" type="presOf" srcId="{1B806D9B-7B0D-4E02-BF8C-C5C481AEC0FC}" destId="{D71BDF56-2162-43EB-B05E-E14306107C36}" srcOrd="1" destOrd="0" presId="urn:microsoft.com/office/officeart/2005/8/layout/hierarchy2"/>
    <dgm:cxn modelId="{0316A69B-7E20-4EE1-BEC5-4B9C7B60537F}" type="presOf" srcId="{F2B412EA-930A-4DBC-9A4F-789D88DDD50F}" destId="{79537C29-652E-414D-A0E4-B4A83249309C}" srcOrd="1" destOrd="0" presId="urn:microsoft.com/office/officeart/2005/8/layout/hierarchy2"/>
    <dgm:cxn modelId="{C0206866-0793-4358-8628-1A2292B32763}" type="presOf" srcId="{6B528992-943B-441B-9D5A-153AD55B0A18}" destId="{D1802384-2A0C-437D-9B34-6A6DA2E349C2}" srcOrd="0" destOrd="0" presId="urn:microsoft.com/office/officeart/2005/8/layout/hierarchy2"/>
    <dgm:cxn modelId="{18260178-7895-49BC-A6B5-CE23C32C1506}" srcId="{41AEFD47-F87A-499A-B456-BF615E645CCD}" destId="{3C83A939-169C-4790-9DA1-87C41C633E79}" srcOrd="0" destOrd="0" parTransId="{1B806D9B-7B0D-4E02-BF8C-C5C481AEC0FC}" sibTransId="{B4DD7D12-EFCC-4C3A-BAAC-C2E6C424F8DF}"/>
    <dgm:cxn modelId="{4A81FDAA-39A2-4F09-99F3-5C884EE41461}" type="presOf" srcId="{49876778-8049-40A5-9A23-DB3DF3025173}" destId="{A449F9F3-03F3-4C82-AA13-F3C5F2CCE38D}" srcOrd="0" destOrd="0" presId="urn:microsoft.com/office/officeart/2005/8/layout/hierarchy2"/>
    <dgm:cxn modelId="{31167A6D-E857-43DF-829F-27BF06C3DD04}" type="presOf" srcId="{E19FEA74-306B-47E4-B8F7-6B795D9338CE}" destId="{42644139-CA2D-4012-B773-5DD3BE8B0598}" srcOrd="1" destOrd="0" presId="urn:microsoft.com/office/officeart/2005/8/layout/hierarchy2"/>
    <dgm:cxn modelId="{ED54AE01-9C8E-49D0-8C4A-0E64198427B3}" type="presOf" srcId="{6CF77E49-8185-4A84-9362-03B0D519EC6A}" destId="{FC78FE11-48E8-48FE-BAB8-D2F695C73239}" srcOrd="0" destOrd="0" presId="urn:microsoft.com/office/officeart/2005/8/layout/hierarchy2"/>
    <dgm:cxn modelId="{FA455CE9-4EB7-4B26-B8A7-E04E14D9229A}" type="presOf" srcId="{B72C6540-55ED-4E6D-A878-5B429A2C0593}" destId="{A3F6E8C3-9406-46D9-9664-A47DD1FFAF0E}" srcOrd="1" destOrd="0" presId="urn:microsoft.com/office/officeart/2005/8/layout/hierarchy2"/>
    <dgm:cxn modelId="{0E83CE9D-50EA-41C0-9D1A-7930ED8B3096}" type="presOf" srcId="{19620A82-21BC-43BC-9EBE-B04F3B98DA8E}" destId="{EBA76933-5A0D-4232-9CE9-FAC382E8FD4D}" srcOrd="1" destOrd="0" presId="urn:microsoft.com/office/officeart/2005/8/layout/hierarchy2"/>
    <dgm:cxn modelId="{47D011D3-C880-4065-9944-BA0A784D93E6}" srcId="{F4321EE0-75AC-495F-A91C-414723A0FA45}" destId="{4B7DB0B7-C2EE-4657-AA59-F6E2C12E0A30}" srcOrd="0" destOrd="0" parTransId="{F2B412EA-930A-4DBC-9A4F-789D88DDD50F}" sibTransId="{FE50DC9E-AA01-475C-BD5E-2967590BCE28}"/>
    <dgm:cxn modelId="{A8534386-1128-4C69-A414-A14C1EDEC3D9}" srcId="{49876778-8049-40A5-9A23-DB3DF3025173}" destId="{41AEFD47-F87A-499A-B456-BF615E645CCD}" srcOrd="0" destOrd="0" parTransId="{0EF997D9-A8C1-4FA8-92E3-92A5BEBFB408}" sibTransId="{CCD7DDD9-51CE-42B1-897D-1717D7EDAE47}"/>
    <dgm:cxn modelId="{0E948B5E-7D95-488D-977C-D4EC3D43C5C2}" type="presOf" srcId="{616D4C1C-CCCE-4B34-83C5-FF55E3125D3D}" destId="{295DD97B-5D2E-471F-809B-775CA7548E66}" srcOrd="1" destOrd="0" presId="urn:microsoft.com/office/officeart/2005/8/layout/hierarchy2"/>
    <dgm:cxn modelId="{CD628292-739A-4ECA-9838-CF6A11A6CDAB}" type="presOf" srcId="{A901F6D4-6DCA-4229-A1D4-6570E7EDB6AA}" destId="{6DAB6366-2D6B-4456-AE9C-B5D6624D160A}" srcOrd="0" destOrd="0" presId="urn:microsoft.com/office/officeart/2005/8/layout/hierarchy2"/>
    <dgm:cxn modelId="{08384E35-4877-46F4-8571-852ABD98F0AC}" type="presOf" srcId="{4CD1A2D6-060C-4749-A13E-B1CB0CE6319B}" destId="{177B8EC3-6CB9-45E5-B14A-A6BCE64B19B3}" srcOrd="0" destOrd="0" presId="urn:microsoft.com/office/officeart/2005/8/layout/hierarchy2"/>
    <dgm:cxn modelId="{6E567A86-8290-4424-AB82-66C930FD20F2}" type="presOf" srcId="{0EF997D9-A8C1-4FA8-92E3-92A5BEBFB408}" destId="{09D9C4AE-891D-4FC8-93E7-5B3CD3424438}" srcOrd="1" destOrd="0" presId="urn:microsoft.com/office/officeart/2005/8/layout/hierarchy2"/>
    <dgm:cxn modelId="{E2957254-5A5E-406F-9B33-F991E531AB0D}" type="presOf" srcId="{9DAB3845-8590-4449-88A2-901E143D23CA}" destId="{A59CA4CC-3721-4113-B7D7-488C8E4B744E}" srcOrd="0" destOrd="0" presId="urn:microsoft.com/office/officeart/2005/8/layout/hierarchy2"/>
    <dgm:cxn modelId="{F7442C57-833B-45BB-85BF-1EFFD73717F7}" type="presOf" srcId="{FDA6AC1B-A93A-4995-A874-6614C1DD1E56}" destId="{DA97224C-FE53-43B5-B64F-C73BA82FABCC}" srcOrd="1" destOrd="0" presId="urn:microsoft.com/office/officeart/2005/8/layout/hierarchy2"/>
    <dgm:cxn modelId="{BFAE216F-A82B-446A-B72E-DC3485439A12}" type="presOf" srcId="{A901F6D4-6DCA-4229-A1D4-6570E7EDB6AA}" destId="{6EE6137D-4E3A-450C-806B-B271D7211DD4}" srcOrd="1" destOrd="0" presId="urn:microsoft.com/office/officeart/2005/8/layout/hierarchy2"/>
    <dgm:cxn modelId="{E378EFB9-AD16-426A-87FE-EFA3FB0A6720}" type="presOf" srcId="{4B7DB0B7-C2EE-4657-AA59-F6E2C12E0A30}" destId="{462071D3-09C0-41B1-AA58-A10202391460}" srcOrd="0" destOrd="0" presId="urn:microsoft.com/office/officeart/2005/8/layout/hierarchy2"/>
    <dgm:cxn modelId="{6BD481CF-A515-4C3F-817A-B2480E6A8BA2}" type="presOf" srcId="{FDA6AC1B-A93A-4995-A874-6614C1DD1E56}" destId="{B00ED6B0-EEBE-4FA9-95D8-C8E080D5E48D}" srcOrd="0" destOrd="0" presId="urn:microsoft.com/office/officeart/2005/8/layout/hierarchy2"/>
    <dgm:cxn modelId="{88335E8C-2D32-42B5-B753-F8A934546F22}" type="presOf" srcId="{E1EC6ADF-DC8E-4F37-B956-258D9C6A988B}" destId="{8094C389-4AA7-4BB8-820A-69F4BAD13859}" srcOrd="0" destOrd="0" presId="urn:microsoft.com/office/officeart/2005/8/layout/hierarchy2"/>
    <dgm:cxn modelId="{E33E008C-2C8A-428E-B53A-1433D176F8F1}" srcId="{4B7DB0B7-C2EE-4657-AA59-F6E2C12E0A30}" destId="{C53EB3D5-B405-4F37-8942-FDD1AF28A280}" srcOrd="1" destOrd="0" parTransId="{FDA6AC1B-A93A-4995-A874-6614C1DD1E56}" sibTransId="{1E24402A-B221-499C-ACC1-D6C4FFC78ED5}"/>
    <dgm:cxn modelId="{AFEB8D3F-DD79-4258-AEFE-78FAA7D74FB3}" type="presParOf" srcId="{5E4280FA-E421-460D-B52A-C9D281584FCD}" destId="{2867DE77-2078-4B31-9EBD-FE1402C557B2}" srcOrd="0" destOrd="0" presId="urn:microsoft.com/office/officeart/2005/8/layout/hierarchy2"/>
    <dgm:cxn modelId="{F42EDB00-ACC4-458F-82CA-59538A9C2875}" type="presParOf" srcId="{2867DE77-2078-4B31-9EBD-FE1402C557B2}" destId="{7C1A5CBC-75CE-4481-99BE-321C89EC649B}" srcOrd="0" destOrd="0" presId="urn:microsoft.com/office/officeart/2005/8/layout/hierarchy2"/>
    <dgm:cxn modelId="{32DC5CBB-36BC-41FD-AFC6-7FEE6E685FCF}" type="presParOf" srcId="{2867DE77-2078-4B31-9EBD-FE1402C557B2}" destId="{A10C6F65-8A94-4D0C-BFF1-CBD3CC981102}" srcOrd="1" destOrd="0" presId="urn:microsoft.com/office/officeart/2005/8/layout/hierarchy2"/>
    <dgm:cxn modelId="{EFB50AB0-D855-46C2-81DA-65236D611623}" type="presParOf" srcId="{A10C6F65-8A94-4D0C-BFF1-CBD3CC981102}" destId="{A98ED817-D639-418E-8D42-D6EA2587297F}" srcOrd="0" destOrd="0" presId="urn:microsoft.com/office/officeart/2005/8/layout/hierarchy2"/>
    <dgm:cxn modelId="{AA5C7BCA-58E7-4417-A0F3-BC8E8E4FCD2F}" type="presParOf" srcId="{A98ED817-D639-418E-8D42-D6EA2587297F}" destId="{79537C29-652E-414D-A0E4-B4A83249309C}" srcOrd="0" destOrd="0" presId="urn:microsoft.com/office/officeart/2005/8/layout/hierarchy2"/>
    <dgm:cxn modelId="{F02D70BC-A670-4B8D-8883-491FA93F871D}" type="presParOf" srcId="{A10C6F65-8A94-4D0C-BFF1-CBD3CC981102}" destId="{A32BAD7D-BAD8-4D3C-B04F-8D2A654F09C5}" srcOrd="1" destOrd="0" presId="urn:microsoft.com/office/officeart/2005/8/layout/hierarchy2"/>
    <dgm:cxn modelId="{6E635A21-C765-40C6-8781-2BE3140D8738}" type="presParOf" srcId="{A32BAD7D-BAD8-4D3C-B04F-8D2A654F09C5}" destId="{462071D3-09C0-41B1-AA58-A10202391460}" srcOrd="0" destOrd="0" presId="urn:microsoft.com/office/officeart/2005/8/layout/hierarchy2"/>
    <dgm:cxn modelId="{31893A28-182D-49EB-B79A-CF18D2E15D2D}" type="presParOf" srcId="{A32BAD7D-BAD8-4D3C-B04F-8D2A654F09C5}" destId="{61134225-02AB-4B36-B93D-EE9A912C0944}" srcOrd="1" destOrd="0" presId="urn:microsoft.com/office/officeart/2005/8/layout/hierarchy2"/>
    <dgm:cxn modelId="{52100732-EBB3-4ABC-9614-EF6E1B96D9A6}" type="presParOf" srcId="{61134225-02AB-4B36-B93D-EE9A912C0944}" destId="{0C59AB75-4022-4723-B0FF-238234C4504C}" srcOrd="0" destOrd="0" presId="urn:microsoft.com/office/officeart/2005/8/layout/hierarchy2"/>
    <dgm:cxn modelId="{A41ED945-2159-406C-833E-F14FBC1C86A9}" type="presParOf" srcId="{0C59AB75-4022-4723-B0FF-238234C4504C}" destId="{295DD97B-5D2E-471F-809B-775CA7548E66}" srcOrd="0" destOrd="0" presId="urn:microsoft.com/office/officeart/2005/8/layout/hierarchy2"/>
    <dgm:cxn modelId="{F3FE3E25-AC28-4D7A-AA3C-EFAB7F069A57}" type="presParOf" srcId="{61134225-02AB-4B36-B93D-EE9A912C0944}" destId="{BF9D3B9F-8E22-4EDA-9D01-EBFC67AC1AD0}" srcOrd="1" destOrd="0" presId="urn:microsoft.com/office/officeart/2005/8/layout/hierarchy2"/>
    <dgm:cxn modelId="{2649432D-4348-4638-BD2B-668D80DAD7B2}" type="presParOf" srcId="{BF9D3B9F-8E22-4EDA-9D01-EBFC67AC1AD0}" destId="{8094C389-4AA7-4BB8-820A-69F4BAD13859}" srcOrd="0" destOrd="0" presId="urn:microsoft.com/office/officeart/2005/8/layout/hierarchy2"/>
    <dgm:cxn modelId="{F0A2EEDC-2BD8-4CF3-B903-71D9E248A290}" type="presParOf" srcId="{BF9D3B9F-8E22-4EDA-9D01-EBFC67AC1AD0}" destId="{39D20BA1-81CE-45B0-AFE6-D1C4D9A5BFAF}" srcOrd="1" destOrd="0" presId="urn:microsoft.com/office/officeart/2005/8/layout/hierarchy2"/>
    <dgm:cxn modelId="{C6E7F074-B309-413E-8624-61361905E0CF}" type="presParOf" srcId="{39D20BA1-81CE-45B0-AFE6-D1C4D9A5BFAF}" destId="{FF5E5792-2F81-420F-84C7-3FF9C4B1FAB5}" srcOrd="0" destOrd="0" presId="urn:microsoft.com/office/officeart/2005/8/layout/hierarchy2"/>
    <dgm:cxn modelId="{5EF6D148-7080-43BF-B1FC-03A175DA575C}" type="presParOf" srcId="{FF5E5792-2F81-420F-84C7-3FF9C4B1FAB5}" destId="{A3F6E8C3-9406-46D9-9664-A47DD1FFAF0E}" srcOrd="0" destOrd="0" presId="urn:microsoft.com/office/officeart/2005/8/layout/hierarchy2"/>
    <dgm:cxn modelId="{CA023682-5411-41EF-86E9-2FB61BC924CD}" type="presParOf" srcId="{39D20BA1-81CE-45B0-AFE6-D1C4D9A5BFAF}" destId="{5F3A4D91-D649-4E10-9470-8A8D74BF85B1}" srcOrd="1" destOrd="0" presId="urn:microsoft.com/office/officeart/2005/8/layout/hierarchy2"/>
    <dgm:cxn modelId="{87F7A6C4-02BC-47BC-A479-5AE8D8ECBAFF}" type="presParOf" srcId="{5F3A4D91-D649-4E10-9470-8A8D74BF85B1}" destId="{0AD9CDEC-9756-4363-AA9C-85CA57021670}" srcOrd="0" destOrd="0" presId="urn:microsoft.com/office/officeart/2005/8/layout/hierarchy2"/>
    <dgm:cxn modelId="{2B0F5A89-3AFC-4F8A-8439-9997BBA8564A}" type="presParOf" srcId="{5F3A4D91-D649-4E10-9470-8A8D74BF85B1}" destId="{6907FD31-C682-48E6-84B6-36B155749E4E}" srcOrd="1" destOrd="0" presId="urn:microsoft.com/office/officeart/2005/8/layout/hierarchy2"/>
    <dgm:cxn modelId="{63498288-5D18-48FF-9DEC-6A0C595D11F8}" type="presParOf" srcId="{61134225-02AB-4B36-B93D-EE9A912C0944}" destId="{B00ED6B0-EEBE-4FA9-95D8-C8E080D5E48D}" srcOrd="2" destOrd="0" presId="urn:microsoft.com/office/officeart/2005/8/layout/hierarchy2"/>
    <dgm:cxn modelId="{0D762106-091A-46AA-B300-6194F76FD22C}" type="presParOf" srcId="{B00ED6B0-EEBE-4FA9-95D8-C8E080D5E48D}" destId="{DA97224C-FE53-43B5-B64F-C73BA82FABCC}" srcOrd="0" destOrd="0" presId="urn:microsoft.com/office/officeart/2005/8/layout/hierarchy2"/>
    <dgm:cxn modelId="{3F966A06-E189-49C2-8EF0-D6402DF2FAC6}" type="presParOf" srcId="{61134225-02AB-4B36-B93D-EE9A912C0944}" destId="{100C6800-EC02-469A-8665-42DE7CC1B4B1}" srcOrd="3" destOrd="0" presId="urn:microsoft.com/office/officeart/2005/8/layout/hierarchy2"/>
    <dgm:cxn modelId="{790CC3CD-E777-48CD-9E76-227AFB86200A}" type="presParOf" srcId="{100C6800-EC02-469A-8665-42DE7CC1B4B1}" destId="{FAB426B1-FEB3-4393-9FF2-33CD5B574198}" srcOrd="0" destOrd="0" presId="urn:microsoft.com/office/officeart/2005/8/layout/hierarchy2"/>
    <dgm:cxn modelId="{F004D8D4-9284-41F3-8DA1-E07CCA84FE66}" type="presParOf" srcId="{100C6800-EC02-469A-8665-42DE7CC1B4B1}" destId="{5FBE1B84-BB16-4277-BE05-9CF7D55A0B50}" srcOrd="1" destOrd="0" presId="urn:microsoft.com/office/officeart/2005/8/layout/hierarchy2"/>
    <dgm:cxn modelId="{DAECBE22-3E7F-422F-8E85-C0AF09DA1652}" type="presParOf" srcId="{5FBE1B84-BB16-4277-BE05-9CF7D55A0B50}" destId="{A696B92D-AF13-4548-8673-9A763FB5AA55}" srcOrd="0" destOrd="0" presId="urn:microsoft.com/office/officeart/2005/8/layout/hierarchy2"/>
    <dgm:cxn modelId="{F2BF6BC7-E5A9-4265-A2EE-C00437E033C4}" type="presParOf" srcId="{A696B92D-AF13-4548-8673-9A763FB5AA55}" destId="{42644139-CA2D-4012-B773-5DD3BE8B0598}" srcOrd="0" destOrd="0" presId="urn:microsoft.com/office/officeart/2005/8/layout/hierarchy2"/>
    <dgm:cxn modelId="{C285F99B-2F10-4DE7-80BD-C21A38DAF24E}" type="presParOf" srcId="{5FBE1B84-BB16-4277-BE05-9CF7D55A0B50}" destId="{FDBE06F2-1D3E-40C3-8406-5AC098E87C1D}" srcOrd="1" destOrd="0" presId="urn:microsoft.com/office/officeart/2005/8/layout/hierarchy2"/>
    <dgm:cxn modelId="{1AF96B27-9E6D-4B75-A83C-23B0133C5263}" type="presParOf" srcId="{FDBE06F2-1D3E-40C3-8406-5AC098E87C1D}" destId="{177B8EC3-6CB9-45E5-B14A-A6BCE64B19B3}" srcOrd="0" destOrd="0" presId="urn:microsoft.com/office/officeart/2005/8/layout/hierarchy2"/>
    <dgm:cxn modelId="{593CCDFF-852E-442F-B222-A65AB69C4FE3}" type="presParOf" srcId="{FDBE06F2-1D3E-40C3-8406-5AC098E87C1D}" destId="{C629F998-FE34-458C-B8B5-60C84DAB6EEF}" srcOrd="1" destOrd="0" presId="urn:microsoft.com/office/officeart/2005/8/layout/hierarchy2"/>
    <dgm:cxn modelId="{51041BC9-3A03-49D0-84C3-51CDBA8A0FB4}" type="presParOf" srcId="{C629F998-FE34-458C-B8B5-60C84DAB6EEF}" destId="{6DAB6366-2D6B-4456-AE9C-B5D6624D160A}" srcOrd="0" destOrd="0" presId="urn:microsoft.com/office/officeart/2005/8/layout/hierarchy2"/>
    <dgm:cxn modelId="{5068C6F6-93E8-40CF-9583-AA3D3019F537}" type="presParOf" srcId="{6DAB6366-2D6B-4456-AE9C-B5D6624D160A}" destId="{6EE6137D-4E3A-450C-806B-B271D7211DD4}" srcOrd="0" destOrd="0" presId="urn:microsoft.com/office/officeart/2005/8/layout/hierarchy2"/>
    <dgm:cxn modelId="{C94EC7AA-EEE4-4797-9829-AE6243FCF5A6}" type="presParOf" srcId="{C629F998-FE34-458C-B8B5-60C84DAB6EEF}" destId="{412972F9-0EC8-408F-9E0B-0BF340499E9B}" srcOrd="1" destOrd="0" presId="urn:microsoft.com/office/officeart/2005/8/layout/hierarchy2"/>
    <dgm:cxn modelId="{028665AF-3443-4BD7-AA38-73F9FA2B891C}" type="presParOf" srcId="{412972F9-0EC8-408F-9E0B-0BF340499E9B}" destId="{FC78FE11-48E8-48FE-BAB8-D2F695C73239}" srcOrd="0" destOrd="0" presId="urn:microsoft.com/office/officeart/2005/8/layout/hierarchy2"/>
    <dgm:cxn modelId="{C698551C-90D1-41C4-A9CC-C1165BFB3E91}" type="presParOf" srcId="{412972F9-0EC8-408F-9E0B-0BF340499E9B}" destId="{52A7CD86-D045-4845-A18B-30E93CA935A0}" srcOrd="1" destOrd="0" presId="urn:microsoft.com/office/officeart/2005/8/layout/hierarchy2"/>
    <dgm:cxn modelId="{43FFBC90-54C2-427E-8696-F733E0D5B0BC}" type="presParOf" srcId="{52A7CD86-D045-4845-A18B-30E93CA935A0}" destId="{D1802384-2A0C-437D-9B34-6A6DA2E349C2}" srcOrd="0" destOrd="0" presId="urn:microsoft.com/office/officeart/2005/8/layout/hierarchy2"/>
    <dgm:cxn modelId="{41E23A83-9AF3-4CBC-9E0B-481A7C84F08C}" type="presParOf" srcId="{D1802384-2A0C-437D-9B34-6A6DA2E349C2}" destId="{3DE5F91B-3BA1-4500-8423-1250743F7CEA}" srcOrd="0" destOrd="0" presId="urn:microsoft.com/office/officeart/2005/8/layout/hierarchy2"/>
    <dgm:cxn modelId="{8913D45B-F1AE-4FE0-BF3E-0FC2467C1ADA}" type="presParOf" srcId="{52A7CD86-D045-4845-A18B-30E93CA935A0}" destId="{3D425A14-C750-4605-ACC5-DD777748442A}" srcOrd="1" destOrd="0" presId="urn:microsoft.com/office/officeart/2005/8/layout/hierarchy2"/>
    <dgm:cxn modelId="{618AFA47-34F2-43CC-A87C-9F4D042E5AE0}" type="presParOf" srcId="{3D425A14-C750-4605-ACC5-DD777748442A}" destId="{A59CA4CC-3721-4113-B7D7-488C8E4B744E}" srcOrd="0" destOrd="0" presId="urn:microsoft.com/office/officeart/2005/8/layout/hierarchy2"/>
    <dgm:cxn modelId="{EE9EE7E6-B877-4867-BEAC-580E5206ADE2}" type="presParOf" srcId="{3D425A14-C750-4605-ACC5-DD777748442A}" destId="{6D5FF8F1-6E26-4823-AB5B-F219FB5FF7E6}" srcOrd="1" destOrd="0" presId="urn:microsoft.com/office/officeart/2005/8/layout/hierarchy2"/>
    <dgm:cxn modelId="{09F86D02-9BAF-4697-B5C2-4773BF7855C1}" type="presParOf" srcId="{A10C6F65-8A94-4D0C-BFF1-CBD3CC981102}" destId="{DF520CA3-3863-4D2D-B9DB-72424EC1662B}" srcOrd="2" destOrd="0" presId="urn:microsoft.com/office/officeart/2005/8/layout/hierarchy2"/>
    <dgm:cxn modelId="{89AEEFA5-DEC5-43D4-A88F-7E48A444536C}" type="presParOf" srcId="{DF520CA3-3863-4D2D-B9DB-72424EC1662B}" destId="{EBA76933-5A0D-4232-9CE9-FAC382E8FD4D}" srcOrd="0" destOrd="0" presId="urn:microsoft.com/office/officeart/2005/8/layout/hierarchy2"/>
    <dgm:cxn modelId="{A2CF1F46-6937-4255-AA2F-FE10909F3423}" type="presParOf" srcId="{A10C6F65-8A94-4D0C-BFF1-CBD3CC981102}" destId="{A5EFA759-0365-4017-BCD2-8476CFBB0D54}" srcOrd="3" destOrd="0" presId="urn:microsoft.com/office/officeart/2005/8/layout/hierarchy2"/>
    <dgm:cxn modelId="{EBABC5C9-F3BF-4553-93A2-5B753AA57759}" type="presParOf" srcId="{A5EFA759-0365-4017-BCD2-8476CFBB0D54}" destId="{A449F9F3-03F3-4C82-AA13-F3C5F2CCE38D}" srcOrd="0" destOrd="0" presId="urn:microsoft.com/office/officeart/2005/8/layout/hierarchy2"/>
    <dgm:cxn modelId="{EC3D8867-0369-4833-B187-A6FF24563FE0}" type="presParOf" srcId="{A5EFA759-0365-4017-BCD2-8476CFBB0D54}" destId="{4EFA4E2F-BB06-4860-845B-D70B394A3D19}" srcOrd="1" destOrd="0" presId="urn:microsoft.com/office/officeart/2005/8/layout/hierarchy2"/>
    <dgm:cxn modelId="{5F453F26-7125-4FC0-8268-8017E3596900}" type="presParOf" srcId="{4EFA4E2F-BB06-4860-845B-D70B394A3D19}" destId="{929C3571-5BEB-49A4-874A-308C04ECE830}" srcOrd="0" destOrd="0" presId="urn:microsoft.com/office/officeart/2005/8/layout/hierarchy2"/>
    <dgm:cxn modelId="{1395FD21-23CD-4EF1-A472-D0EB5EFDB282}" type="presParOf" srcId="{929C3571-5BEB-49A4-874A-308C04ECE830}" destId="{09D9C4AE-891D-4FC8-93E7-5B3CD3424438}" srcOrd="0" destOrd="0" presId="urn:microsoft.com/office/officeart/2005/8/layout/hierarchy2"/>
    <dgm:cxn modelId="{315B69A2-57B4-4937-AF32-BC764EF5D123}" type="presParOf" srcId="{4EFA4E2F-BB06-4860-845B-D70B394A3D19}" destId="{FEA3C2D7-8FF8-4EDB-AD19-230FE6B70662}" srcOrd="1" destOrd="0" presId="urn:microsoft.com/office/officeart/2005/8/layout/hierarchy2"/>
    <dgm:cxn modelId="{5E0F5B9B-D68C-465F-ABC7-221E2434CBBC}" type="presParOf" srcId="{FEA3C2D7-8FF8-4EDB-AD19-230FE6B70662}" destId="{48621D42-132D-474A-841A-FD67A0A1C33F}" srcOrd="0" destOrd="0" presId="urn:microsoft.com/office/officeart/2005/8/layout/hierarchy2"/>
    <dgm:cxn modelId="{5C2651AF-2E16-4480-A68E-41921E166D9B}" type="presParOf" srcId="{FEA3C2D7-8FF8-4EDB-AD19-230FE6B70662}" destId="{35B071D6-9476-4E8F-9F16-364AB4AF8E46}" srcOrd="1" destOrd="0" presId="urn:microsoft.com/office/officeart/2005/8/layout/hierarchy2"/>
    <dgm:cxn modelId="{09443A95-0C73-44CB-8F3E-6302A01F5E10}" type="presParOf" srcId="{35B071D6-9476-4E8F-9F16-364AB4AF8E46}" destId="{726F8C25-C762-4E8F-8524-D83045ABEAD4}" srcOrd="0" destOrd="0" presId="urn:microsoft.com/office/officeart/2005/8/layout/hierarchy2"/>
    <dgm:cxn modelId="{25E7B77F-D5AA-4205-8297-44CF384F0A01}" type="presParOf" srcId="{726F8C25-C762-4E8F-8524-D83045ABEAD4}" destId="{D71BDF56-2162-43EB-B05E-E14306107C36}" srcOrd="0" destOrd="0" presId="urn:microsoft.com/office/officeart/2005/8/layout/hierarchy2"/>
    <dgm:cxn modelId="{376BCDF3-62D9-4008-A9A2-6BAC4EB05591}" type="presParOf" srcId="{35B071D6-9476-4E8F-9F16-364AB4AF8E46}" destId="{B81E77FD-16E3-4F9A-A6A8-D94189CF094F}" srcOrd="1" destOrd="0" presId="urn:microsoft.com/office/officeart/2005/8/layout/hierarchy2"/>
    <dgm:cxn modelId="{03934572-0E2D-41F7-A3D5-D03B861E30FD}" type="presParOf" srcId="{B81E77FD-16E3-4F9A-A6A8-D94189CF094F}" destId="{964AC2AB-FE7D-47AD-A4F5-40DA5D0AAC9C}" srcOrd="0" destOrd="0" presId="urn:microsoft.com/office/officeart/2005/8/layout/hierarchy2"/>
    <dgm:cxn modelId="{8BE03BD7-7EE6-4D1A-B0B2-BE55AD8CCB51}" type="presParOf" srcId="{B81E77FD-16E3-4F9A-A6A8-D94189CF094F}" destId="{759F0514-586D-4829-91F9-C7513D525B8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7F5201-94E9-4518-B3CE-577119AF8CCC}" type="doc">
      <dgm:prSet loTypeId="urn:microsoft.com/office/officeart/2005/8/layout/hierarchy2" loCatId="hierarchy" qsTypeId="urn:microsoft.com/office/officeart/2005/8/quickstyle/simple1" qsCatId="simple" csTypeId="urn:microsoft.com/office/officeart/2005/8/colors/colorful4" csCatId="colorful" phldr="1"/>
      <dgm:spPr/>
      <dgm:t>
        <a:bodyPr/>
        <a:lstStyle/>
        <a:p>
          <a:endParaRPr lang="en-US"/>
        </a:p>
      </dgm:t>
    </dgm:pt>
    <dgm:pt modelId="{970C80DE-37DC-4A59-92EF-446A9495BC2B}">
      <dgm:prSet phldrT="[Text]" custT="1"/>
      <dgm:spPr/>
      <dgm:t>
        <a:bodyPr/>
        <a:lstStyle/>
        <a:p>
          <a:r>
            <a:rPr lang="en-US" sz="1800" b="1" dirty="0" smtClean="0"/>
            <a:t>T </a:t>
          </a:r>
          <a:r>
            <a:rPr lang="en-US" sz="1800" b="1" dirty="0" err="1" smtClean="0"/>
            <a:t>bất</a:t>
          </a:r>
          <a:r>
            <a:rPr lang="en-US" sz="1800" b="1" dirty="0" smtClean="0"/>
            <a:t> </a:t>
          </a:r>
          <a:r>
            <a:rPr lang="en-US" sz="1800" b="1" dirty="0" err="1" smtClean="0"/>
            <a:t>kỳ</a:t>
          </a:r>
          <a:r>
            <a:rPr lang="en-US" sz="1800" b="1" dirty="0" smtClean="0"/>
            <a:t>, N </a:t>
          </a:r>
          <a:r>
            <a:rPr lang="en-US" sz="1800" b="1" dirty="0" err="1" smtClean="0"/>
            <a:t>bất</a:t>
          </a:r>
          <a:r>
            <a:rPr lang="en-US" sz="1800" b="1" dirty="0" smtClean="0"/>
            <a:t> </a:t>
          </a:r>
          <a:r>
            <a:rPr lang="en-US" sz="1800" b="1" dirty="0" err="1" smtClean="0"/>
            <a:t>kỳ</a:t>
          </a:r>
          <a:r>
            <a:rPr lang="en-US" sz="1800" b="1" dirty="0" smtClean="0"/>
            <a:t>, M1  </a:t>
          </a:r>
          <a:r>
            <a:rPr lang="en-US" sz="1800" b="1" dirty="0" err="1" smtClean="0"/>
            <a:t>không</a:t>
          </a:r>
          <a:r>
            <a:rPr lang="en-US" sz="1800" b="1" dirty="0" smtClean="0"/>
            <a:t> </a:t>
          </a:r>
          <a:r>
            <a:rPr lang="en-US" sz="1800" b="1" dirty="0" err="1" smtClean="0"/>
            <a:t>thể</a:t>
          </a:r>
          <a:r>
            <a:rPr lang="en-US" sz="1800" b="1" dirty="0" smtClean="0"/>
            <a:t> </a:t>
          </a:r>
          <a:r>
            <a:rPr lang="en-US" sz="1800" b="1" dirty="0" err="1" smtClean="0"/>
            <a:t>phẫu</a:t>
          </a:r>
          <a:r>
            <a:rPr lang="en-US" sz="1800" b="1" dirty="0" smtClean="0"/>
            <a:t> </a:t>
          </a:r>
          <a:r>
            <a:rPr lang="en-US" sz="1800" b="1" dirty="0" err="1" smtClean="0"/>
            <a:t>thuật</a:t>
          </a:r>
          <a:r>
            <a:rPr lang="en-US" sz="1800" b="1" dirty="0" smtClean="0"/>
            <a:t> di </a:t>
          </a:r>
          <a:r>
            <a:rPr lang="en-US" sz="1800" b="1" dirty="0" err="1" smtClean="0"/>
            <a:t>căn</a:t>
          </a:r>
          <a:r>
            <a:rPr lang="en-US" sz="1800" b="1" dirty="0" smtClean="0"/>
            <a:t> </a:t>
          </a:r>
          <a:r>
            <a:rPr lang="en-US" sz="1800" b="1" dirty="0" err="1" smtClean="0"/>
            <a:t>đồng</a:t>
          </a:r>
          <a:r>
            <a:rPr lang="en-US" sz="1800" b="1" dirty="0" smtClean="0"/>
            <a:t> </a:t>
          </a:r>
          <a:r>
            <a:rPr lang="en-US" sz="1800" b="1" dirty="0" err="1" smtClean="0"/>
            <a:t>thời</a:t>
          </a:r>
          <a:r>
            <a:rPr lang="en-US" sz="1800" b="1" dirty="0" smtClean="0"/>
            <a:t>, </a:t>
          </a:r>
          <a:r>
            <a:rPr lang="en-US" sz="1800" b="1" dirty="0" err="1" smtClean="0"/>
            <a:t>hoặc</a:t>
          </a:r>
          <a:r>
            <a:rPr lang="en-US" sz="1800" b="1" dirty="0" smtClean="0"/>
            <a:t> </a:t>
          </a:r>
          <a:r>
            <a:rPr lang="en-US" sz="1800" b="1" dirty="0" err="1" smtClean="0"/>
            <a:t>không</a:t>
          </a:r>
          <a:r>
            <a:rPr lang="en-US" sz="1800" b="1" dirty="0" smtClean="0"/>
            <a:t> </a:t>
          </a:r>
          <a:r>
            <a:rPr lang="en-US" sz="1800" b="1" dirty="0" err="1" smtClean="0"/>
            <a:t>đủ</a:t>
          </a:r>
          <a:r>
            <a:rPr lang="en-US" sz="1800" b="1" dirty="0" smtClean="0"/>
            <a:t> </a:t>
          </a:r>
          <a:r>
            <a:rPr lang="en-US" sz="1800" b="1" dirty="0" err="1" smtClean="0"/>
            <a:t>điều</a:t>
          </a:r>
          <a:r>
            <a:rPr lang="en-US" sz="1800" b="1" dirty="0" smtClean="0"/>
            <a:t> </a:t>
          </a:r>
          <a:r>
            <a:rPr lang="en-US" sz="1800" b="1" dirty="0" err="1" smtClean="0"/>
            <a:t>kiện</a:t>
          </a:r>
          <a:r>
            <a:rPr lang="en-US" sz="1800" b="1" dirty="0" smtClean="0"/>
            <a:t> </a:t>
          </a:r>
          <a:r>
            <a:rPr lang="en-US" sz="1800" b="1" dirty="0" err="1" smtClean="0"/>
            <a:t>phẫu</a:t>
          </a:r>
          <a:r>
            <a:rPr lang="en-US" sz="1800" b="1" dirty="0" smtClean="0"/>
            <a:t> </a:t>
          </a:r>
          <a:r>
            <a:rPr lang="en-US" sz="1800" b="1" dirty="0" err="1" smtClean="0"/>
            <a:t>thuật</a:t>
          </a:r>
          <a:endParaRPr lang="en-US" sz="1800" b="1" dirty="0"/>
        </a:p>
      </dgm:t>
    </dgm:pt>
    <dgm:pt modelId="{A32D4952-DDCA-48E9-B656-146EA1423617}" type="parTrans" cxnId="{57272233-6E23-48AD-A48E-79BD430D142B}">
      <dgm:prSet/>
      <dgm:spPr/>
      <dgm:t>
        <a:bodyPr/>
        <a:lstStyle/>
        <a:p>
          <a:endParaRPr lang="en-US"/>
        </a:p>
      </dgm:t>
    </dgm:pt>
    <dgm:pt modelId="{6058A8E1-A79A-4E4B-A816-C279985E26D0}" type="sibTrans" cxnId="{57272233-6E23-48AD-A48E-79BD430D142B}">
      <dgm:prSet/>
      <dgm:spPr/>
      <dgm:t>
        <a:bodyPr/>
        <a:lstStyle/>
        <a:p>
          <a:endParaRPr lang="en-US"/>
        </a:p>
      </dgm:t>
    </dgm:pt>
    <dgm:pt modelId="{3A94CBA4-1A61-4648-AC59-7A0E060A7B39}">
      <dgm:prSet phldrT="[Text]" custT="1"/>
      <dgm:spPr/>
      <dgm:t>
        <a:bodyPr/>
        <a:lstStyle/>
        <a:p>
          <a:r>
            <a:rPr lang="en-US" sz="2000" b="1" dirty="0" err="1" smtClean="0"/>
            <a:t>Có</a:t>
          </a:r>
          <a:r>
            <a:rPr lang="en-US" sz="2000" b="1" dirty="0" smtClean="0"/>
            <a:t> </a:t>
          </a:r>
          <a:r>
            <a:rPr lang="en-US" sz="2000" b="1" dirty="0" err="1" smtClean="0"/>
            <a:t>triệu</a:t>
          </a:r>
          <a:r>
            <a:rPr lang="en-US" sz="2000" b="1" dirty="0" smtClean="0"/>
            <a:t> </a:t>
          </a:r>
          <a:r>
            <a:rPr lang="en-US" sz="2000" b="1" dirty="0" err="1" smtClean="0"/>
            <a:t>chứng</a:t>
          </a:r>
          <a:endParaRPr lang="en-US" sz="2000" b="1" dirty="0"/>
        </a:p>
      </dgm:t>
    </dgm:pt>
    <dgm:pt modelId="{47FB3D81-03D8-4DA2-8367-9A2619A46FF1}" type="parTrans" cxnId="{16FC6D41-6BA3-4B00-94B8-FEDFA14C1FF1}">
      <dgm:prSet custT="1"/>
      <dgm:spPr/>
      <dgm:t>
        <a:bodyPr/>
        <a:lstStyle/>
        <a:p>
          <a:endParaRPr lang="en-US" sz="1400"/>
        </a:p>
      </dgm:t>
    </dgm:pt>
    <dgm:pt modelId="{F8D5F04F-FF66-4AAC-BA50-E2AC1DECB0FA}" type="sibTrans" cxnId="{16FC6D41-6BA3-4B00-94B8-FEDFA14C1FF1}">
      <dgm:prSet/>
      <dgm:spPr/>
      <dgm:t>
        <a:bodyPr/>
        <a:lstStyle/>
        <a:p>
          <a:endParaRPr lang="en-US"/>
        </a:p>
      </dgm:t>
    </dgm:pt>
    <dgm:pt modelId="{6C245C6C-4969-4245-90E8-681926569EBA}">
      <dgm:prSet phldrT="[Text]" custT="1"/>
      <dgm:spPr/>
      <dgm:t>
        <a:bodyPr/>
        <a:lstStyle/>
        <a:p>
          <a:r>
            <a:rPr lang="en-US" sz="2000" b="1" dirty="0" err="1" smtClean="0"/>
            <a:t>kết</a:t>
          </a:r>
          <a:r>
            <a:rPr lang="en-US" sz="2000" b="1" dirty="0" smtClean="0"/>
            <a:t> </a:t>
          </a:r>
          <a:r>
            <a:rPr lang="en-US" sz="2000" b="1" dirty="0" err="1" smtClean="0"/>
            <a:t>hợp</a:t>
          </a:r>
          <a:r>
            <a:rPr lang="en-US" sz="2000" b="1" dirty="0" smtClean="0"/>
            <a:t> </a:t>
          </a:r>
          <a:r>
            <a:rPr lang="en-US" sz="2000" b="1" dirty="0" err="1" smtClean="0"/>
            <a:t>hóa</a:t>
          </a:r>
          <a:r>
            <a:rPr lang="en-US" sz="2000" b="1" dirty="0" smtClean="0"/>
            <a:t> </a:t>
          </a:r>
          <a:r>
            <a:rPr lang="en-US" sz="2000" b="1" dirty="0" err="1" smtClean="0"/>
            <a:t>liệu</a:t>
          </a:r>
          <a:r>
            <a:rPr lang="en-US" sz="2000" b="1" dirty="0" smtClean="0"/>
            <a:t> </a:t>
          </a:r>
          <a:r>
            <a:rPr lang="en-US" sz="2000" b="1" dirty="0" err="1" smtClean="0"/>
            <a:t>pháp</a:t>
          </a:r>
          <a:r>
            <a:rPr lang="en-US" sz="2000" b="1" dirty="0" smtClean="0"/>
            <a:t> </a:t>
          </a:r>
          <a:r>
            <a:rPr lang="en-US" sz="2000" b="1" dirty="0" err="1" smtClean="0"/>
            <a:t>hệ</a:t>
          </a:r>
          <a:r>
            <a:rPr lang="en-US" sz="2000" b="1" dirty="0" smtClean="0"/>
            <a:t> </a:t>
          </a:r>
          <a:r>
            <a:rPr lang="en-US" sz="2000" b="1" dirty="0" err="1" smtClean="0"/>
            <a:t>thống</a:t>
          </a:r>
          <a:endParaRPr lang="en-US" sz="2000" b="1" dirty="0" smtClean="0"/>
        </a:p>
        <a:p>
          <a:r>
            <a:rPr lang="en-US" sz="2000" b="1" dirty="0" smtClean="0"/>
            <a:t> </a:t>
          </a:r>
          <a:r>
            <a:rPr lang="en-US" sz="2000" b="1" dirty="0" err="1" smtClean="0"/>
            <a:t>hoặc</a:t>
          </a:r>
          <a:r>
            <a:rPr lang="en-US" sz="2000" b="1" dirty="0" smtClean="0"/>
            <a:t> 5-FU/RT </a:t>
          </a:r>
        </a:p>
        <a:p>
          <a:r>
            <a:rPr lang="en-US" sz="2000" b="1" dirty="0" err="1" smtClean="0"/>
            <a:t>hoặc</a:t>
          </a:r>
          <a:r>
            <a:rPr lang="en-US" sz="2000" b="1" dirty="0" smtClean="0"/>
            <a:t> </a:t>
          </a:r>
          <a:r>
            <a:rPr lang="en-US" sz="2000" b="1" dirty="0" err="1" smtClean="0"/>
            <a:t>capecitabine</a:t>
          </a:r>
          <a:r>
            <a:rPr lang="en-US" sz="2000" b="1" dirty="0" smtClean="0"/>
            <a:t>/RT </a:t>
          </a:r>
        </a:p>
        <a:p>
          <a:r>
            <a:rPr lang="en-US" sz="2000" b="1" dirty="0" err="1" smtClean="0"/>
            <a:t>hoặc</a:t>
          </a:r>
          <a:r>
            <a:rPr lang="en-US" sz="2000" b="1" dirty="0" smtClean="0"/>
            <a:t> </a:t>
          </a:r>
          <a:r>
            <a:rPr lang="en-US" sz="2000" b="1" dirty="0" err="1" smtClean="0"/>
            <a:t>cắt</a:t>
          </a:r>
          <a:r>
            <a:rPr lang="en-US" sz="2000" b="1" dirty="0" smtClean="0"/>
            <a:t> </a:t>
          </a:r>
          <a:r>
            <a:rPr lang="en-US" sz="2000" b="1" dirty="0" err="1" smtClean="0"/>
            <a:t>bỏ</a:t>
          </a:r>
          <a:r>
            <a:rPr lang="en-US" sz="2000" b="1" dirty="0" smtClean="0"/>
            <a:t> </a:t>
          </a:r>
          <a:r>
            <a:rPr lang="en-US" sz="2000" b="1" dirty="0" err="1" smtClean="0"/>
            <a:t>đoạn</a:t>
          </a:r>
          <a:r>
            <a:rPr lang="en-US" sz="2000" b="1" dirty="0" smtClean="0"/>
            <a:t> </a:t>
          </a:r>
          <a:r>
            <a:rPr lang="en-US" sz="2000" b="1" dirty="0" err="1" smtClean="0"/>
            <a:t>trực</a:t>
          </a:r>
          <a:r>
            <a:rPr lang="en-US" sz="2000" b="1" dirty="0" smtClean="0"/>
            <a:t> </a:t>
          </a:r>
          <a:r>
            <a:rPr lang="en-US" sz="2000" b="1" dirty="0" err="1" smtClean="0"/>
            <a:t>tràng</a:t>
          </a:r>
          <a:r>
            <a:rPr lang="en-US" sz="2000" b="1" dirty="0" smtClean="0"/>
            <a:t> </a:t>
          </a:r>
          <a:r>
            <a:rPr lang="en-US" sz="2000" b="1" dirty="0" err="1" smtClean="0"/>
            <a:t>phức</a:t>
          </a:r>
          <a:r>
            <a:rPr lang="en-US" sz="2000" b="1" dirty="0" smtClean="0"/>
            <a:t> </a:t>
          </a:r>
          <a:r>
            <a:rPr lang="en-US" sz="2000" b="1" dirty="0" err="1" smtClean="0"/>
            <a:t>tạp</a:t>
          </a:r>
          <a:r>
            <a:rPr lang="en-US" sz="2000" b="1" dirty="0" smtClean="0"/>
            <a:t>, </a:t>
          </a:r>
          <a:r>
            <a:rPr lang="en-US" sz="2000" b="1" dirty="0" err="1" smtClean="0"/>
            <a:t>Hoặc</a:t>
          </a:r>
          <a:r>
            <a:rPr lang="en-US" sz="2000" b="1" dirty="0" smtClean="0"/>
            <a:t> </a:t>
          </a:r>
          <a:r>
            <a:rPr lang="en-US" sz="2000" b="1" dirty="0" err="1" smtClean="0"/>
            <a:t>bắn</a:t>
          </a:r>
          <a:r>
            <a:rPr lang="en-US" sz="2000" b="1" dirty="0" smtClean="0"/>
            <a:t> laser </a:t>
          </a:r>
          <a:r>
            <a:rPr lang="en-US" sz="2000" b="1" dirty="0" err="1" smtClean="0"/>
            <a:t>tạo</a:t>
          </a:r>
          <a:r>
            <a:rPr lang="en-US" sz="2000" b="1" dirty="0" smtClean="0"/>
            <a:t> </a:t>
          </a:r>
          <a:r>
            <a:rPr lang="en-US" sz="2000" b="1" dirty="0" err="1" smtClean="0"/>
            <a:t>đường</a:t>
          </a:r>
          <a:r>
            <a:rPr lang="en-US" sz="2000" b="1" dirty="0" smtClean="0"/>
            <a:t> </a:t>
          </a:r>
          <a:r>
            <a:rPr lang="en-US" sz="2000" b="1" dirty="0" err="1" smtClean="0"/>
            <a:t>thông</a:t>
          </a:r>
          <a:r>
            <a:rPr lang="en-US" sz="2000" b="1" dirty="0" smtClean="0"/>
            <a:t>, </a:t>
          </a:r>
        </a:p>
        <a:p>
          <a:r>
            <a:rPr lang="en-US" sz="2000" b="1" dirty="0" err="1" smtClean="0"/>
            <a:t>Hoặc</a:t>
          </a:r>
          <a:r>
            <a:rPr lang="en-US" sz="2000" b="1" dirty="0" smtClean="0"/>
            <a:t> </a:t>
          </a:r>
          <a:r>
            <a:rPr lang="en-US" sz="2000" b="1" dirty="0" err="1" smtClean="0"/>
            <a:t>làm</a:t>
          </a:r>
          <a:r>
            <a:rPr lang="en-US" sz="2000" b="1" dirty="0" smtClean="0"/>
            <a:t> </a:t>
          </a:r>
          <a:r>
            <a:rPr lang="en-US" sz="2000" b="1" dirty="0" err="1" smtClean="0"/>
            <a:t>hậu</a:t>
          </a:r>
          <a:r>
            <a:rPr lang="en-US" sz="2000" b="1" dirty="0" smtClean="0"/>
            <a:t> </a:t>
          </a:r>
          <a:r>
            <a:rPr lang="en-US" sz="2000" b="1" dirty="0" err="1" smtClean="0"/>
            <a:t>môn</a:t>
          </a:r>
          <a:r>
            <a:rPr lang="en-US" sz="2000" b="1" dirty="0" smtClean="0"/>
            <a:t> </a:t>
          </a:r>
          <a:r>
            <a:rPr lang="en-US" sz="2000" b="1" dirty="0" err="1" smtClean="0"/>
            <a:t>nhân</a:t>
          </a:r>
          <a:r>
            <a:rPr lang="en-US" sz="2000" b="1" dirty="0" smtClean="0"/>
            <a:t> </a:t>
          </a:r>
          <a:r>
            <a:rPr lang="en-US" sz="2000" b="1" dirty="0" err="1" smtClean="0"/>
            <a:t>tạo</a:t>
          </a:r>
          <a:endParaRPr lang="en-US" sz="2000" b="1" dirty="0" smtClean="0"/>
        </a:p>
        <a:p>
          <a:r>
            <a:rPr lang="en-US" sz="2000" b="1" dirty="0" err="1" smtClean="0"/>
            <a:t>Hoặc</a:t>
          </a:r>
          <a:r>
            <a:rPr lang="en-US" sz="2000" b="1" dirty="0" smtClean="0"/>
            <a:t> Stent </a:t>
          </a:r>
          <a:endParaRPr lang="en-US" sz="2000" b="1" dirty="0"/>
        </a:p>
      </dgm:t>
    </dgm:pt>
    <dgm:pt modelId="{008A27ED-37F5-411E-B49C-9C30FF8F7C84}" type="parTrans" cxnId="{61BDEE90-0410-4038-B5C6-E9B21C19725E}">
      <dgm:prSet custT="1"/>
      <dgm:spPr/>
      <dgm:t>
        <a:bodyPr/>
        <a:lstStyle/>
        <a:p>
          <a:endParaRPr lang="en-US" sz="1400"/>
        </a:p>
      </dgm:t>
    </dgm:pt>
    <dgm:pt modelId="{5669D105-F3D1-44A6-8A4C-724D602EF1AE}" type="sibTrans" cxnId="{61BDEE90-0410-4038-B5C6-E9B21C19725E}">
      <dgm:prSet/>
      <dgm:spPr/>
      <dgm:t>
        <a:bodyPr/>
        <a:lstStyle/>
        <a:p>
          <a:endParaRPr lang="en-US"/>
        </a:p>
      </dgm:t>
    </dgm:pt>
    <dgm:pt modelId="{49922774-3144-44B8-A646-8F2D85A5AB3F}">
      <dgm:prSet phldrT="[Text]" custT="1"/>
      <dgm:spPr/>
      <dgm:t>
        <a:bodyPr/>
        <a:lstStyle/>
        <a:p>
          <a:r>
            <a:rPr lang="en-US" sz="1800" b="1" dirty="0" err="1" smtClean="0"/>
            <a:t>Không</a:t>
          </a:r>
          <a:r>
            <a:rPr lang="en-US" sz="1800" b="1" dirty="0" smtClean="0"/>
            <a:t> </a:t>
          </a:r>
          <a:r>
            <a:rPr lang="en-US" sz="1800" b="1" dirty="0" err="1" smtClean="0"/>
            <a:t>có</a:t>
          </a:r>
          <a:r>
            <a:rPr lang="en-US" sz="1800" b="1" dirty="0" smtClean="0"/>
            <a:t> </a:t>
          </a:r>
          <a:r>
            <a:rPr lang="en-US" sz="1800" b="1" dirty="0" err="1" smtClean="0"/>
            <a:t>triệu</a:t>
          </a:r>
          <a:r>
            <a:rPr lang="en-US" sz="1800" b="1" dirty="0" smtClean="0"/>
            <a:t> </a:t>
          </a:r>
          <a:r>
            <a:rPr lang="en-US" sz="1800" b="1" dirty="0" err="1" smtClean="0"/>
            <a:t>chứng</a:t>
          </a:r>
          <a:endParaRPr lang="en-US" sz="1800" b="1" dirty="0"/>
        </a:p>
      </dgm:t>
    </dgm:pt>
    <dgm:pt modelId="{04DD1CB5-D0E4-4406-BA55-8676F06C4F8F}" type="parTrans" cxnId="{BEE3E246-ACF9-492C-A739-D3BFEFCCDDEB}">
      <dgm:prSet custT="1"/>
      <dgm:spPr/>
      <dgm:t>
        <a:bodyPr/>
        <a:lstStyle/>
        <a:p>
          <a:endParaRPr lang="en-US" sz="1400"/>
        </a:p>
      </dgm:t>
    </dgm:pt>
    <dgm:pt modelId="{B92C6671-0FFC-400D-8537-6AF04339A55F}" type="sibTrans" cxnId="{BEE3E246-ACF9-492C-A739-D3BFEFCCDDEB}">
      <dgm:prSet/>
      <dgm:spPr/>
      <dgm:t>
        <a:bodyPr/>
        <a:lstStyle/>
        <a:p>
          <a:endParaRPr lang="en-US"/>
        </a:p>
      </dgm:t>
    </dgm:pt>
    <dgm:pt modelId="{386BF040-ADE9-48A6-A7F4-9550CC38DE7F}">
      <dgm:prSet phldrT="[Text]" custT="1"/>
      <dgm:spPr/>
      <dgm:t>
        <a:bodyPr/>
        <a:lstStyle/>
        <a:p>
          <a:r>
            <a:rPr lang="en-US" sz="2000" b="1" dirty="0" smtClean="0"/>
            <a:t>REC E</a:t>
          </a:r>
          <a:endParaRPr lang="en-US" sz="2000" b="1" dirty="0"/>
        </a:p>
      </dgm:t>
    </dgm:pt>
    <dgm:pt modelId="{43E959A6-87FA-4D7C-B7A4-BEDB040A898D}" type="parTrans" cxnId="{02070A73-2256-4E45-B3D5-B0CE9988F3AD}">
      <dgm:prSet custT="1"/>
      <dgm:spPr/>
      <dgm:t>
        <a:bodyPr/>
        <a:lstStyle/>
        <a:p>
          <a:endParaRPr lang="en-US" sz="1400"/>
        </a:p>
      </dgm:t>
    </dgm:pt>
    <dgm:pt modelId="{C405F1E6-C9AA-4187-8184-F0FE4AF12951}" type="sibTrans" cxnId="{02070A73-2256-4E45-B3D5-B0CE9988F3AD}">
      <dgm:prSet/>
      <dgm:spPr/>
      <dgm:t>
        <a:bodyPr/>
        <a:lstStyle/>
        <a:p>
          <a:endParaRPr lang="en-US"/>
        </a:p>
      </dgm:t>
    </dgm:pt>
    <dgm:pt modelId="{6DB2078E-9FBB-470E-8988-2C578A93E99B}">
      <dgm:prSet custT="1"/>
      <dgm:spPr/>
      <dgm:t>
        <a:bodyPr/>
        <a:lstStyle/>
        <a:p>
          <a:r>
            <a:rPr lang="en-US" sz="2000" b="1" dirty="0" smtClean="0"/>
            <a:t>REC E</a:t>
          </a:r>
          <a:endParaRPr lang="en-US" sz="2000" b="1" dirty="0"/>
        </a:p>
      </dgm:t>
    </dgm:pt>
    <dgm:pt modelId="{D277D6C8-A1AF-411E-8EC2-C14CD00EEB6D}" type="parTrans" cxnId="{8205FA76-671D-405F-9B09-16BD9440CD3B}">
      <dgm:prSet custT="1"/>
      <dgm:spPr/>
      <dgm:t>
        <a:bodyPr/>
        <a:lstStyle/>
        <a:p>
          <a:endParaRPr lang="en-US" sz="1400"/>
        </a:p>
      </dgm:t>
    </dgm:pt>
    <dgm:pt modelId="{01D13773-94BB-4418-8C45-CCD2D3428D64}" type="sibTrans" cxnId="{8205FA76-671D-405F-9B09-16BD9440CD3B}">
      <dgm:prSet/>
      <dgm:spPr/>
      <dgm:t>
        <a:bodyPr/>
        <a:lstStyle/>
        <a:p>
          <a:endParaRPr lang="en-US"/>
        </a:p>
      </dgm:t>
    </dgm:pt>
    <dgm:pt modelId="{D8904165-51DD-4775-A243-F8406AFB4E14}">
      <dgm:prSet custT="1"/>
      <dgm:spPr/>
      <dgm:t>
        <a:bodyPr/>
        <a:lstStyle/>
        <a:p>
          <a:r>
            <a:rPr lang="en-US" sz="1800" b="1" dirty="0" err="1" smtClean="0"/>
            <a:t>Đánh</a:t>
          </a:r>
          <a:r>
            <a:rPr lang="en-US" sz="1800" b="1" dirty="0" smtClean="0"/>
            <a:t> </a:t>
          </a:r>
          <a:r>
            <a:rPr lang="en-US" sz="1800" b="1" dirty="0" err="1" smtClean="0"/>
            <a:t>giá</a:t>
          </a:r>
          <a:r>
            <a:rPr lang="en-US" sz="1800" b="1" dirty="0" smtClean="0"/>
            <a:t> </a:t>
          </a:r>
          <a:r>
            <a:rPr lang="en-US" sz="1800" b="1" dirty="0" err="1" smtClean="0"/>
            <a:t>lại</a:t>
          </a:r>
          <a:r>
            <a:rPr lang="en-US" sz="1800" b="1" dirty="0" smtClean="0"/>
            <a:t> </a:t>
          </a:r>
          <a:r>
            <a:rPr lang="en-US" sz="1800" b="1" dirty="0" err="1" smtClean="0"/>
            <a:t>đáp</a:t>
          </a:r>
          <a:r>
            <a:rPr lang="en-US" sz="1800" b="1" dirty="0" smtClean="0"/>
            <a:t> </a:t>
          </a:r>
          <a:r>
            <a:rPr lang="en-US" sz="1800" b="1" dirty="0" err="1" smtClean="0"/>
            <a:t>ứng</a:t>
          </a:r>
          <a:r>
            <a:rPr lang="en-US" sz="1800" b="1" dirty="0" smtClean="0"/>
            <a:t> </a:t>
          </a:r>
          <a:r>
            <a:rPr lang="en-US" sz="1800" b="1" dirty="0" err="1" smtClean="0"/>
            <a:t>để</a:t>
          </a:r>
          <a:r>
            <a:rPr lang="en-US" sz="1800" b="1" dirty="0" smtClean="0"/>
            <a:t> </a:t>
          </a:r>
          <a:r>
            <a:rPr lang="en-US" sz="1800" b="1" dirty="0" err="1" smtClean="0"/>
            <a:t>xác</a:t>
          </a:r>
          <a:r>
            <a:rPr lang="en-US" sz="1800" b="1" dirty="0" smtClean="0"/>
            <a:t> </a:t>
          </a:r>
          <a:r>
            <a:rPr lang="en-US" sz="1800" b="1" dirty="0" err="1" smtClean="0"/>
            <a:t>định</a:t>
          </a:r>
          <a:r>
            <a:rPr lang="en-US" sz="1800" b="1" dirty="0" smtClean="0"/>
            <a:t> </a:t>
          </a:r>
          <a:r>
            <a:rPr lang="en-US" sz="1800" b="1" dirty="0" err="1" smtClean="0"/>
            <a:t>phương</a:t>
          </a:r>
          <a:r>
            <a:rPr lang="en-US" sz="1800" b="1" dirty="0" smtClean="0"/>
            <a:t> </a:t>
          </a:r>
          <a:r>
            <a:rPr lang="en-US" sz="1800" b="1" dirty="0" err="1" smtClean="0"/>
            <a:t>pháp</a:t>
          </a:r>
          <a:r>
            <a:rPr lang="en-US" sz="1800" b="1" dirty="0" smtClean="0"/>
            <a:t> </a:t>
          </a:r>
          <a:r>
            <a:rPr lang="en-US" sz="1800" b="1" dirty="0" err="1" smtClean="0"/>
            <a:t>phẫu</a:t>
          </a:r>
          <a:r>
            <a:rPr lang="en-US" sz="1800" b="1" dirty="0" smtClean="0"/>
            <a:t> </a:t>
          </a:r>
          <a:r>
            <a:rPr lang="en-US" sz="1800" b="1" dirty="0" err="1" smtClean="0"/>
            <a:t>thuật</a:t>
          </a:r>
          <a:r>
            <a:rPr lang="en-US" sz="1800" b="1" dirty="0" smtClean="0"/>
            <a:t> </a:t>
          </a:r>
          <a:r>
            <a:rPr lang="en-US" sz="1800" b="1" dirty="0" err="1" smtClean="0"/>
            <a:t>thích</a:t>
          </a:r>
          <a:r>
            <a:rPr lang="en-US" sz="1800" b="1" dirty="0" smtClean="0"/>
            <a:t> </a:t>
          </a:r>
          <a:r>
            <a:rPr lang="en-US" sz="1800" b="1" dirty="0" err="1" smtClean="0"/>
            <a:t>hợp</a:t>
          </a:r>
          <a:endParaRPr lang="en-US" sz="1800" b="1" dirty="0"/>
        </a:p>
      </dgm:t>
    </dgm:pt>
    <dgm:pt modelId="{BE57ACFA-897E-4F7B-B0D0-114AE7F236CE}" type="parTrans" cxnId="{D1D97A43-1D29-4529-8C52-8294AF7772FB}">
      <dgm:prSet custT="1"/>
      <dgm:spPr/>
      <dgm:t>
        <a:bodyPr/>
        <a:lstStyle/>
        <a:p>
          <a:endParaRPr lang="en-US" sz="1400"/>
        </a:p>
      </dgm:t>
    </dgm:pt>
    <dgm:pt modelId="{A02EDA91-AC88-4AEC-8DBB-0E872A3E1DD4}" type="sibTrans" cxnId="{D1D97A43-1D29-4529-8C52-8294AF7772FB}">
      <dgm:prSet/>
      <dgm:spPr/>
      <dgm:t>
        <a:bodyPr/>
        <a:lstStyle/>
        <a:p>
          <a:endParaRPr lang="en-US"/>
        </a:p>
      </dgm:t>
    </dgm:pt>
    <dgm:pt modelId="{DACCA2B9-7017-4F71-97D9-C7E81FA592CB}" type="pres">
      <dgm:prSet presAssocID="{CD7F5201-94E9-4518-B3CE-577119AF8CCC}" presName="diagram" presStyleCnt="0">
        <dgm:presLayoutVars>
          <dgm:chPref val="1"/>
          <dgm:dir/>
          <dgm:animOne val="branch"/>
          <dgm:animLvl val="lvl"/>
          <dgm:resizeHandles val="exact"/>
        </dgm:presLayoutVars>
      </dgm:prSet>
      <dgm:spPr/>
      <dgm:t>
        <a:bodyPr/>
        <a:lstStyle/>
        <a:p>
          <a:endParaRPr lang="en-US"/>
        </a:p>
      </dgm:t>
    </dgm:pt>
    <dgm:pt modelId="{A344FF44-42E9-4F01-88C8-6CBE87F5F646}" type="pres">
      <dgm:prSet presAssocID="{970C80DE-37DC-4A59-92EF-446A9495BC2B}" presName="root1" presStyleCnt="0"/>
      <dgm:spPr/>
      <dgm:t>
        <a:bodyPr/>
        <a:lstStyle/>
        <a:p>
          <a:endParaRPr lang="en-US"/>
        </a:p>
      </dgm:t>
    </dgm:pt>
    <dgm:pt modelId="{FA9453F3-901A-4B25-A63C-A9181A7958F8}" type="pres">
      <dgm:prSet presAssocID="{970C80DE-37DC-4A59-92EF-446A9495BC2B}" presName="LevelOneTextNode" presStyleLbl="node0" presStyleIdx="0" presStyleCnt="1" custScaleY="203789">
        <dgm:presLayoutVars>
          <dgm:chPref val="3"/>
        </dgm:presLayoutVars>
      </dgm:prSet>
      <dgm:spPr/>
      <dgm:t>
        <a:bodyPr/>
        <a:lstStyle/>
        <a:p>
          <a:endParaRPr lang="en-US"/>
        </a:p>
      </dgm:t>
    </dgm:pt>
    <dgm:pt modelId="{D12D5EB5-C0B4-4D1F-8252-5B330BF0F1C3}" type="pres">
      <dgm:prSet presAssocID="{970C80DE-37DC-4A59-92EF-446A9495BC2B}" presName="level2hierChild" presStyleCnt="0"/>
      <dgm:spPr/>
      <dgm:t>
        <a:bodyPr/>
        <a:lstStyle/>
        <a:p>
          <a:endParaRPr lang="en-US"/>
        </a:p>
      </dgm:t>
    </dgm:pt>
    <dgm:pt modelId="{D6DA0E7E-5A3F-4674-854D-7E8052940D4A}" type="pres">
      <dgm:prSet presAssocID="{47FB3D81-03D8-4DA2-8367-9A2619A46FF1}" presName="conn2-1" presStyleLbl="parChTrans1D2" presStyleIdx="0" presStyleCnt="2" custScaleY="113805"/>
      <dgm:spPr/>
      <dgm:t>
        <a:bodyPr/>
        <a:lstStyle/>
        <a:p>
          <a:endParaRPr lang="en-US"/>
        </a:p>
      </dgm:t>
    </dgm:pt>
    <dgm:pt modelId="{5EA97447-72BD-4349-84F5-90A8A1A618B1}" type="pres">
      <dgm:prSet presAssocID="{47FB3D81-03D8-4DA2-8367-9A2619A46FF1}" presName="connTx" presStyleLbl="parChTrans1D2" presStyleIdx="0" presStyleCnt="2"/>
      <dgm:spPr/>
      <dgm:t>
        <a:bodyPr/>
        <a:lstStyle/>
        <a:p>
          <a:endParaRPr lang="en-US"/>
        </a:p>
      </dgm:t>
    </dgm:pt>
    <dgm:pt modelId="{4BDED450-119F-4254-8254-A33F1554DA04}" type="pres">
      <dgm:prSet presAssocID="{3A94CBA4-1A61-4648-AC59-7A0E060A7B39}" presName="root2" presStyleCnt="0"/>
      <dgm:spPr/>
      <dgm:t>
        <a:bodyPr/>
        <a:lstStyle/>
        <a:p>
          <a:endParaRPr lang="en-US"/>
        </a:p>
      </dgm:t>
    </dgm:pt>
    <dgm:pt modelId="{309D62F9-B59A-4749-A0AF-0374A838D872}" type="pres">
      <dgm:prSet presAssocID="{3A94CBA4-1A61-4648-AC59-7A0E060A7B39}" presName="LevelTwoTextNode" presStyleLbl="node2" presStyleIdx="0" presStyleCnt="2" custScaleY="113808">
        <dgm:presLayoutVars>
          <dgm:chPref val="3"/>
        </dgm:presLayoutVars>
      </dgm:prSet>
      <dgm:spPr/>
      <dgm:t>
        <a:bodyPr/>
        <a:lstStyle/>
        <a:p>
          <a:endParaRPr lang="en-US"/>
        </a:p>
      </dgm:t>
    </dgm:pt>
    <dgm:pt modelId="{C25EAF51-F513-4A87-AB0D-A3F9E668CE95}" type="pres">
      <dgm:prSet presAssocID="{3A94CBA4-1A61-4648-AC59-7A0E060A7B39}" presName="level3hierChild" presStyleCnt="0"/>
      <dgm:spPr/>
      <dgm:t>
        <a:bodyPr/>
        <a:lstStyle/>
        <a:p>
          <a:endParaRPr lang="en-US"/>
        </a:p>
      </dgm:t>
    </dgm:pt>
    <dgm:pt modelId="{AB74796D-FEF9-4524-AE1C-FAF211AD6958}" type="pres">
      <dgm:prSet presAssocID="{008A27ED-37F5-411E-B49C-9C30FF8F7C84}" presName="conn2-1" presStyleLbl="parChTrans1D3" presStyleIdx="0" presStyleCnt="2" custScaleY="113805"/>
      <dgm:spPr/>
      <dgm:t>
        <a:bodyPr/>
        <a:lstStyle/>
        <a:p>
          <a:endParaRPr lang="en-US"/>
        </a:p>
      </dgm:t>
    </dgm:pt>
    <dgm:pt modelId="{BB7055F6-4F85-4116-9B65-D5C3D21A7424}" type="pres">
      <dgm:prSet presAssocID="{008A27ED-37F5-411E-B49C-9C30FF8F7C84}" presName="connTx" presStyleLbl="parChTrans1D3" presStyleIdx="0" presStyleCnt="2"/>
      <dgm:spPr/>
      <dgm:t>
        <a:bodyPr/>
        <a:lstStyle/>
        <a:p>
          <a:endParaRPr lang="en-US"/>
        </a:p>
      </dgm:t>
    </dgm:pt>
    <dgm:pt modelId="{04CA556C-DFAE-415A-8B90-25A56903B8D2}" type="pres">
      <dgm:prSet presAssocID="{6C245C6C-4969-4245-90E8-681926569EBA}" presName="root2" presStyleCnt="0"/>
      <dgm:spPr/>
      <dgm:t>
        <a:bodyPr/>
        <a:lstStyle/>
        <a:p>
          <a:endParaRPr lang="en-US"/>
        </a:p>
      </dgm:t>
    </dgm:pt>
    <dgm:pt modelId="{8E540BFB-2D2D-4666-8C82-3EB432218D71}" type="pres">
      <dgm:prSet presAssocID="{6C245C6C-4969-4245-90E8-681926569EBA}" presName="LevelTwoTextNode" presStyleLbl="node3" presStyleIdx="0" presStyleCnt="2" custScaleX="156636" custScaleY="470899">
        <dgm:presLayoutVars>
          <dgm:chPref val="3"/>
        </dgm:presLayoutVars>
      </dgm:prSet>
      <dgm:spPr/>
      <dgm:t>
        <a:bodyPr/>
        <a:lstStyle/>
        <a:p>
          <a:endParaRPr lang="en-US"/>
        </a:p>
      </dgm:t>
    </dgm:pt>
    <dgm:pt modelId="{E314189D-BC95-442C-B44E-5D9B15567EA0}" type="pres">
      <dgm:prSet presAssocID="{6C245C6C-4969-4245-90E8-681926569EBA}" presName="level3hierChild" presStyleCnt="0"/>
      <dgm:spPr/>
      <dgm:t>
        <a:bodyPr/>
        <a:lstStyle/>
        <a:p>
          <a:endParaRPr lang="en-US"/>
        </a:p>
      </dgm:t>
    </dgm:pt>
    <dgm:pt modelId="{EE06010F-9214-45BD-96C6-945CF86E54BE}" type="pres">
      <dgm:prSet presAssocID="{D277D6C8-A1AF-411E-8EC2-C14CD00EEB6D}" presName="conn2-1" presStyleLbl="parChTrans1D4" presStyleIdx="0" presStyleCnt="2" custScaleY="113805"/>
      <dgm:spPr/>
      <dgm:t>
        <a:bodyPr/>
        <a:lstStyle/>
        <a:p>
          <a:endParaRPr lang="en-US"/>
        </a:p>
      </dgm:t>
    </dgm:pt>
    <dgm:pt modelId="{E4EE981B-79AD-4699-BDAB-8E6D69431A46}" type="pres">
      <dgm:prSet presAssocID="{D277D6C8-A1AF-411E-8EC2-C14CD00EEB6D}" presName="connTx" presStyleLbl="parChTrans1D4" presStyleIdx="0" presStyleCnt="2"/>
      <dgm:spPr/>
      <dgm:t>
        <a:bodyPr/>
        <a:lstStyle/>
        <a:p>
          <a:endParaRPr lang="en-US"/>
        </a:p>
      </dgm:t>
    </dgm:pt>
    <dgm:pt modelId="{89673431-7C4D-4C40-A746-924F9F69B59B}" type="pres">
      <dgm:prSet presAssocID="{6DB2078E-9FBB-470E-8988-2C578A93E99B}" presName="root2" presStyleCnt="0"/>
      <dgm:spPr/>
      <dgm:t>
        <a:bodyPr/>
        <a:lstStyle/>
        <a:p>
          <a:endParaRPr lang="en-US"/>
        </a:p>
      </dgm:t>
    </dgm:pt>
    <dgm:pt modelId="{58DBAD27-3B18-4C78-BD05-84BA9ABC642D}" type="pres">
      <dgm:prSet presAssocID="{6DB2078E-9FBB-470E-8988-2C578A93E99B}" presName="LevelTwoTextNode" presStyleLbl="node4" presStyleIdx="0" presStyleCnt="2" custScaleY="113808">
        <dgm:presLayoutVars>
          <dgm:chPref val="3"/>
        </dgm:presLayoutVars>
      </dgm:prSet>
      <dgm:spPr/>
      <dgm:t>
        <a:bodyPr/>
        <a:lstStyle/>
        <a:p>
          <a:endParaRPr lang="en-US"/>
        </a:p>
      </dgm:t>
    </dgm:pt>
    <dgm:pt modelId="{D5B87152-346C-4617-A9D5-1940553E288B}" type="pres">
      <dgm:prSet presAssocID="{6DB2078E-9FBB-470E-8988-2C578A93E99B}" presName="level3hierChild" presStyleCnt="0"/>
      <dgm:spPr/>
      <dgm:t>
        <a:bodyPr/>
        <a:lstStyle/>
        <a:p>
          <a:endParaRPr lang="en-US"/>
        </a:p>
      </dgm:t>
    </dgm:pt>
    <dgm:pt modelId="{04E1D7DE-6F7E-4FF2-A891-DB3C62705858}" type="pres">
      <dgm:prSet presAssocID="{04DD1CB5-D0E4-4406-BA55-8676F06C4F8F}" presName="conn2-1" presStyleLbl="parChTrans1D2" presStyleIdx="1" presStyleCnt="2" custScaleY="113805"/>
      <dgm:spPr/>
      <dgm:t>
        <a:bodyPr/>
        <a:lstStyle/>
        <a:p>
          <a:endParaRPr lang="en-US"/>
        </a:p>
      </dgm:t>
    </dgm:pt>
    <dgm:pt modelId="{BAB8D3BC-3CC7-4A7B-88FF-E816E9A2D98B}" type="pres">
      <dgm:prSet presAssocID="{04DD1CB5-D0E4-4406-BA55-8676F06C4F8F}" presName="connTx" presStyleLbl="parChTrans1D2" presStyleIdx="1" presStyleCnt="2"/>
      <dgm:spPr/>
      <dgm:t>
        <a:bodyPr/>
        <a:lstStyle/>
        <a:p>
          <a:endParaRPr lang="en-US"/>
        </a:p>
      </dgm:t>
    </dgm:pt>
    <dgm:pt modelId="{54E4F265-9850-4CCA-AC8E-F77883C9BFA7}" type="pres">
      <dgm:prSet presAssocID="{49922774-3144-44B8-A646-8F2D85A5AB3F}" presName="root2" presStyleCnt="0"/>
      <dgm:spPr/>
      <dgm:t>
        <a:bodyPr/>
        <a:lstStyle/>
        <a:p>
          <a:endParaRPr lang="en-US"/>
        </a:p>
      </dgm:t>
    </dgm:pt>
    <dgm:pt modelId="{C2D4C1D0-1B5D-4D2A-9C8C-B6DB264735A9}" type="pres">
      <dgm:prSet presAssocID="{49922774-3144-44B8-A646-8F2D85A5AB3F}" presName="LevelTwoTextNode" presStyleLbl="node2" presStyleIdx="1" presStyleCnt="2" custScaleY="113808">
        <dgm:presLayoutVars>
          <dgm:chPref val="3"/>
        </dgm:presLayoutVars>
      </dgm:prSet>
      <dgm:spPr/>
      <dgm:t>
        <a:bodyPr/>
        <a:lstStyle/>
        <a:p>
          <a:endParaRPr lang="en-US"/>
        </a:p>
      </dgm:t>
    </dgm:pt>
    <dgm:pt modelId="{958F942C-F71D-48FB-9AB7-43FEC61C83DD}" type="pres">
      <dgm:prSet presAssocID="{49922774-3144-44B8-A646-8F2D85A5AB3F}" presName="level3hierChild" presStyleCnt="0"/>
      <dgm:spPr/>
      <dgm:t>
        <a:bodyPr/>
        <a:lstStyle/>
        <a:p>
          <a:endParaRPr lang="en-US"/>
        </a:p>
      </dgm:t>
    </dgm:pt>
    <dgm:pt modelId="{5178963F-D127-4BB9-AD83-62191FAB9264}" type="pres">
      <dgm:prSet presAssocID="{43E959A6-87FA-4D7C-B7A4-BEDB040A898D}" presName="conn2-1" presStyleLbl="parChTrans1D3" presStyleIdx="1" presStyleCnt="2" custScaleY="113805"/>
      <dgm:spPr/>
      <dgm:t>
        <a:bodyPr/>
        <a:lstStyle/>
        <a:p>
          <a:endParaRPr lang="en-US"/>
        </a:p>
      </dgm:t>
    </dgm:pt>
    <dgm:pt modelId="{27DAE67A-F087-4825-B913-972E9C684EAF}" type="pres">
      <dgm:prSet presAssocID="{43E959A6-87FA-4D7C-B7A4-BEDB040A898D}" presName="connTx" presStyleLbl="parChTrans1D3" presStyleIdx="1" presStyleCnt="2"/>
      <dgm:spPr/>
      <dgm:t>
        <a:bodyPr/>
        <a:lstStyle/>
        <a:p>
          <a:endParaRPr lang="en-US"/>
        </a:p>
      </dgm:t>
    </dgm:pt>
    <dgm:pt modelId="{86EE7908-D6A7-4234-B744-FE170047BC39}" type="pres">
      <dgm:prSet presAssocID="{386BF040-ADE9-48A6-A7F4-9550CC38DE7F}" presName="root2" presStyleCnt="0"/>
      <dgm:spPr/>
      <dgm:t>
        <a:bodyPr/>
        <a:lstStyle/>
        <a:p>
          <a:endParaRPr lang="en-US"/>
        </a:p>
      </dgm:t>
    </dgm:pt>
    <dgm:pt modelId="{6CFABFDD-7E22-47B8-98B4-6010B88326FB}" type="pres">
      <dgm:prSet presAssocID="{386BF040-ADE9-48A6-A7F4-9550CC38DE7F}" presName="LevelTwoTextNode" presStyleLbl="node3" presStyleIdx="1" presStyleCnt="2" custScaleY="113808">
        <dgm:presLayoutVars>
          <dgm:chPref val="3"/>
        </dgm:presLayoutVars>
      </dgm:prSet>
      <dgm:spPr/>
      <dgm:t>
        <a:bodyPr/>
        <a:lstStyle/>
        <a:p>
          <a:endParaRPr lang="en-US"/>
        </a:p>
      </dgm:t>
    </dgm:pt>
    <dgm:pt modelId="{ACFD0E5E-E780-47B4-8E03-1E0E9211F032}" type="pres">
      <dgm:prSet presAssocID="{386BF040-ADE9-48A6-A7F4-9550CC38DE7F}" presName="level3hierChild" presStyleCnt="0"/>
      <dgm:spPr/>
      <dgm:t>
        <a:bodyPr/>
        <a:lstStyle/>
        <a:p>
          <a:endParaRPr lang="en-US"/>
        </a:p>
      </dgm:t>
    </dgm:pt>
    <dgm:pt modelId="{606629CD-1636-485E-84BA-1B10A5BEE1B4}" type="pres">
      <dgm:prSet presAssocID="{BE57ACFA-897E-4F7B-B0D0-114AE7F236CE}" presName="conn2-1" presStyleLbl="parChTrans1D4" presStyleIdx="1" presStyleCnt="2" custScaleY="113805"/>
      <dgm:spPr/>
      <dgm:t>
        <a:bodyPr/>
        <a:lstStyle/>
        <a:p>
          <a:endParaRPr lang="en-US"/>
        </a:p>
      </dgm:t>
    </dgm:pt>
    <dgm:pt modelId="{07C64FCC-A0E7-4C3C-9822-1F97B0931123}" type="pres">
      <dgm:prSet presAssocID="{BE57ACFA-897E-4F7B-B0D0-114AE7F236CE}" presName="connTx" presStyleLbl="parChTrans1D4" presStyleIdx="1" presStyleCnt="2"/>
      <dgm:spPr/>
      <dgm:t>
        <a:bodyPr/>
        <a:lstStyle/>
        <a:p>
          <a:endParaRPr lang="en-US"/>
        </a:p>
      </dgm:t>
    </dgm:pt>
    <dgm:pt modelId="{AAD1942D-5380-416B-8A27-FCAB8203E425}" type="pres">
      <dgm:prSet presAssocID="{D8904165-51DD-4775-A243-F8406AFB4E14}" presName="root2" presStyleCnt="0"/>
      <dgm:spPr/>
      <dgm:t>
        <a:bodyPr/>
        <a:lstStyle/>
        <a:p>
          <a:endParaRPr lang="en-US"/>
        </a:p>
      </dgm:t>
    </dgm:pt>
    <dgm:pt modelId="{E5A9F6E4-8E9D-421F-B90C-98607DC54789}" type="pres">
      <dgm:prSet presAssocID="{D8904165-51DD-4775-A243-F8406AFB4E14}" presName="LevelTwoTextNode" presStyleLbl="node4" presStyleIdx="1" presStyleCnt="2" custScaleY="203009">
        <dgm:presLayoutVars>
          <dgm:chPref val="3"/>
        </dgm:presLayoutVars>
      </dgm:prSet>
      <dgm:spPr/>
      <dgm:t>
        <a:bodyPr/>
        <a:lstStyle/>
        <a:p>
          <a:endParaRPr lang="en-US"/>
        </a:p>
      </dgm:t>
    </dgm:pt>
    <dgm:pt modelId="{4B37BE11-F59A-45C7-A244-65D2B5966807}" type="pres">
      <dgm:prSet presAssocID="{D8904165-51DD-4775-A243-F8406AFB4E14}" presName="level3hierChild" presStyleCnt="0"/>
      <dgm:spPr/>
      <dgm:t>
        <a:bodyPr/>
        <a:lstStyle/>
        <a:p>
          <a:endParaRPr lang="en-US"/>
        </a:p>
      </dgm:t>
    </dgm:pt>
  </dgm:ptLst>
  <dgm:cxnLst>
    <dgm:cxn modelId="{FEF90660-3ACC-4AAD-924F-F92B23EE1606}" type="presOf" srcId="{BE57ACFA-897E-4F7B-B0D0-114AE7F236CE}" destId="{07C64FCC-A0E7-4C3C-9822-1F97B0931123}" srcOrd="1" destOrd="0" presId="urn:microsoft.com/office/officeart/2005/8/layout/hierarchy2"/>
    <dgm:cxn modelId="{04E3A673-EBEB-446C-A7A3-CA8A9A45FA76}" type="presOf" srcId="{D277D6C8-A1AF-411E-8EC2-C14CD00EEB6D}" destId="{EE06010F-9214-45BD-96C6-945CF86E54BE}" srcOrd="0" destOrd="0" presId="urn:microsoft.com/office/officeart/2005/8/layout/hierarchy2"/>
    <dgm:cxn modelId="{57272233-6E23-48AD-A48E-79BD430D142B}" srcId="{CD7F5201-94E9-4518-B3CE-577119AF8CCC}" destId="{970C80DE-37DC-4A59-92EF-446A9495BC2B}" srcOrd="0" destOrd="0" parTransId="{A32D4952-DDCA-48E9-B656-146EA1423617}" sibTransId="{6058A8E1-A79A-4E4B-A816-C279985E26D0}"/>
    <dgm:cxn modelId="{92E71986-F8D8-45CF-B0A0-78BD9099817B}" type="presOf" srcId="{3A94CBA4-1A61-4648-AC59-7A0E060A7B39}" destId="{309D62F9-B59A-4749-A0AF-0374A838D872}" srcOrd="0" destOrd="0" presId="urn:microsoft.com/office/officeart/2005/8/layout/hierarchy2"/>
    <dgm:cxn modelId="{D66F6A23-7EF5-453F-9198-72BB421C706A}" type="presOf" srcId="{6C245C6C-4969-4245-90E8-681926569EBA}" destId="{8E540BFB-2D2D-4666-8C82-3EB432218D71}" srcOrd="0" destOrd="0" presId="urn:microsoft.com/office/officeart/2005/8/layout/hierarchy2"/>
    <dgm:cxn modelId="{6F120111-C584-42E4-AC28-1A6163E45B20}" type="presOf" srcId="{04DD1CB5-D0E4-4406-BA55-8676F06C4F8F}" destId="{04E1D7DE-6F7E-4FF2-A891-DB3C62705858}" srcOrd="0" destOrd="0" presId="urn:microsoft.com/office/officeart/2005/8/layout/hierarchy2"/>
    <dgm:cxn modelId="{2BA9245C-C106-4F55-BE6B-C1FC15A7F2C9}" type="presOf" srcId="{6DB2078E-9FBB-470E-8988-2C578A93E99B}" destId="{58DBAD27-3B18-4C78-BD05-84BA9ABC642D}" srcOrd="0" destOrd="0" presId="urn:microsoft.com/office/officeart/2005/8/layout/hierarchy2"/>
    <dgm:cxn modelId="{124830B6-CAAB-49E2-9C21-0855C576C56E}" type="presOf" srcId="{49922774-3144-44B8-A646-8F2D85A5AB3F}" destId="{C2D4C1D0-1B5D-4D2A-9C8C-B6DB264735A9}" srcOrd="0" destOrd="0" presId="urn:microsoft.com/office/officeart/2005/8/layout/hierarchy2"/>
    <dgm:cxn modelId="{75E6F608-86BC-4645-B2D4-FBDECB02A00C}" type="presOf" srcId="{CD7F5201-94E9-4518-B3CE-577119AF8CCC}" destId="{DACCA2B9-7017-4F71-97D9-C7E81FA592CB}" srcOrd="0" destOrd="0" presId="urn:microsoft.com/office/officeart/2005/8/layout/hierarchy2"/>
    <dgm:cxn modelId="{61BDEE90-0410-4038-B5C6-E9B21C19725E}" srcId="{3A94CBA4-1A61-4648-AC59-7A0E060A7B39}" destId="{6C245C6C-4969-4245-90E8-681926569EBA}" srcOrd="0" destOrd="0" parTransId="{008A27ED-37F5-411E-B49C-9C30FF8F7C84}" sibTransId="{5669D105-F3D1-44A6-8A4C-724D602EF1AE}"/>
    <dgm:cxn modelId="{097B999C-F793-4BD2-BF15-060F67F4BF23}" type="presOf" srcId="{BE57ACFA-897E-4F7B-B0D0-114AE7F236CE}" destId="{606629CD-1636-485E-84BA-1B10A5BEE1B4}" srcOrd="0" destOrd="0" presId="urn:microsoft.com/office/officeart/2005/8/layout/hierarchy2"/>
    <dgm:cxn modelId="{FDD78051-3828-4B14-B437-56409899406B}" type="presOf" srcId="{D277D6C8-A1AF-411E-8EC2-C14CD00EEB6D}" destId="{E4EE981B-79AD-4699-BDAB-8E6D69431A46}" srcOrd="1" destOrd="0" presId="urn:microsoft.com/office/officeart/2005/8/layout/hierarchy2"/>
    <dgm:cxn modelId="{8205FA76-671D-405F-9B09-16BD9440CD3B}" srcId="{6C245C6C-4969-4245-90E8-681926569EBA}" destId="{6DB2078E-9FBB-470E-8988-2C578A93E99B}" srcOrd="0" destOrd="0" parTransId="{D277D6C8-A1AF-411E-8EC2-C14CD00EEB6D}" sibTransId="{01D13773-94BB-4418-8C45-CCD2D3428D64}"/>
    <dgm:cxn modelId="{679CBE7A-8006-48F8-9950-146F4E9C15BB}" type="presOf" srcId="{008A27ED-37F5-411E-B49C-9C30FF8F7C84}" destId="{AB74796D-FEF9-4524-AE1C-FAF211AD6958}" srcOrd="0" destOrd="0" presId="urn:microsoft.com/office/officeart/2005/8/layout/hierarchy2"/>
    <dgm:cxn modelId="{662180A2-7E2C-4BA9-83A6-28E2AC090ECC}" type="presOf" srcId="{386BF040-ADE9-48A6-A7F4-9550CC38DE7F}" destId="{6CFABFDD-7E22-47B8-98B4-6010B88326FB}" srcOrd="0" destOrd="0" presId="urn:microsoft.com/office/officeart/2005/8/layout/hierarchy2"/>
    <dgm:cxn modelId="{97D041D8-D38F-488B-8B23-5093073FDF1B}" type="presOf" srcId="{D8904165-51DD-4775-A243-F8406AFB4E14}" destId="{E5A9F6E4-8E9D-421F-B90C-98607DC54789}" srcOrd="0" destOrd="0" presId="urn:microsoft.com/office/officeart/2005/8/layout/hierarchy2"/>
    <dgm:cxn modelId="{16FC6D41-6BA3-4B00-94B8-FEDFA14C1FF1}" srcId="{970C80DE-37DC-4A59-92EF-446A9495BC2B}" destId="{3A94CBA4-1A61-4648-AC59-7A0E060A7B39}" srcOrd="0" destOrd="0" parTransId="{47FB3D81-03D8-4DA2-8367-9A2619A46FF1}" sibTransId="{F8D5F04F-FF66-4AAC-BA50-E2AC1DECB0FA}"/>
    <dgm:cxn modelId="{BAD67198-9463-45E4-A8E0-8E54226C5DB9}" type="presOf" srcId="{43E959A6-87FA-4D7C-B7A4-BEDB040A898D}" destId="{5178963F-D127-4BB9-AD83-62191FAB9264}" srcOrd="0" destOrd="0" presId="urn:microsoft.com/office/officeart/2005/8/layout/hierarchy2"/>
    <dgm:cxn modelId="{67BE6F0D-7C5B-46F8-B980-2F9459D76251}" type="presOf" srcId="{47FB3D81-03D8-4DA2-8367-9A2619A46FF1}" destId="{5EA97447-72BD-4349-84F5-90A8A1A618B1}" srcOrd="1" destOrd="0" presId="urn:microsoft.com/office/officeart/2005/8/layout/hierarchy2"/>
    <dgm:cxn modelId="{02070A73-2256-4E45-B3D5-B0CE9988F3AD}" srcId="{49922774-3144-44B8-A646-8F2D85A5AB3F}" destId="{386BF040-ADE9-48A6-A7F4-9550CC38DE7F}" srcOrd="0" destOrd="0" parTransId="{43E959A6-87FA-4D7C-B7A4-BEDB040A898D}" sibTransId="{C405F1E6-C9AA-4187-8184-F0FE4AF12951}"/>
    <dgm:cxn modelId="{0A9A9C24-4F2B-4AFA-9C4D-1074E40640BA}" type="presOf" srcId="{04DD1CB5-D0E4-4406-BA55-8676F06C4F8F}" destId="{BAB8D3BC-3CC7-4A7B-88FF-E816E9A2D98B}" srcOrd="1" destOrd="0" presId="urn:microsoft.com/office/officeart/2005/8/layout/hierarchy2"/>
    <dgm:cxn modelId="{BEE3E246-ACF9-492C-A739-D3BFEFCCDDEB}" srcId="{970C80DE-37DC-4A59-92EF-446A9495BC2B}" destId="{49922774-3144-44B8-A646-8F2D85A5AB3F}" srcOrd="1" destOrd="0" parTransId="{04DD1CB5-D0E4-4406-BA55-8676F06C4F8F}" sibTransId="{B92C6671-0FFC-400D-8537-6AF04339A55F}"/>
    <dgm:cxn modelId="{2AF2BA69-3C21-49DA-A468-48FA6FDB052B}" type="presOf" srcId="{970C80DE-37DC-4A59-92EF-446A9495BC2B}" destId="{FA9453F3-901A-4B25-A63C-A9181A7958F8}" srcOrd="0" destOrd="0" presId="urn:microsoft.com/office/officeart/2005/8/layout/hierarchy2"/>
    <dgm:cxn modelId="{362E6FAD-FDDB-4849-8FBC-9ABF71D49C45}" type="presOf" srcId="{008A27ED-37F5-411E-B49C-9C30FF8F7C84}" destId="{BB7055F6-4F85-4116-9B65-D5C3D21A7424}" srcOrd="1" destOrd="0" presId="urn:microsoft.com/office/officeart/2005/8/layout/hierarchy2"/>
    <dgm:cxn modelId="{D1D97A43-1D29-4529-8C52-8294AF7772FB}" srcId="{386BF040-ADE9-48A6-A7F4-9550CC38DE7F}" destId="{D8904165-51DD-4775-A243-F8406AFB4E14}" srcOrd="0" destOrd="0" parTransId="{BE57ACFA-897E-4F7B-B0D0-114AE7F236CE}" sibTransId="{A02EDA91-AC88-4AEC-8DBB-0E872A3E1DD4}"/>
    <dgm:cxn modelId="{42E9BD6D-B11B-4CB4-AA83-9AC38D746878}" type="presOf" srcId="{47FB3D81-03D8-4DA2-8367-9A2619A46FF1}" destId="{D6DA0E7E-5A3F-4674-854D-7E8052940D4A}" srcOrd="0" destOrd="0" presId="urn:microsoft.com/office/officeart/2005/8/layout/hierarchy2"/>
    <dgm:cxn modelId="{4E48E4D8-0AAE-452B-957D-C7DADC8C33F2}" type="presOf" srcId="{43E959A6-87FA-4D7C-B7A4-BEDB040A898D}" destId="{27DAE67A-F087-4825-B913-972E9C684EAF}" srcOrd="1" destOrd="0" presId="urn:microsoft.com/office/officeart/2005/8/layout/hierarchy2"/>
    <dgm:cxn modelId="{2ACF241A-0888-49EE-A119-88AB1104F32B}" type="presParOf" srcId="{DACCA2B9-7017-4F71-97D9-C7E81FA592CB}" destId="{A344FF44-42E9-4F01-88C8-6CBE87F5F646}" srcOrd="0" destOrd="0" presId="urn:microsoft.com/office/officeart/2005/8/layout/hierarchy2"/>
    <dgm:cxn modelId="{BF7A1DB3-AC69-4EE4-A7CC-4042CD9FDBF9}" type="presParOf" srcId="{A344FF44-42E9-4F01-88C8-6CBE87F5F646}" destId="{FA9453F3-901A-4B25-A63C-A9181A7958F8}" srcOrd="0" destOrd="0" presId="urn:microsoft.com/office/officeart/2005/8/layout/hierarchy2"/>
    <dgm:cxn modelId="{25FF1D11-4EA7-444E-A749-EAA8BA62A99C}" type="presParOf" srcId="{A344FF44-42E9-4F01-88C8-6CBE87F5F646}" destId="{D12D5EB5-C0B4-4D1F-8252-5B330BF0F1C3}" srcOrd="1" destOrd="0" presId="urn:microsoft.com/office/officeart/2005/8/layout/hierarchy2"/>
    <dgm:cxn modelId="{F13682B0-B0D6-449B-AE5B-054D082A68EE}" type="presParOf" srcId="{D12D5EB5-C0B4-4D1F-8252-5B330BF0F1C3}" destId="{D6DA0E7E-5A3F-4674-854D-7E8052940D4A}" srcOrd="0" destOrd="0" presId="urn:microsoft.com/office/officeart/2005/8/layout/hierarchy2"/>
    <dgm:cxn modelId="{E8C3090A-613D-4873-A73B-201ACDAD3CE2}" type="presParOf" srcId="{D6DA0E7E-5A3F-4674-854D-7E8052940D4A}" destId="{5EA97447-72BD-4349-84F5-90A8A1A618B1}" srcOrd="0" destOrd="0" presId="urn:microsoft.com/office/officeart/2005/8/layout/hierarchy2"/>
    <dgm:cxn modelId="{C284C9D1-C640-440A-9EBF-B8485CF0F01A}" type="presParOf" srcId="{D12D5EB5-C0B4-4D1F-8252-5B330BF0F1C3}" destId="{4BDED450-119F-4254-8254-A33F1554DA04}" srcOrd="1" destOrd="0" presId="urn:microsoft.com/office/officeart/2005/8/layout/hierarchy2"/>
    <dgm:cxn modelId="{DDF88300-6781-4965-AE9B-3A9DF242A208}" type="presParOf" srcId="{4BDED450-119F-4254-8254-A33F1554DA04}" destId="{309D62F9-B59A-4749-A0AF-0374A838D872}" srcOrd="0" destOrd="0" presId="urn:microsoft.com/office/officeart/2005/8/layout/hierarchy2"/>
    <dgm:cxn modelId="{69017C9C-5E82-4107-9B77-1D5F5A1EEAFE}" type="presParOf" srcId="{4BDED450-119F-4254-8254-A33F1554DA04}" destId="{C25EAF51-F513-4A87-AB0D-A3F9E668CE95}" srcOrd="1" destOrd="0" presId="urn:microsoft.com/office/officeart/2005/8/layout/hierarchy2"/>
    <dgm:cxn modelId="{8821DD51-54AE-4E05-839B-9DF04EC93B67}" type="presParOf" srcId="{C25EAF51-F513-4A87-AB0D-A3F9E668CE95}" destId="{AB74796D-FEF9-4524-AE1C-FAF211AD6958}" srcOrd="0" destOrd="0" presId="urn:microsoft.com/office/officeart/2005/8/layout/hierarchy2"/>
    <dgm:cxn modelId="{5092172F-A125-4555-8BB6-E65B4B3778D8}" type="presParOf" srcId="{AB74796D-FEF9-4524-AE1C-FAF211AD6958}" destId="{BB7055F6-4F85-4116-9B65-D5C3D21A7424}" srcOrd="0" destOrd="0" presId="urn:microsoft.com/office/officeart/2005/8/layout/hierarchy2"/>
    <dgm:cxn modelId="{CB21EE4C-F9D3-42DB-BA36-A0AC53F89726}" type="presParOf" srcId="{C25EAF51-F513-4A87-AB0D-A3F9E668CE95}" destId="{04CA556C-DFAE-415A-8B90-25A56903B8D2}" srcOrd="1" destOrd="0" presId="urn:microsoft.com/office/officeart/2005/8/layout/hierarchy2"/>
    <dgm:cxn modelId="{A9F04158-C12B-45A7-AAAE-1EA4FAB0A20F}" type="presParOf" srcId="{04CA556C-DFAE-415A-8B90-25A56903B8D2}" destId="{8E540BFB-2D2D-4666-8C82-3EB432218D71}" srcOrd="0" destOrd="0" presId="urn:microsoft.com/office/officeart/2005/8/layout/hierarchy2"/>
    <dgm:cxn modelId="{251337B1-4BD8-4001-8780-6CDE30A663C8}" type="presParOf" srcId="{04CA556C-DFAE-415A-8B90-25A56903B8D2}" destId="{E314189D-BC95-442C-B44E-5D9B15567EA0}" srcOrd="1" destOrd="0" presId="urn:microsoft.com/office/officeart/2005/8/layout/hierarchy2"/>
    <dgm:cxn modelId="{060EA279-E937-4D3F-967A-2751FD50E735}" type="presParOf" srcId="{E314189D-BC95-442C-B44E-5D9B15567EA0}" destId="{EE06010F-9214-45BD-96C6-945CF86E54BE}" srcOrd="0" destOrd="0" presId="urn:microsoft.com/office/officeart/2005/8/layout/hierarchy2"/>
    <dgm:cxn modelId="{08254752-59EA-46FE-91B7-F01155CC5D9F}" type="presParOf" srcId="{EE06010F-9214-45BD-96C6-945CF86E54BE}" destId="{E4EE981B-79AD-4699-BDAB-8E6D69431A46}" srcOrd="0" destOrd="0" presId="urn:microsoft.com/office/officeart/2005/8/layout/hierarchy2"/>
    <dgm:cxn modelId="{5D77C20F-5131-408E-846A-87EF5319CEB9}" type="presParOf" srcId="{E314189D-BC95-442C-B44E-5D9B15567EA0}" destId="{89673431-7C4D-4C40-A746-924F9F69B59B}" srcOrd="1" destOrd="0" presId="urn:microsoft.com/office/officeart/2005/8/layout/hierarchy2"/>
    <dgm:cxn modelId="{5678A102-C29A-452D-BFDF-F8B38D0A49C4}" type="presParOf" srcId="{89673431-7C4D-4C40-A746-924F9F69B59B}" destId="{58DBAD27-3B18-4C78-BD05-84BA9ABC642D}" srcOrd="0" destOrd="0" presId="urn:microsoft.com/office/officeart/2005/8/layout/hierarchy2"/>
    <dgm:cxn modelId="{3B093886-D940-491B-AE32-3DCF61140A1C}" type="presParOf" srcId="{89673431-7C4D-4C40-A746-924F9F69B59B}" destId="{D5B87152-346C-4617-A9D5-1940553E288B}" srcOrd="1" destOrd="0" presId="urn:microsoft.com/office/officeart/2005/8/layout/hierarchy2"/>
    <dgm:cxn modelId="{E5B4677B-4EF4-486F-851F-702F857A8959}" type="presParOf" srcId="{D12D5EB5-C0B4-4D1F-8252-5B330BF0F1C3}" destId="{04E1D7DE-6F7E-4FF2-A891-DB3C62705858}" srcOrd="2" destOrd="0" presId="urn:microsoft.com/office/officeart/2005/8/layout/hierarchy2"/>
    <dgm:cxn modelId="{9EDBC38B-ACDD-497E-BEB4-2F980D94E692}" type="presParOf" srcId="{04E1D7DE-6F7E-4FF2-A891-DB3C62705858}" destId="{BAB8D3BC-3CC7-4A7B-88FF-E816E9A2D98B}" srcOrd="0" destOrd="0" presId="urn:microsoft.com/office/officeart/2005/8/layout/hierarchy2"/>
    <dgm:cxn modelId="{F55D0A97-981E-482E-983F-D6BD492121AE}" type="presParOf" srcId="{D12D5EB5-C0B4-4D1F-8252-5B330BF0F1C3}" destId="{54E4F265-9850-4CCA-AC8E-F77883C9BFA7}" srcOrd="3" destOrd="0" presId="urn:microsoft.com/office/officeart/2005/8/layout/hierarchy2"/>
    <dgm:cxn modelId="{F634AB44-8837-4A44-8AF7-10669940157E}" type="presParOf" srcId="{54E4F265-9850-4CCA-AC8E-F77883C9BFA7}" destId="{C2D4C1D0-1B5D-4D2A-9C8C-B6DB264735A9}" srcOrd="0" destOrd="0" presId="urn:microsoft.com/office/officeart/2005/8/layout/hierarchy2"/>
    <dgm:cxn modelId="{A6719F65-46C4-4D98-8FAE-422F3ED097C6}" type="presParOf" srcId="{54E4F265-9850-4CCA-AC8E-F77883C9BFA7}" destId="{958F942C-F71D-48FB-9AB7-43FEC61C83DD}" srcOrd="1" destOrd="0" presId="urn:microsoft.com/office/officeart/2005/8/layout/hierarchy2"/>
    <dgm:cxn modelId="{C2422A1E-B832-4F8A-B888-AD0C7ED5AFEE}" type="presParOf" srcId="{958F942C-F71D-48FB-9AB7-43FEC61C83DD}" destId="{5178963F-D127-4BB9-AD83-62191FAB9264}" srcOrd="0" destOrd="0" presId="urn:microsoft.com/office/officeart/2005/8/layout/hierarchy2"/>
    <dgm:cxn modelId="{4700CB8B-710B-48B1-81A4-453383717574}" type="presParOf" srcId="{5178963F-D127-4BB9-AD83-62191FAB9264}" destId="{27DAE67A-F087-4825-B913-972E9C684EAF}" srcOrd="0" destOrd="0" presId="urn:microsoft.com/office/officeart/2005/8/layout/hierarchy2"/>
    <dgm:cxn modelId="{234E1ABC-ED84-4C7D-BBBF-C1BA60B27A44}" type="presParOf" srcId="{958F942C-F71D-48FB-9AB7-43FEC61C83DD}" destId="{86EE7908-D6A7-4234-B744-FE170047BC39}" srcOrd="1" destOrd="0" presId="urn:microsoft.com/office/officeart/2005/8/layout/hierarchy2"/>
    <dgm:cxn modelId="{02DE0472-E91A-4054-AB11-FC457BE9C21F}" type="presParOf" srcId="{86EE7908-D6A7-4234-B744-FE170047BC39}" destId="{6CFABFDD-7E22-47B8-98B4-6010B88326FB}" srcOrd="0" destOrd="0" presId="urn:microsoft.com/office/officeart/2005/8/layout/hierarchy2"/>
    <dgm:cxn modelId="{4D8F7FD4-34BB-4C81-8A10-8BBBAE960826}" type="presParOf" srcId="{86EE7908-D6A7-4234-B744-FE170047BC39}" destId="{ACFD0E5E-E780-47B4-8E03-1E0E9211F032}" srcOrd="1" destOrd="0" presId="urn:microsoft.com/office/officeart/2005/8/layout/hierarchy2"/>
    <dgm:cxn modelId="{696D74E6-6C20-4A77-8A3D-892083B0E979}" type="presParOf" srcId="{ACFD0E5E-E780-47B4-8E03-1E0E9211F032}" destId="{606629CD-1636-485E-84BA-1B10A5BEE1B4}" srcOrd="0" destOrd="0" presId="urn:microsoft.com/office/officeart/2005/8/layout/hierarchy2"/>
    <dgm:cxn modelId="{74CA94BC-81AB-43AC-BE9E-5DCB4166599B}" type="presParOf" srcId="{606629CD-1636-485E-84BA-1B10A5BEE1B4}" destId="{07C64FCC-A0E7-4C3C-9822-1F97B0931123}" srcOrd="0" destOrd="0" presId="urn:microsoft.com/office/officeart/2005/8/layout/hierarchy2"/>
    <dgm:cxn modelId="{3F77E0C7-F7E7-4128-B357-524DA7DD806A}" type="presParOf" srcId="{ACFD0E5E-E780-47B4-8E03-1E0E9211F032}" destId="{AAD1942D-5380-416B-8A27-FCAB8203E425}" srcOrd="1" destOrd="0" presId="urn:microsoft.com/office/officeart/2005/8/layout/hierarchy2"/>
    <dgm:cxn modelId="{147505FB-113E-4288-9814-BE21703A593D}" type="presParOf" srcId="{AAD1942D-5380-416B-8A27-FCAB8203E425}" destId="{E5A9F6E4-8E9D-421F-B90C-98607DC54789}" srcOrd="0" destOrd="0" presId="urn:microsoft.com/office/officeart/2005/8/layout/hierarchy2"/>
    <dgm:cxn modelId="{85C3DB79-A069-4E98-BB89-C10B25F23519}" type="presParOf" srcId="{AAD1942D-5380-416B-8A27-FCAB8203E425}" destId="{4B37BE11-F59A-45C7-A244-65D2B596680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5D21D8-8E03-4797-AA35-CBC6BC6192E8}"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90C57E17-1100-46F6-984E-9D065033A106}">
      <dgm:prSet phldrT="[Text]" custT="1"/>
      <dgm:spPr/>
      <dgm:t>
        <a:bodyPr/>
        <a:lstStyle/>
        <a:p>
          <a:pPr algn="l"/>
          <a:r>
            <a:rPr lang="en-US" sz="1600" b="1" dirty="0" smtClean="0"/>
            <a:t>* </a:t>
          </a:r>
          <a:r>
            <a:rPr lang="en-US" sz="1600" b="1" dirty="0" err="1" smtClean="0"/>
            <a:t>Thăm</a:t>
          </a:r>
          <a:r>
            <a:rPr lang="en-US" sz="1600" b="1" dirty="0" smtClean="0"/>
            <a:t> </a:t>
          </a:r>
          <a:r>
            <a:rPr lang="en-US" sz="1600" b="1" dirty="0" err="1" smtClean="0"/>
            <a:t>khám</a:t>
          </a:r>
          <a:r>
            <a:rPr lang="en-US" sz="1600" b="1" dirty="0" smtClean="0"/>
            <a:t> </a:t>
          </a:r>
          <a:r>
            <a:rPr lang="en-US" sz="1600" b="1" dirty="0" err="1" smtClean="0"/>
            <a:t>mỗi</a:t>
          </a:r>
          <a:r>
            <a:rPr lang="en-US" sz="1600" b="1" dirty="0" smtClean="0"/>
            <a:t> 3-6 </a:t>
          </a:r>
          <a:r>
            <a:rPr lang="en-US" sz="1600" b="1" dirty="0" err="1" smtClean="0"/>
            <a:t>tháng</a:t>
          </a:r>
          <a:r>
            <a:rPr lang="en-US" sz="1600" b="1" dirty="0" smtClean="0"/>
            <a:t> </a:t>
          </a:r>
          <a:r>
            <a:rPr lang="en-US" sz="1600" b="1" dirty="0" err="1" smtClean="0"/>
            <a:t>trong</a:t>
          </a:r>
          <a:r>
            <a:rPr lang="en-US" sz="1600" b="1" dirty="0" smtClean="0"/>
            <a:t> 2 </a:t>
          </a:r>
          <a:r>
            <a:rPr lang="en-US" sz="1600" b="1" dirty="0" err="1" smtClean="0"/>
            <a:t>năm</a:t>
          </a:r>
          <a:r>
            <a:rPr lang="en-US" sz="1600" b="1" dirty="0" smtClean="0"/>
            <a:t> </a:t>
          </a:r>
          <a:r>
            <a:rPr lang="en-US" sz="1600" b="1" dirty="0" err="1" smtClean="0"/>
            <a:t>và</a:t>
          </a:r>
          <a:r>
            <a:rPr lang="en-US" sz="1600" b="1" dirty="0" smtClean="0"/>
            <a:t> </a:t>
          </a:r>
          <a:r>
            <a:rPr lang="en-US" sz="1600" b="1" dirty="0" err="1" smtClean="0"/>
            <a:t>mỗi</a:t>
          </a:r>
          <a:r>
            <a:rPr lang="en-US" sz="1600" b="1" dirty="0" smtClean="0"/>
            <a:t> 6 </a:t>
          </a:r>
          <a:r>
            <a:rPr lang="en-US" sz="1600" b="1" dirty="0" err="1" smtClean="0"/>
            <a:t>tháng</a:t>
          </a:r>
          <a:r>
            <a:rPr lang="en-US" sz="1600" b="1" dirty="0" smtClean="0"/>
            <a:t> </a:t>
          </a:r>
          <a:r>
            <a:rPr lang="en-US" sz="1600" b="1" dirty="0" err="1" smtClean="0"/>
            <a:t>trong</a:t>
          </a:r>
          <a:r>
            <a:rPr lang="en-US" sz="1600" b="1" dirty="0" smtClean="0"/>
            <a:t> 5 </a:t>
          </a:r>
          <a:r>
            <a:rPr lang="en-US" sz="1600" b="1" dirty="0" err="1" smtClean="0"/>
            <a:t>năm</a:t>
          </a:r>
          <a:endParaRPr lang="en-US" sz="1600" b="1" dirty="0" smtClean="0"/>
        </a:p>
        <a:p>
          <a:pPr algn="l"/>
          <a:r>
            <a:rPr lang="en-US" sz="1600" b="1" dirty="0" smtClean="0"/>
            <a:t>* CEA  </a:t>
          </a:r>
          <a:r>
            <a:rPr lang="en-US" sz="1600" b="1" dirty="0" err="1" smtClean="0"/>
            <a:t>mỗi</a:t>
          </a:r>
          <a:r>
            <a:rPr lang="en-US" sz="1600" b="1" dirty="0" smtClean="0"/>
            <a:t> 3-6 </a:t>
          </a:r>
          <a:r>
            <a:rPr lang="en-US" sz="1600" b="1" dirty="0" err="1" smtClean="0"/>
            <a:t>tháng</a:t>
          </a:r>
          <a:r>
            <a:rPr lang="en-US" sz="1600" b="1" dirty="0" smtClean="0"/>
            <a:t>  </a:t>
          </a:r>
          <a:r>
            <a:rPr lang="en-US" sz="1600" b="1" dirty="0" err="1" smtClean="0"/>
            <a:t>trong</a:t>
          </a:r>
          <a:r>
            <a:rPr lang="en-US" sz="1600" b="1" dirty="0" smtClean="0"/>
            <a:t> 2 </a:t>
          </a:r>
          <a:r>
            <a:rPr lang="en-US" sz="1600" b="1" dirty="0" err="1" smtClean="0"/>
            <a:t>năm</a:t>
          </a:r>
          <a:r>
            <a:rPr lang="en-US" sz="1600" b="1" dirty="0" smtClean="0"/>
            <a:t>, </a:t>
          </a:r>
          <a:r>
            <a:rPr lang="en-US" sz="1600" b="1" dirty="0" err="1" smtClean="0"/>
            <a:t>rồi</a:t>
          </a:r>
          <a:r>
            <a:rPr lang="en-US" sz="1600" b="1" dirty="0" smtClean="0"/>
            <a:t> </a:t>
          </a:r>
          <a:r>
            <a:rPr lang="en-US" sz="1600" b="1" dirty="0" err="1" smtClean="0"/>
            <a:t>mỗi</a:t>
          </a:r>
          <a:r>
            <a:rPr lang="en-US" sz="1600" b="1" dirty="0" smtClean="0"/>
            <a:t> 6 </a:t>
          </a:r>
          <a:r>
            <a:rPr lang="en-US" sz="1600" b="1" dirty="0" err="1" smtClean="0"/>
            <a:t>tháng</a:t>
          </a:r>
          <a:r>
            <a:rPr lang="en-US" sz="1600" b="1" dirty="0" smtClean="0"/>
            <a:t> </a:t>
          </a:r>
          <a:r>
            <a:rPr lang="en-US" sz="1600" b="1" dirty="0" err="1" smtClean="0"/>
            <a:t>trong</a:t>
          </a:r>
          <a:r>
            <a:rPr lang="en-US" sz="1600" b="1" dirty="0" smtClean="0"/>
            <a:t> 5 </a:t>
          </a:r>
          <a:r>
            <a:rPr lang="en-US" sz="1600" b="1" dirty="0" err="1" smtClean="0"/>
            <a:t>năm</a:t>
          </a:r>
          <a:r>
            <a:rPr lang="en-US" sz="1600" b="1" dirty="0" smtClean="0"/>
            <a:t> </a:t>
          </a:r>
          <a:r>
            <a:rPr lang="en-US" sz="1600" b="1" dirty="0" err="1" smtClean="0"/>
            <a:t>cho</a:t>
          </a:r>
          <a:r>
            <a:rPr lang="en-US" sz="1600" b="1" dirty="0" smtClean="0"/>
            <a:t> T2 </a:t>
          </a:r>
          <a:r>
            <a:rPr lang="en-US" sz="1600" b="1" dirty="0" err="1" smtClean="0"/>
            <a:t>hoặc</a:t>
          </a:r>
          <a:r>
            <a:rPr lang="en-US" sz="1600" b="1" dirty="0" smtClean="0"/>
            <a:t> </a:t>
          </a:r>
          <a:r>
            <a:rPr lang="en-US" sz="1600" b="1" dirty="0" err="1" smtClean="0"/>
            <a:t>giai</a:t>
          </a:r>
          <a:r>
            <a:rPr lang="en-US" sz="1600" b="1" dirty="0" smtClean="0"/>
            <a:t> </a:t>
          </a:r>
          <a:r>
            <a:rPr lang="en-US" sz="1600" b="1" dirty="0" err="1" smtClean="0"/>
            <a:t>đoạn</a:t>
          </a:r>
          <a:r>
            <a:rPr lang="en-US" sz="1600" b="1" dirty="0" smtClean="0"/>
            <a:t> </a:t>
          </a:r>
          <a:r>
            <a:rPr lang="en-US" sz="1600" b="1" dirty="0" err="1" smtClean="0"/>
            <a:t>cao</a:t>
          </a:r>
          <a:r>
            <a:rPr lang="en-US" sz="1600" b="1" dirty="0" smtClean="0"/>
            <a:t> </a:t>
          </a:r>
          <a:r>
            <a:rPr lang="en-US" sz="1600" b="1" dirty="0" err="1" smtClean="0"/>
            <a:t>hơn</a:t>
          </a:r>
          <a:endParaRPr lang="en-US" sz="1600" b="1" dirty="0" smtClean="0"/>
        </a:p>
        <a:p>
          <a:pPr algn="l"/>
          <a:r>
            <a:rPr lang="en-US" sz="1600" b="1" dirty="0" smtClean="0"/>
            <a:t>* CT </a:t>
          </a:r>
          <a:r>
            <a:rPr lang="en-US" sz="1600" b="1" dirty="0" err="1" smtClean="0"/>
            <a:t>bụng</a:t>
          </a:r>
          <a:r>
            <a:rPr lang="en-US" sz="1600" b="1" dirty="0" smtClean="0"/>
            <a:t> </a:t>
          </a:r>
          <a:r>
            <a:rPr lang="en-US" sz="1600" b="1" dirty="0" err="1" smtClean="0"/>
            <a:t>chậu</a:t>
          </a:r>
          <a:r>
            <a:rPr lang="en-US" sz="1600" b="1" dirty="0" smtClean="0"/>
            <a:t> </a:t>
          </a:r>
          <a:r>
            <a:rPr lang="en-US" sz="1600" b="1" dirty="0" err="1" smtClean="0"/>
            <a:t>ngực</a:t>
          </a:r>
          <a:r>
            <a:rPr lang="en-US" sz="1600" b="1" dirty="0" smtClean="0"/>
            <a:t> </a:t>
          </a:r>
          <a:r>
            <a:rPr lang="en-US" sz="1600" b="1" dirty="0" err="1" smtClean="0"/>
            <a:t>hàng</a:t>
          </a:r>
          <a:r>
            <a:rPr lang="en-US" sz="1600" b="1" dirty="0" smtClean="0"/>
            <a:t> </a:t>
          </a:r>
          <a:r>
            <a:rPr lang="en-US" sz="1600" b="1" dirty="0" err="1" smtClean="0"/>
            <a:t>năm</a:t>
          </a:r>
          <a:r>
            <a:rPr lang="en-US" sz="1600" b="1" dirty="0" smtClean="0"/>
            <a:t> </a:t>
          </a:r>
          <a:r>
            <a:rPr lang="en-US" sz="1600" b="1" dirty="0" err="1" smtClean="0"/>
            <a:t>đến</a:t>
          </a:r>
          <a:r>
            <a:rPr lang="en-US" sz="1600" b="1" dirty="0" smtClean="0"/>
            <a:t> 5 </a:t>
          </a:r>
          <a:r>
            <a:rPr lang="en-US" sz="1600" b="1" dirty="0" err="1" smtClean="0"/>
            <a:t>năm</a:t>
          </a:r>
          <a:r>
            <a:rPr lang="en-US" sz="1600" b="1" dirty="0" smtClean="0"/>
            <a:t> </a:t>
          </a:r>
          <a:r>
            <a:rPr lang="en-US" sz="1600" b="1" dirty="0" err="1" smtClean="0"/>
            <a:t>cho</a:t>
          </a:r>
          <a:r>
            <a:rPr lang="en-US" sz="1600" b="1" dirty="0" smtClean="0"/>
            <a:t> </a:t>
          </a:r>
          <a:r>
            <a:rPr lang="en-US" sz="1600" b="1" dirty="0" err="1" smtClean="0"/>
            <a:t>bênh</a:t>
          </a:r>
          <a:r>
            <a:rPr lang="en-US" sz="1600" b="1" dirty="0" smtClean="0"/>
            <a:t> </a:t>
          </a:r>
          <a:r>
            <a:rPr lang="en-US" sz="1600" b="1" dirty="0" err="1" smtClean="0"/>
            <a:t>nhân</a:t>
          </a:r>
          <a:r>
            <a:rPr lang="en-US" sz="1600" b="1" dirty="0" smtClean="0"/>
            <a:t> </a:t>
          </a:r>
          <a:r>
            <a:rPr lang="en-US" sz="1600" b="1" dirty="0" err="1" smtClean="0"/>
            <a:t>có</a:t>
          </a:r>
          <a:r>
            <a:rPr lang="en-US" sz="1600" b="1" dirty="0" smtClean="0"/>
            <a:t> </a:t>
          </a:r>
          <a:r>
            <a:rPr lang="en-US" sz="1600" b="1" dirty="0" err="1" smtClean="0"/>
            <a:t>nguy</a:t>
          </a:r>
          <a:r>
            <a:rPr lang="en-US" sz="1600" b="1" dirty="0" smtClean="0"/>
            <a:t> </a:t>
          </a:r>
          <a:r>
            <a:rPr lang="en-US" sz="1600" b="1" dirty="0" err="1" smtClean="0"/>
            <a:t>cơ</a:t>
          </a:r>
          <a:r>
            <a:rPr lang="en-US" sz="1600" b="1" dirty="0" smtClean="0"/>
            <a:t> </a:t>
          </a:r>
          <a:r>
            <a:rPr lang="en-US" sz="1600" b="1" dirty="0" err="1" smtClean="0"/>
            <a:t>cao</a:t>
          </a:r>
          <a:r>
            <a:rPr lang="en-US" sz="1600" b="1" dirty="0" smtClean="0"/>
            <a:t> </a:t>
          </a:r>
          <a:r>
            <a:rPr lang="en-US" sz="1600" b="1" dirty="0" err="1" smtClean="0"/>
            <a:t>tái</a:t>
          </a:r>
          <a:r>
            <a:rPr lang="en-US" sz="1600" b="1" dirty="0" smtClean="0"/>
            <a:t> </a:t>
          </a:r>
          <a:r>
            <a:rPr lang="en-US" sz="1600" b="1" dirty="0" err="1" smtClean="0"/>
            <a:t>phát</a:t>
          </a:r>
          <a:endParaRPr lang="en-US" sz="1600" b="1" dirty="0" smtClean="0"/>
        </a:p>
        <a:p>
          <a:pPr algn="l"/>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đại</a:t>
          </a:r>
          <a:r>
            <a:rPr lang="en-US" sz="1600" b="1" dirty="0" smtClean="0"/>
            <a:t> </a:t>
          </a:r>
          <a:r>
            <a:rPr lang="en-US" sz="1600" b="1" dirty="0" err="1" smtClean="0"/>
            <a:t>tràng</a:t>
          </a:r>
          <a:r>
            <a:rPr lang="en-US" sz="1600" b="1" dirty="0" smtClean="0"/>
            <a:t> </a:t>
          </a:r>
          <a:r>
            <a:rPr lang="en-US" sz="1600" b="1" dirty="0" err="1" smtClean="0"/>
            <a:t>sau</a:t>
          </a:r>
          <a:r>
            <a:rPr lang="en-US" sz="1600" b="1" dirty="0" smtClean="0"/>
            <a:t> 1 </a:t>
          </a:r>
          <a:r>
            <a:rPr lang="en-US" sz="1600" b="1" dirty="0" err="1" smtClean="0"/>
            <a:t>năm</a:t>
          </a:r>
          <a:r>
            <a:rPr lang="en-US" sz="1600" b="1" dirty="0" smtClean="0"/>
            <a:t> </a:t>
          </a:r>
          <a:r>
            <a:rPr lang="en-US" sz="1600" b="1" dirty="0" err="1" smtClean="0"/>
            <a:t>ngoại</a:t>
          </a:r>
          <a:r>
            <a:rPr lang="en-US" sz="1600" b="1" dirty="0" smtClean="0"/>
            <a:t> </a:t>
          </a:r>
          <a:r>
            <a:rPr lang="en-US" sz="1600" b="1" dirty="0" err="1" smtClean="0"/>
            <a:t>trừ</a:t>
          </a:r>
          <a:r>
            <a:rPr lang="en-US" sz="1600" b="1" dirty="0" smtClean="0"/>
            <a:t> </a:t>
          </a:r>
          <a:r>
            <a:rPr lang="en-US" sz="1600" b="1" dirty="0" err="1" smtClean="0"/>
            <a:t>trường</a:t>
          </a:r>
          <a:r>
            <a:rPr lang="en-US" sz="1600" b="1" dirty="0" smtClean="0"/>
            <a:t> </a:t>
          </a:r>
          <a:r>
            <a:rPr lang="en-US" sz="1600" b="1" dirty="0" err="1" smtClean="0"/>
            <a:t>hợp</a:t>
          </a:r>
          <a:r>
            <a:rPr lang="en-US" sz="1600" b="1" dirty="0" smtClean="0"/>
            <a:t> </a:t>
          </a:r>
          <a:r>
            <a:rPr lang="en-US" sz="1600" b="1" dirty="0" err="1" smtClean="0"/>
            <a:t>không</a:t>
          </a:r>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địa</a:t>
          </a:r>
          <a:r>
            <a:rPr lang="en-US" sz="1600" b="1" dirty="0" smtClean="0"/>
            <a:t> </a:t>
          </a:r>
          <a:r>
            <a:rPr lang="en-US" sz="1600" b="1" dirty="0" err="1" smtClean="0"/>
            <a:t>tràng</a:t>
          </a:r>
          <a:r>
            <a:rPr lang="en-US" sz="1600" b="1" dirty="0" smtClean="0"/>
            <a:t> </a:t>
          </a:r>
          <a:r>
            <a:rPr lang="en-US" sz="1600" b="1" dirty="0" err="1" smtClean="0"/>
            <a:t>trước</a:t>
          </a:r>
          <a:r>
            <a:rPr lang="en-US" sz="1600" b="1" dirty="0" smtClean="0"/>
            <a:t> </a:t>
          </a:r>
          <a:r>
            <a:rPr lang="en-US" sz="1600" b="1" dirty="0" err="1" smtClean="0"/>
            <a:t>mổ</a:t>
          </a:r>
          <a:r>
            <a:rPr lang="en-US" sz="1600" b="1" dirty="0" smtClean="0"/>
            <a:t> do </a:t>
          </a:r>
          <a:r>
            <a:rPr lang="en-US" sz="1600" b="1" dirty="0" err="1" smtClean="0"/>
            <a:t>tổn</a:t>
          </a:r>
          <a:r>
            <a:rPr lang="en-US" sz="1600" b="1" dirty="0" smtClean="0"/>
            <a:t> </a:t>
          </a:r>
          <a:r>
            <a:rPr lang="en-US" sz="1600" b="1" dirty="0" err="1" smtClean="0"/>
            <a:t>thương</a:t>
          </a:r>
          <a:r>
            <a:rPr lang="en-US" sz="1600" b="1" dirty="0" smtClean="0"/>
            <a:t> </a:t>
          </a:r>
          <a:r>
            <a:rPr lang="en-US" sz="1600" b="1" dirty="0" err="1" smtClean="0"/>
            <a:t>tắc</a:t>
          </a:r>
          <a:r>
            <a:rPr lang="en-US" sz="1600" b="1" dirty="0" smtClean="0"/>
            <a:t> </a:t>
          </a:r>
          <a:r>
            <a:rPr lang="en-US" sz="1600" b="1" dirty="0" err="1" smtClean="0"/>
            <a:t>nghẽn</a:t>
          </a:r>
          <a:r>
            <a:rPr lang="en-US" sz="1600" b="1" dirty="0" smtClean="0"/>
            <a:t> </a:t>
          </a:r>
          <a:r>
            <a:rPr lang="en-US" sz="1600" b="1" dirty="0" err="1" smtClean="0"/>
            <a:t>thì</a:t>
          </a:r>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sau</a:t>
          </a:r>
          <a:r>
            <a:rPr lang="en-US" sz="1600" b="1" dirty="0" smtClean="0"/>
            <a:t> 3-6 </a:t>
          </a:r>
          <a:r>
            <a:rPr lang="en-US" sz="1600" b="1" dirty="0" err="1" smtClean="0"/>
            <a:t>tháng</a:t>
          </a:r>
          <a:endParaRPr lang="en-US" sz="1600" b="1" dirty="0" smtClean="0"/>
        </a:p>
        <a:p>
          <a:pPr algn="l"/>
          <a:r>
            <a:rPr lang="en-US" sz="1600" b="1" dirty="0" smtClean="0"/>
            <a:t>       </a:t>
          </a:r>
          <a:r>
            <a:rPr lang="en-US" sz="1600" b="1" dirty="0" err="1" smtClean="0"/>
            <a:t>Nếu</a:t>
          </a:r>
          <a:r>
            <a:rPr lang="en-US" sz="1600" b="1" dirty="0" smtClean="0"/>
            <a:t> u </a:t>
          </a:r>
          <a:r>
            <a:rPr lang="en-US" sz="1600" b="1" dirty="0" err="1" smtClean="0"/>
            <a:t>tuyến</a:t>
          </a:r>
          <a:r>
            <a:rPr lang="en-US" sz="1600" b="1" dirty="0" smtClean="0"/>
            <a:t> </a:t>
          </a:r>
          <a:r>
            <a:rPr lang="en-US" sz="1600" b="1" dirty="0" err="1" smtClean="0"/>
            <a:t>tăng</a:t>
          </a:r>
          <a:r>
            <a:rPr lang="en-US" sz="1600" b="1" dirty="0" smtClean="0"/>
            <a:t> </a:t>
          </a:r>
          <a:r>
            <a:rPr lang="en-US" sz="1600" b="1" dirty="0" err="1" smtClean="0"/>
            <a:t>sản</a:t>
          </a:r>
          <a:r>
            <a:rPr lang="en-US" sz="1600" b="1" dirty="0" smtClean="0"/>
            <a:t>, </a:t>
          </a:r>
          <a:r>
            <a:rPr lang="en-US" sz="1600" b="1" dirty="0" err="1" smtClean="0"/>
            <a:t>lặp</a:t>
          </a:r>
          <a:r>
            <a:rPr lang="en-US" sz="1600" b="1" dirty="0" smtClean="0"/>
            <a:t> </a:t>
          </a:r>
          <a:r>
            <a:rPr lang="en-US" sz="1600" b="1" dirty="0" err="1" smtClean="0"/>
            <a:t>lại</a:t>
          </a:r>
          <a:r>
            <a:rPr lang="en-US" sz="1600" b="1" dirty="0" smtClean="0"/>
            <a:t>    </a:t>
          </a:r>
          <a:r>
            <a:rPr lang="en-US" sz="1600" b="1" dirty="0" err="1" smtClean="0"/>
            <a:t>trong</a:t>
          </a:r>
          <a:r>
            <a:rPr lang="en-US" sz="1600" b="1" dirty="0" smtClean="0"/>
            <a:t> 1năm</a:t>
          </a:r>
        </a:p>
        <a:p>
          <a:pPr algn="l"/>
          <a:r>
            <a:rPr lang="en-US" sz="1600" b="1" dirty="0" smtClean="0"/>
            <a:t>       </a:t>
          </a:r>
          <a:r>
            <a:rPr lang="en-US" sz="1600" b="1" dirty="0" err="1" smtClean="0"/>
            <a:t>Nếu</a:t>
          </a:r>
          <a:r>
            <a:rPr lang="en-US" sz="1600" b="1" dirty="0" smtClean="0"/>
            <a:t> u </a:t>
          </a:r>
          <a:r>
            <a:rPr lang="en-US" sz="1600" b="1" dirty="0" err="1" smtClean="0"/>
            <a:t>tuyến</a:t>
          </a:r>
          <a:r>
            <a:rPr lang="en-US" sz="1600" b="1" dirty="0" smtClean="0"/>
            <a:t> </a:t>
          </a:r>
          <a:r>
            <a:rPr lang="en-US" sz="1600" b="1" dirty="0" err="1" smtClean="0"/>
            <a:t>không</a:t>
          </a:r>
          <a:r>
            <a:rPr lang="en-US" sz="1600" b="1" dirty="0" smtClean="0"/>
            <a:t> </a:t>
          </a:r>
          <a:r>
            <a:rPr lang="en-US" sz="1600" b="1" dirty="0" err="1" smtClean="0"/>
            <a:t>tăng</a:t>
          </a:r>
          <a:r>
            <a:rPr lang="en-US" sz="1600" b="1" dirty="0" smtClean="0"/>
            <a:t> </a:t>
          </a:r>
          <a:r>
            <a:rPr lang="en-US" sz="1600" b="1" dirty="0" err="1" smtClean="0"/>
            <a:t>sản</a:t>
          </a:r>
          <a:r>
            <a:rPr lang="en-US" sz="1600" b="1" dirty="0" smtClean="0"/>
            <a:t>, </a:t>
          </a:r>
          <a:r>
            <a:rPr lang="en-US" sz="1600" b="1" dirty="0" err="1" smtClean="0"/>
            <a:t>lặp</a:t>
          </a:r>
          <a:r>
            <a:rPr lang="en-US" sz="1600" b="1" dirty="0" smtClean="0"/>
            <a:t> </a:t>
          </a:r>
          <a:r>
            <a:rPr lang="en-US" sz="1600" b="1" dirty="0" err="1" smtClean="0"/>
            <a:t>lại</a:t>
          </a:r>
          <a:r>
            <a:rPr lang="en-US" sz="1600" b="1" dirty="0" smtClean="0"/>
            <a:t> </a:t>
          </a:r>
          <a:r>
            <a:rPr lang="en-US" sz="1600" b="1" dirty="0" err="1" smtClean="0"/>
            <a:t>trong</a:t>
          </a:r>
          <a:r>
            <a:rPr lang="en-US" sz="1600" b="1" dirty="0" smtClean="0"/>
            <a:t> 3 </a:t>
          </a:r>
          <a:r>
            <a:rPr lang="en-US" sz="1600" b="1" dirty="0" err="1" smtClean="0"/>
            <a:t>năm</a:t>
          </a:r>
          <a:r>
            <a:rPr lang="en-US" sz="1600" b="1" dirty="0" smtClean="0"/>
            <a:t> , </a:t>
          </a:r>
          <a:r>
            <a:rPr lang="en-US" sz="1600" b="1" dirty="0" err="1" smtClean="0"/>
            <a:t>rồi</a:t>
          </a:r>
          <a:r>
            <a:rPr lang="en-US" sz="1600" b="1" dirty="0" smtClean="0"/>
            <a:t> </a:t>
          </a:r>
          <a:r>
            <a:rPr lang="en-US" sz="1600" b="1" dirty="0" err="1" smtClean="0"/>
            <a:t>mỗi</a:t>
          </a:r>
          <a:r>
            <a:rPr lang="en-US" sz="1600" b="1" dirty="0" smtClean="0"/>
            <a:t> 5 </a:t>
          </a:r>
          <a:r>
            <a:rPr lang="en-US" sz="1600" b="1" dirty="0" err="1" smtClean="0"/>
            <a:t>năm</a:t>
          </a:r>
          <a:endParaRPr lang="en-US" sz="1600" b="1" dirty="0" smtClean="0"/>
        </a:p>
        <a:p>
          <a:pPr algn="l"/>
          <a:r>
            <a:rPr lang="en-US" sz="1600" b="1" dirty="0" smtClean="0"/>
            <a:t>*PET-CT </a:t>
          </a:r>
          <a:r>
            <a:rPr lang="en-US" sz="1600" b="1" dirty="0" err="1" smtClean="0"/>
            <a:t>không</a:t>
          </a:r>
          <a:r>
            <a:rPr lang="en-US" sz="1600" b="1" dirty="0" smtClean="0"/>
            <a:t> </a:t>
          </a:r>
          <a:r>
            <a:rPr lang="en-US" sz="1600" b="1" dirty="0" err="1" smtClean="0"/>
            <a:t>được</a:t>
          </a:r>
          <a:r>
            <a:rPr lang="en-US" sz="1600" b="1" dirty="0" smtClean="0"/>
            <a:t> </a:t>
          </a:r>
          <a:r>
            <a:rPr lang="en-US" sz="1600" b="1" dirty="0" err="1" smtClean="0"/>
            <a:t>khuyến</a:t>
          </a:r>
          <a:r>
            <a:rPr lang="en-US" sz="1600" b="1" dirty="0" smtClean="0"/>
            <a:t> </a:t>
          </a:r>
          <a:r>
            <a:rPr lang="en-US" sz="1600" b="1" dirty="0" err="1" smtClean="0"/>
            <a:t>cáo</a:t>
          </a:r>
          <a:r>
            <a:rPr lang="en-US" sz="1600" b="1" dirty="0" smtClean="0"/>
            <a:t> </a:t>
          </a:r>
          <a:r>
            <a:rPr lang="en-US" sz="1600" b="1" dirty="0" err="1" smtClean="0"/>
            <a:t>thường</a:t>
          </a:r>
          <a:r>
            <a:rPr lang="en-US" sz="1600" b="1" dirty="0" smtClean="0"/>
            <a:t> </a:t>
          </a:r>
          <a:r>
            <a:rPr lang="en-US" sz="1600" b="1" dirty="0" err="1" smtClean="0"/>
            <a:t>quy</a:t>
          </a:r>
          <a:endParaRPr lang="en-US" sz="1600" b="1" dirty="0"/>
        </a:p>
      </dgm:t>
    </dgm:pt>
    <dgm:pt modelId="{5E22C08F-D4BA-4A17-B46F-3D41E3CE0674}" type="parTrans" cxnId="{CB44DC05-D0CB-42FD-B303-BB96BAB3110B}">
      <dgm:prSet/>
      <dgm:spPr/>
      <dgm:t>
        <a:bodyPr/>
        <a:lstStyle/>
        <a:p>
          <a:endParaRPr lang="en-US"/>
        </a:p>
      </dgm:t>
    </dgm:pt>
    <dgm:pt modelId="{E636B3B4-717C-426A-BB26-F07793583C54}" type="sibTrans" cxnId="{CB44DC05-D0CB-42FD-B303-BB96BAB3110B}">
      <dgm:prSet/>
      <dgm:spPr/>
      <dgm:t>
        <a:bodyPr/>
        <a:lstStyle/>
        <a:p>
          <a:endParaRPr lang="en-US"/>
        </a:p>
      </dgm:t>
    </dgm:pt>
    <dgm:pt modelId="{B3C23467-30D2-46C5-AD3D-62EDD021E957}">
      <dgm:prSet phldrT="[Text]" custT="1"/>
      <dgm:spPr/>
      <dgm:t>
        <a:bodyPr/>
        <a:lstStyle/>
        <a:p>
          <a:r>
            <a:rPr lang="en-US" sz="2000" b="1" dirty="0" smtClean="0"/>
            <a:t>CEA </a:t>
          </a:r>
          <a:r>
            <a:rPr lang="en-US" sz="2000" b="1" dirty="0" err="1" smtClean="0"/>
            <a:t>tăng</a:t>
          </a:r>
          <a:r>
            <a:rPr lang="en-US" sz="2000" b="1" dirty="0" smtClean="0"/>
            <a:t> </a:t>
          </a:r>
          <a:r>
            <a:rPr lang="en-US" sz="2000" b="1" dirty="0" err="1" smtClean="0"/>
            <a:t>dần</a:t>
          </a:r>
          <a:r>
            <a:rPr lang="en-US" sz="2000" b="1" dirty="0" smtClean="0"/>
            <a:t> </a:t>
          </a:r>
          <a:r>
            <a:rPr lang="en-US" sz="2000" b="1" dirty="0" err="1" smtClean="0"/>
            <a:t>hoặc</a:t>
          </a:r>
          <a:r>
            <a:rPr lang="en-US" sz="2000" b="1" dirty="0" smtClean="0"/>
            <a:t> </a:t>
          </a:r>
          <a:r>
            <a:rPr lang="en-US" sz="2000" b="1" dirty="0" err="1" smtClean="0"/>
            <a:t>có</a:t>
          </a:r>
          <a:r>
            <a:rPr lang="en-US" sz="2000" b="1" dirty="0" smtClean="0"/>
            <a:t> </a:t>
          </a:r>
          <a:r>
            <a:rPr lang="en-US" sz="2000" b="1" dirty="0" err="1" smtClean="0"/>
            <a:t>bằng</a:t>
          </a:r>
          <a:r>
            <a:rPr lang="en-US" sz="2000" b="1" dirty="0" smtClean="0"/>
            <a:t> </a:t>
          </a:r>
          <a:r>
            <a:rPr lang="en-US" sz="2000" b="1" dirty="0" err="1" smtClean="0"/>
            <a:t>chứng</a:t>
          </a:r>
          <a:r>
            <a:rPr lang="en-US" sz="2000" b="1" dirty="0" smtClean="0"/>
            <a:t> </a:t>
          </a:r>
          <a:r>
            <a:rPr lang="en-US" sz="2000" b="1" dirty="0" err="1" smtClean="0"/>
            <a:t>tái</a:t>
          </a:r>
          <a:r>
            <a:rPr lang="en-US" sz="2000" b="1" dirty="0" smtClean="0"/>
            <a:t> </a:t>
          </a:r>
          <a:r>
            <a:rPr lang="en-US" sz="2000" b="1" dirty="0" err="1" smtClean="0"/>
            <a:t>phát</a:t>
          </a:r>
          <a:endParaRPr lang="en-US" sz="2000" b="1" dirty="0"/>
        </a:p>
      </dgm:t>
    </dgm:pt>
    <dgm:pt modelId="{3F6E9DC5-3B70-451F-9C9D-5E3F8039A9B6}" type="parTrans" cxnId="{646A5E61-7A88-45D0-8FD3-529379110344}">
      <dgm:prSet custT="1"/>
      <dgm:spPr/>
      <dgm:t>
        <a:bodyPr/>
        <a:lstStyle/>
        <a:p>
          <a:endParaRPr lang="en-US" sz="1400"/>
        </a:p>
      </dgm:t>
    </dgm:pt>
    <dgm:pt modelId="{FB4AA221-8AF7-4E87-9805-C5B332C3D08F}" type="sibTrans" cxnId="{646A5E61-7A88-45D0-8FD3-529379110344}">
      <dgm:prSet/>
      <dgm:spPr/>
      <dgm:t>
        <a:bodyPr/>
        <a:lstStyle/>
        <a:p>
          <a:endParaRPr lang="en-US"/>
        </a:p>
      </dgm:t>
    </dgm:pt>
    <dgm:pt modelId="{119F377B-FB08-4514-8FD7-934A2DD6FF98}">
      <dgm:prSet phldrT="[Text]" custT="1"/>
      <dgm:spPr/>
      <dgm:t>
        <a:bodyPr/>
        <a:lstStyle/>
        <a:p>
          <a:r>
            <a:rPr lang="en-US" sz="2000" b="1" dirty="0" smtClean="0"/>
            <a:t>REC 9</a:t>
          </a:r>
          <a:endParaRPr lang="en-US" sz="2000" b="1" dirty="0"/>
        </a:p>
      </dgm:t>
    </dgm:pt>
    <dgm:pt modelId="{03EE431B-87EC-4457-B23A-A78724DEC7FE}" type="parTrans" cxnId="{5454C8CF-7C10-4A15-8D69-DC8CB94D50E3}">
      <dgm:prSet custT="1"/>
      <dgm:spPr/>
      <dgm:t>
        <a:bodyPr/>
        <a:lstStyle/>
        <a:p>
          <a:endParaRPr lang="en-US" sz="1400"/>
        </a:p>
      </dgm:t>
    </dgm:pt>
    <dgm:pt modelId="{486E7C94-5578-4AF2-9ADE-794D3E31C5F0}" type="sibTrans" cxnId="{5454C8CF-7C10-4A15-8D69-DC8CB94D50E3}">
      <dgm:prSet/>
      <dgm:spPr/>
      <dgm:t>
        <a:bodyPr/>
        <a:lstStyle/>
        <a:p>
          <a:endParaRPr lang="en-US"/>
        </a:p>
      </dgm:t>
    </dgm:pt>
    <dgm:pt modelId="{AC254372-4A03-4FF8-8507-43F7AD66B8DD}" type="pres">
      <dgm:prSet presAssocID="{C25D21D8-8E03-4797-AA35-CBC6BC6192E8}" presName="diagram" presStyleCnt="0">
        <dgm:presLayoutVars>
          <dgm:chPref val="1"/>
          <dgm:dir/>
          <dgm:animOne val="branch"/>
          <dgm:animLvl val="lvl"/>
          <dgm:resizeHandles val="exact"/>
        </dgm:presLayoutVars>
      </dgm:prSet>
      <dgm:spPr/>
      <dgm:t>
        <a:bodyPr/>
        <a:lstStyle/>
        <a:p>
          <a:endParaRPr lang="en-US"/>
        </a:p>
      </dgm:t>
    </dgm:pt>
    <dgm:pt modelId="{8D33CEAE-FC2A-495C-A502-F277985379F0}" type="pres">
      <dgm:prSet presAssocID="{90C57E17-1100-46F6-984E-9D065033A106}" presName="root1" presStyleCnt="0"/>
      <dgm:spPr/>
      <dgm:t>
        <a:bodyPr/>
        <a:lstStyle/>
        <a:p>
          <a:endParaRPr lang="en-US"/>
        </a:p>
      </dgm:t>
    </dgm:pt>
    <dgm:pt modelId="{14455B6E-371D-4A54-8A1D-540C9D5C9806}" type="pres">
      <dgm:prSet presAssocID="{90C57E17-1100-46F6-984E-9D065033A106}" presName="LevelOneTextNode" presStyleLbl="node0" presStyleIdx="0" presStyleCnt="1" custScaleX="165623" custScaleY="619107">
        <dgm:presLayoutVars>
          <dgm:chPref val="3"/>
        </dgm:presLayoutVars>
      </dgm:prSet>
      <dgm:spPr/>
      <dgm:t>
        <a:bodyPr/>
        <a:lstStyle/>
        <a:p>
          <a:endParaRPr lang="en-US"/>
        </a:p>
      </dgm:t>
    </dgm:pt>
    <dgm:pt modelId="{2807AF31-1B95-463D-9372-CFFE06E5B50D}" type="pres">
      <dgm:prSet presAssocID="{90C57E17-1100-46F6-984E-9D065033A106}" presName="level2hierChild" presStyleCnt="0"/>
      <dgm:spPr/>
      <dgm:t>
        <a:bodyPr/>
        <a:lstStyle/>
        <a:p>
          <a:endParaRPr lang="en-US"/>
        </a:p>
      </dgm:t>
    </dgm:pt>
    <dgm:pt modelId="{458F46F8-4190-4BC4-A2D1-8FE8276B3183}" type="pres">
      <dgm:prSet presAssocID="{3F6E9DC5-3B70-451F-9C9D-5E3F8039A9B6}" presName="conn2-1" presStyleLbl="parChTrans1D2" presStyleIdx="0" presStyleCnt="1" custScaleX="2000000" custScaleY="141924"/>
      <dgm:spPr/>
      <dgm:t>
        <a:bodyPr/>
        <a:lstStyle/>
        <a:p>
          <a:endParaRPr lang="en-US"/>
        </a:p>
      </dgm:t>
    </dgm:pt>
    <dgm:pt modelId="{C76D07D8-5ABC-4C61-87FB-850EA989BDBB}" type="pres">
      <dgm:prSet presAssocID="{3F6E9DC5-3B70-451F-9C9D-5E3F8039A9B6}" presName="connTx" presStyleLbl="parChTrans1D2" presStyleIdx="0" presStyleCnt="1"/>
      <dgm:spPr/>
      <dgm:t>
        <a:bodyPr/>
        <a:lstStyle/>
        <a:p>
          <a:endParaRPr lang="en-US"/>
        </a:p>
      </dgm:t>
    </dgm:pt>
    <dgm:pt modelId="{FD31C76F-9C0C-4790-AA8B-F855D67B4485}" type="pres">
      <dgm:prSet presAssocID="{B3C23467-30D2-46C5-AD3D-62EDD021E957}" presName="root2" presStyleCnt="0"/>
      <dgm:spPr/>
      <dgm:t>
        <a:bodyPr/>
        <a:lstStyle/>
        <a:p>
          <a:endParaRPr lang="en-US"/>
        </a:p>
      </dgm:t>
    </dgm:pt>
    <dgm:pt modelId="{FCB9CA31-FC03-4F97-A668-57BBB846CA8E}" type="pres">
      <dgm:prSet presAssocID="{B3C23467-30D2-46C5-AD3D-62EDD021E957}" presName="LevelTwoTextNode" presStyleLbl="node2" presStyleIdx="0" presStyleCnt="1" custScaleX="165623" custScaleY="215195">
        <dgm:presLayoutVars>
          <dgm:chPref val="3"/>
        </dgm:presLayoutVars>
      </dgm:prSet>
      <dgm:spPr/>
      <dgm:t>
        <a:bodyPr/>
        <a:lstStyle/>
        <a:p>
          <a:endParaRPr lang="en-US"/>
        </a:p>
      </dgm:t>
    </dgm:pt>
    <dgm:pt modelId="{49416DD8-19B2-4953-8CEB-2CFECBADC687}" type="pres">
      <dgm:prSet presAssocID="{B3C23467-30D2-46C5-AD3D-62EDD021E957}" presName="level3hierChild" presStyleCnt="0"/>
      <dgm:spPr/>
      <dgm:t>
        <a:bodyPr/>
        <a:lstStyle/>
        <a:p>
          <a:endParaRPr lang="en-US"/>
        </a:p>
      </dgm:t>
    </dgm:pt>
    <dgm:pt modelId="{F18D00A9-4649-499B-80E0-0E37BA1F857D}" type="pres">
      <dgm:prSet presAssocID="{03EE431B-87EC-4457-B23A-A78724DEC7FE}" presName="conn2-1" presStyleLbl="parChTrans1D3" presStyleIdx="0" presStyleCnt="1" custScaleX="2000000" custScaleY="141924"/>
      <dgm:spPr/>
      <dgm:t>
        <a:bodyPr/>
        <a:lstStyle/>
        <a:p>
          <a:endParaRPr lang="en-US"/>
        </a:p>
      </dgm:t>
    </dgm:pt>
    <dgm:pt modelId="{7C4CAC42-F47F-4140-BB10-72C71D80E114}" type="pres">
      <dgm:prSet presAssocID="{03EE431B-87EC-4457-B23A-A78724DEC7FE}" presName="connTx" presStyleLbl="parChTrans1D3" presStyleIdx="0" presStyleCnt="1"/>
      <dgm:spPr/>
      <dgm:t>
        <a:bodyPr/>
        <a:lstStyle/>
        <a:p>
          <a:endParaRPr lang="en-US"/>
        </a:p>
      </dgm:t>
    </dgm:pt>
    <dgm:pt modelId="{F87DF1C2-00E7-40CF-8633-E95BD3BB191F}" type="pres">
      <dgm:prSet presAssocID="{119F377B-FB08-4514-8FD7-934A2DD6FF98}" presName="root2" presStyleCnt="0"/>
      <dgm:spPr/>
      <dgm:t>
        <a:bodyPr/>
        <a:lstStyle/>
        <a:p>
          <a:endParaRPr lang="en-US"/>
        </a:p>
      </dgm:t>
    </dgm:pt>
    <dgm:pt modelId="{9F08BF54-B308-46ED-A4CC-45C9D8405B35}" type="pres">
      <dgm:prSet presAssocID="{119F377B-FB08-4514-8FD7-934A2DD6FF98}" presName="LevelTwoTextNode" presStyleLbl="node3" presStyleIdx="0" presStyleCnt="1" custScaleX="114109" custScaleY="62368">
        <dgm:presLayoutVars>
          <dgm:chPref val="3"/>
        </dgm:presLayoutVars>
      </dgm:prSet>
      <dgm:spPr/>
      <dgm:t>
        <a:bodyPr/>
        <a:lstStyle/>
        <a:p>
          <a:endParaRPr lang="en-US"/>
        </a:p>
      </dgm:t>
    </dgm:pt>
    <dgm:pt modelId="{91508864-CB99-4B57-A9B9-52339DB933D9}" type="pres">
      <dgm:prSet presAssocID="{119F377B-FB08-4514-8FD7-934A2DD6FF98}" presName="level3hierChild" presStyleCnt="0"/>
      <dgm:spPr/>
      <dgm:t>
        <a:bodyPr/>
        <a:lstStyle/>
        <a:p>
          <a:endParaRPr lang="en-US"/>
        </a:p>
      </dgm:t>
    </dgm:pt>
  </dgm:ptLst>
  <dgm:cxnLst>
    <dgm:cxn modelId="{646A5E61-7A88-45D0-8FD3-529379110344}" srcId="{90C57E17-1100-46F6-984E-9D065033A106}" destId="{B3C23467-30D2-46C5-AD3D-62EDD021E957}" srcOrd="0" destOrd="0" parTransId="{3F6E9DC5-3B70-451F-9C9D-5E3F8039A9B6}" sibTransId="{FB4AA221-8AF7-4E87-9805-C5B332C3D08F}"/>
    <dgm:cxn modelId="{07C7C1AB-F739-44D9-8293-E64698C99267}" type="presOf" srcId="{3F6E9DC5-3B70-451F-9C9D-5E3F8039A9B6}" destId="{458F46F8-4190-4BC4-A2D1-8FE8276B3183}" srcOrd="0" destOrd="0" presId="urn:microsoft.com/office/officeart/2005/8/layout/hierarchy2"/>
    <dgm:cxn modelId="{CB44DC05-D0CB-42FD-B303-BB96BAB3110B}" srcId="{C25D21D8-8E03-4797-AA35-CBC6BC6192E8}" destId="{90C57E17-1100-46F6-984E-9D065033A106}" srcOrd="0" destOrd="0" parTransId="{5E22C08F-D4BA-4A17-B46F-3D41E3CE0674}" sibTransId="{E636B3B4-717C-426A-BB26-F07793583C54}"/>
    <dgm:cxn modelId="{0CB6F6E3-5A98-4CA3-AF9E-5CE9764D83CD}" type="presOf" srcId="{119F377B-FB08-4514-8FD7-934A2DD6FF98}" destId="{9F08BF54-B308-46ED-A4CC-45C9D8405B35}" srcOrd="0" destOrd="0" presId="urn:microsoft.com/office/officeart/2005/8/layout/hierarchy2"/>
    <dgm:cxn modelId="{E0151BC5-18C6-416C-8153-2EC75A5A5DAA}" type="presOf" srcId="{B3C23467-30D2-46C5-AD3D-62EDD021E957}" destId="{FCB9CA31-FC03-4F97-A668-57BBB846CA8E}" srcOrd="0" destOrd="0" presId="urn:microsoft.com/office/officeart/2005/8/layout/hierarchy2"/>
    <dgm:cxn modelId="{C513FE0E-C679-470F-9DF0-D5694FCA018D}" type="presOf" srcId="{03EE431B-87EC-4457-B23A-A78724DEC7FE}" destId="{7C4CAC42-F47F-4140-BB10-72C71D80E114}" srcOrd="1" destOrd="0" presId="urn:microsoft.com/office/officeart/2005/8/layout/hierarchy2"/>
    <dgm:cxn modelId="{5454C8CF-7C10-4A15-8D69-DC8CB94D50E3}" srcId="{B3C23467-30D2-46C5-AD3D-62EDD021E957}" destId="{119F377B-FB08-4514-8FD7-934A2DD6FF98}" srcOrd="0" destOrd="0" parTransId="{03EE431B-87EC-4457-B23A-A78724DEC7FE}" sibTransId="{486E7C94-5578-4AF2-9ADE-794D3E31C5F0}"/>
    <dgm:cxn modelId="{E718E78E-BA59-49B8-B35A-50611DA809CF}" type="presOf" srcId="{3F6E9DC5-3B70-451F-9C9D-5E3F8039A9B6}" destId="{C76D07D8-5ABC-4C61-87FB-850EA989BDBB}" srcOrd="1" destOrd="0" presId="urn:microsoft.com/office/officeart/2005/8/layout/hierarchy2"/>
    <dgm:cxn modelId="{33239784-C97E-47F0-A929-7F36064571A1}" type="presOf" srcId="{03EE431B-87EC-4457-B23A-A78724DEC7FE}" destId="{F18D00A9-4649-499B-80E0-0E37BA1F857D}" srcOrd="0" destOrd="0" presId="urn:microsoft.com/office/officeart/2005/8/layout/hierarchy2"/>
    <dgm:cxn modelId="{F0E32734-E478-47B8-9AFE-E29C3D4EA727}" type="presOf" srcId="{90C57E17-1100-46F6-984E-9D065033A106}" destId="{14455B6E-371D-4A54-8A1D-540C9D5C9806}" srcOrd="0" destOrd="0" presId="urn:microsoft.com/office/officeart/2005/8/layout/hierarchy2"/>
    <dgm:cxn modelId="{915C1668-2C3E-4580-9265-94C76D55DCAF}" type="presOf" srcId="{C25D21D8-8E03-4797-AA35-CBC6BC6192E8}" destId="{AC254372-4A03-4FF8-8507-43F7AD66B8DD}" srcOrd="0" destOrd="0" presId="urn:microsoft.com/office/officeart/2005/8/layout/hierarchy2"/>
    <dgm:cxn modelId="{D263BCAB-082A-4E66-A768-2EDEA1F59713}" type="presParOf" srcId="{AC254372-4A03-4FF8-8507-43F7AD66B8DD}" destId="{8D33CEAE-FC2A-495C-A502-F277985379F0}" srcOrd="0" destOrd="0" presId="urn:microsoft.com/office/officeart/2005/8/layout/hierarchy2"/>
    <dgm:cxn modelId="{7267303A-05FE-4009-AAB7-19472E5EC6D7}" type="presParOf" srcId="{8D33CEAE-FC2A-495C-A502-F277985379F0}" destId="{14455B6E-371D-4A54-8A1D-540C9D5C9806}" srcOrd="0" destOrd="0" presId="urn:microsoft.com/office/officeart/2005/8/layout/hierarchy2"/>
    <dgm:cxn modelId="{6976B05E-8703-4F8D-B09D-1CC425BD4614}" type="presParOf" srcId="{8D33CEAE-FC2A-495C-A502-F277985379F0}" destId="{2807AF31-1B95-463D-9372-CFFE06E5B50D}" srcOrd="1" destOrd="0" presId="urn:microsoft.com/office/officeart/2005/8/layout/hierarchy2"/>
    <dgm:cxn modelId="{9FB47779-6C5F-44A4-8560-CE875FB7DC95}" type="presParOf" srcId="{2807AF31-1B95-463D-9372-CFFE06E5B50D}" destId="{458F46F8-4190-4BC4-A2D1-8FE8276B3183}" srcOrd="0" destOrd="0" presId="urn:microsoft.com/office/officeart/2005/8/layout/hierarchy2"/>
    <dgm:cxn modelId="{A8CB957E-7C39-44DA-B427-A923E2129899}" type="presParOf" srcId="{458F46F8-4190-4BC4-A2D1-8FE8276B3183}" destId="{C76D07D8-5ABC-4C61-87FB-850EA989BDBB}" srcOrd="0" destOrd="0" presId="urn:microsoft.com/office/officeart/2005/8/layout/hierarchy2"/>
    <dgm:cxn modelId="{D648FC67-5614-4955-BEA6-6B6AB0BF1E6F}" type="presParOf" srcId="{2807AF31-1B95-463D-9372-CFFE06E5B50D}" destId="{FD31C76F-9C0C-4790-AA8B-F855D67B4485}" srcOrd="1" destOrd="0" presId="urn:microsoft.com/office/officeart/2005/8/layout/hierarchy2"/>
    <dgm:cxn modelId="{EE3F1BDE-BC3F-4976-981E-80A086CA58B2}" type="presParOf" srcId="{FD31C76F-9C0C-4790-AA8B-F855D67B4485}" destId="{FCB9CA31-FC03-4F97-A668-57BBB846CA8E}" srcOrd="0" destOrd="0" presId="urn:microsoft.com/office/officeart/2005/8/layout/hierarchy2"/>
    <dgm:cxn modelId="{54F35F70-C7A1-42C8-B5FD-A359EC532950}" type="presParOf" srcId="{FD31C76F-9C0C-4790-AA8B-F855D67B4485}" destId="{49416DD8-19B2-4953-8CEB-2CFECBADC687}" srcOrd="1" destOrd="0" presId="urn:microsoft.com/office/officeart/2005/8/layout/hierarchy2"/>
    <dgm:cxn modelId="{DE327CAF-288A-49AD-8AAC-6C5BB880DC84}" type="presParOf" srcId="{49416DD8-19B2-4953-8CEB-2CFECBADC687}" destId="{F18D00A9-4649-499B-80E0-0E37BA1F857D}" srcOrd="0" destOrd="0" presId="urn:microsoft.com/office/officeart/2005/8/layout/hierarchy2"/>
    <dgm:cxn modelId="{0C1D0555-AECB-426A-B506-7F6C2007C705}" type="presParOf" srcId="{F18D00A9-4649-499B-80E0-0E37BA1F857D}" destId="{7C4CAC42-F47F-4140-BB10-72C71D80E114}" srcOrd="0" destOrd="0" presId="urn:microsoft.com/office/officeart/2005/8/layout/hierarchy2"/>
    <dgm:cxn modelId="{7275BC08-F756-4476-B9F4-B7A521E64898}" type="presParOf" srcId="{49416DD8-19B2-4953-8CEB-2CFECBADC687}" destId="{F87DF1C2-00E7-40CF-8633-E95BD3BB191F}" srcOrd="1" destOrd="0" presId="urn:microsoft.com/office/officeart/2005/8/layout/hierarchy2"/>
    <dgm:cxn modelId="{469DCFC2-C4C4-4825-863D-CD6556B35021}" type="presParOf" srcId="{F87DF1C2-00E7-40CF-8633-E95BD3BB191F}" destId="{9F08BF54-B308-46ED-A4CC-45C9D8405B35}" srcOrd="0" destOrd="0" presId="urn:microsoft.com/office/officeart/2005/8/layout/hierarchy2"/>
    <dgm:cxn modelId="{E2FAC0FD-2026-42EB-AC02-DF71CF26A917}" type="presParOf" srcId="{F87DF1C2-00E7-40CF-8633-E95BD3BB191F}" destId="{91508864-CB99-4B57-A9B9-52339DB933D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959B49-5F20-4180-817F-218EB50CE0F0}"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60894FAB-6BF6-465A-AF54-3CA784AF179E}">
      <dgm:prSet phldrT="[Text]" custT="1"/>
      <dgm:spPr/>
      <dgm:t>
        <a:bodyPr/>
        <a:lstStyle/>
        <a:p>
          <a:r>
            <a:rPr lang="en-US" sz="1800" b="1" dirty="0" smtClean="0"/>
            <a:t>CEA </a:t>
          </a:r>
          <a:r>
            <a:rPr lang="en-US" sz="1800" b="1" dirty="0" err="1" smtClean="0"/>
            <a:t>tăng</a:t>
          </a:r>
          <a:r>
            <a:rPr lang="en-US" sz="1800" b="1" dirty="0" smtClean="0"/>
            <a:t> </a:t>
          </a:r>
          <a:endParaRPr lang="en-US" sz="1800" b="1" dirty="0"/>
        </a:p>
      </dgm:t>
    </dgm:pt>
    <dgm:pt modelId="{19286B5B-1B5B-4C8F-8BA6-940787FC8F5C}" type="parTrans" cxnId="{87DC2988-AF24-4CA1-8887-6472D2062509}">
      <dgm:prSet/>
      <dgm:spPr/>
      <dgm:t>
        <a:bodyPr/>
        <a:lstStyle/>
        <a:p>
          <a:endParaRPr lang="en-US"/>
        </a:p>
      </dgm:t>
    </dgm:pt>
    <dgm:pt modelId="{3BEF0119-A040-4B44-83D3-CFEADE84A02F}" type="sibTrans" cxnId="{87DC2988-AF24-4CA1-8887-6472D2062509}">
      <dgm:prSet/>
      <dgm:spPr/>
      <dgm:t>
        <a:bodyPr/>
        <a:lstStyle/>
        <a:p>
          <a:endParaRPr lang="en-US"/>
        </a:p>
      </dgm:t>
    </dgm:pt>
    <dgm:pt modelId="{E92B0334-D304-46EC-BC3A-A223DED1ABFD}">
      <dgm:prSet phldrT="[Text]" custT="1"/>
      <dgm:spPr/>
      <dgm:t>
        <a:bodyPr/>
        <a:lstStyle/>
        <a:p>
          <a:r>
            <a:rPr lang="en-US" sz="1600" b="1" dirty="0" err="1" smtClean="0"/>
            <a:t>Khám</a:t>
          </a:r>
          <a:r>
            <a:rPr lang="en-US" sz="1600" b="1" dirty="0" smtClean="0"/>
            <a:t> </a:t>
          </a:r>
          <a:r>
            <a:rPr lang="en-US" sz="1600" b="1" dirty="0" err="1" smtClean="0"/>
            <a:t>lâm</a:t>
          </a:r>
          <a:r>
            <a:rPr lang="en-US" sz="1600" b="1" dirty="0" smtClean="0"/>
            <a:t> </a:t>
          </a:r>
          <a:r>
            <a:rPr lang="en-US" sz="1600" b="1" dirty="0" err="1" smtClean="0"/>
            <a:t>sàng</a:t>
          </a:r>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đại</a:t>
          </a:r>
          <a:r>
            <a:rPr lang="en-US" sz="1600" b="1" dirty="0" smtClean="0"/>
            <a:t> </a:t>
          </a:r>
          <a:r>
            <a:rPr lang="en-US" sz="1600" b="1" dirty="0" err="1" smtClean="0"/>
            <a:t>tràng</a:t>
          </a:r>
          <a:r>
            <a:rPr lang="en-US" sz="1600" b="1" dirty="0" smtClean="0"/>
            <a:t>, CT </a:t>
          </a:r>
          <a:r>
            <a:rPr lang="en-US" sz="1600" b="1" dirty="0" err="1" smtClean="0"/>
            <a:t>bụng</a:t>
          </a:r>
          <a:r>
            <a:rPr lang="en-US" sz="1600" b="1" dirty="0" smtClean="0"/>
            <a:t> </a:t>
          </a:r>
          <a:r>
            <a:rPr lang="en-US" sz="1600" b="1" dirty="0" err="1" smtClean="0"/>
            <a:t>ngực</a:t>
          </a:r>
          <a:r>
            <a:rPr lang="en-US" sz="1600" b="1" dirty="0" smtClean="0"/>
            <a:t> </a:t>
          </a:r>
          <a:r>
            <a:rPr lang="en-US" sz="1600" b="1" dirty="0" err="1" smtClean="0"/>
            <a:t>chậu</a:t>
          </a:r>
          <a:r>
            <a:rPr lang="en-US" sz="1600" b="1" dirty="0" smtClean="0"/>
            <a:t>, </a:t>
          </a:r>
          <a:r>
            <a:rPr lang="en-US" sz="1600" b="1" dirty="0" err="1" smtClean="0"/>
            <a:t>xem</a:t>
          </a:r>
          <a:r>
            <a:rPr lang="en-US" sz="1600" b="1" dirty="0" smtClean="0"/>
            <a:t> </a:t>
          </a:r>
          <a:r>
            <a:rPr lang="en-US" sz="1600" b="1" dirty="0" err="1" smtClean="0"/>
            <a:t>xét</a:t>
          </a:r>
          <a:r>
            <a:rPr lang="en-US" sz="1600" b="1" dirty="0" smtClean="0"/>
            <a:t> PET-CT</a:t>
          </a:r>
          <a:endParaRPr lang="en-US" sz="1600" b="1" dirty="0"/>
        </a:p>
      </dgm:t>
    </dgm:pt>
    <dgm:pt modelId="{61DAEF20-EA91-4338-9193-9051E95C7247}" type="parTrans" cxnId="{B1242CD9-36F2-49AC-8C41-D91B7266CAA9}">
      <dgm:prSet custT="1"/>
      <dgm:spPr/>
      <dgm:t>
        <a:bodyPr/>
        <a:lstStyle/>
        <a:p>
          <a:endParaRPr lang="en-US" sz="1200"/>
        </a:p>
      </dgm:t>
    </dgm:pt>
    <dgm:pt modelId="{0ACB2352-96DE-4BAC-B39A-1A5D0BBA0725}" type="sibTrans" cxnId="{B1242CD9-36F2-49AC-8C41-D91B7266CAA9}">
      <dgm:prSet/>
      <dgm:spPr/>
      <dgm:t>
        <a:bodyPr/>
        <a:lstStyle/>
        <a:p>
          <a:endParaRPr lang="en-US"/>
        </a:p>
      </dgm:t>
    </dgm:pt>
    <dgm:pt modelId="{2356D814-5BB6-4982-AEB8-73D5E1BE3914}">
      <dgm:prSet phldrT="[Text]" custT="1"/>
      <dgm:spPr/>
      <dgm:t>
        <a:bodyPr/>
        <a:lstStyle/>
        <a:p>
          <a:r>
            <a:rPr lang="en-US" sz="2400" b="1" dirty="0" smtClean="0"/>
            <a:t>(-)</a:t>
          </a:r>
          <a:endParaRPr lang="en-US" sz="1800" b="1" dirty="0"/>
        </a:p>
      </dgm:t>
    </dgm:pt>
    <dgm:pt modelId="{9AA13B65-7457-40AB-A742-1C0213E5CF86}" type="parTrans" cxnId="{5A49ED3E-9C8E-4BA9-88F8-18D62CE17767}">
      <dgm:prSet custT="1"/>
      <dgm:spPr/>
      <dgm:t>
        <a:bodyPr/>
        <a:lstStyle/>
        <a:p>
          <a:endParaRPr lang="en-US" sz="1200"/>
        </a:p>
      </dgm:t>
    </dgm:pt>
    <dgm:pt modelId="{0BD85F67-A324-4F49-AE14-30C23CBADBFB}" type="sibTrans" cxnId="{5A49ED3E-9C8E-4BA9-88F8-18D62CE17767}">
      <dgm:prSet/>
      <dgm:spPr/>
      <dgm:t>
        <a:bodyPr/>
        <a:lstStyle/>
        <a:p>
          <a:endParaRPr lang="en-US"/>
        </a:p>
      </dgm:t>
    </dgm:pt>
    <dgm:pt modelId="{4331A9CA-2C71-41EC-826D-B41E51A3A187}">
      <dgm:prSet phldrT="[Text]" custT="1"/>
      <dgm:spPr/>
      <dgm:t>
        <a:bodyPr/>
        <a:lstStyle/>
        <a:p>
          <a:r>
            <a:rPr lang="en-US" sz="2000" b="1" dirty="0" smtClean="0"/>
            <a:t>(+)</a:t>
          </a:r>
          <a:endParaRPr lang="en-US" sz="2000" b="1" dirty="0"/>
        </a:p>
      </dgm:t>
    </dgm:pt>
    <dgm:pt modelId="{1C7431EA-3490-4A45-965C-B7D6677BC640}" type="parTrans" cxnId="{5D906B64-679E-4CE1-B5E0-9C8D4051AD9F}">
      <dgm:prSet custT="1"/>
      <dgm:spPr/>
      <dgm:t>
        <a:bodyPr/>
        <a:lstStyle/>
        <a:p>
          <a:endParaRPr lang="en-US" sz="1200"/>
        </a:p>
      </dgm:t>
    </dgm:pt>
    <dgm:pt modelId="{119E67E1-A1E7-4979-84CF-C11A873B9D75}" type="sibTrans" cxnId="{5D906B64-679E-4CE1-B5E0-9C8D4051AD9F}">
      <dgm:prSet/>
      <dgm:spPr/>
      <dgm:t>
        <a:bodyPr/>
        <a:lstStyle/>
        <a:p>
          <a:endParaRPr lang="en-US"/>
        </a:p>
      </dgm:t>
    </dgm:pt>
    <dgm:pt modelId="{811CD263-0DB0-4441-92D7-205EE5B339CE}">
      <dgm:prSet custT="1"/>
      <dgm:spPr/>
      <dgm:t>
        <a:bodyPr/>
        <a:lstStyle/>
        <a:p>
          <a:r>
            <a:rPr lang="en-US" sz="1600" b="1" dirty="0" err="1" smtClean="0"/>
            <a:t>xem</a:t>
          </a:r>
          <a:r>
            <a:rPr lang="en-US" sz="1600" b="1" dirty="0" smtClean="0"/>
            <a:t> </a:t>
          </a:r>
          <a:r>
            <a:rPr lang="en-US" sz="1600" b="1" dirty="0" err="1" smtClean="0"/>
            <a:t>xét</a:t>
          </a:r>
          <a:r>
            <a:rPr lang="en-US" sz="1600" b="1" dirty="0" smtClean="0"/>
            <a:t> PET-CT , </a:t>
          </a:r>
          <a:r>
            <a:rPr lang="en-US" sz="1600" b="1" dirty="0" err="1" smtClean="0"/>
            <a:t>lặp</a:t>
          </a:r>
          <a:r>
            <a:rPr lang="en-US" sz="1600" b="1" dirty="0" smtClean="0"/>
            <a:t> </a:t>
          </a:r>
          <a:r>
            <a:rPr lang="en-US" sz="1600" b="1" dirty="0" err="1" smtClean="0"/>
            <a:t>lại</a:t>
          </a:r>
          <a:r>
            <a:rPr lang="en-US" sz="1600" b="1" dirty="0" smtClean="0"/>
            <a:t> CT </a:t>
          </a:r>
          <a:r>
            <a:rPr lang="en-US" sz="1600" b="1" dirty="0" err="1" smtClean="0"/>
            <a:t>bụng</a:t>
          </a:r>
          <a:r>
            <a:rPr lang="en-US" sz="1600" b="1" dirty="0" smtClean="0"/>
            <a:t> </a:t>
          </a:r>
          <a:r>
            <a:rPr lang="en-US" sz="1600" b="1" dirty="0" err="1" smtClean="0"/>
            <a:t>ngực</a:t>
          </a:r>
          <a:r>
            <a:rPr lang="en-US" sz="1600" b="1" dirty="0" smtClean="0"/>
            <a:t> </a:t>
          </a:r>
          <a:r>
            <a:rPr lang="en-US" sz="1600" b="1" dirty="0" err="1" smtClean="0"/>
            <a:t>chậu</a:t>
          </a:r>
          <a:r>
            <a:rPr lang="en-US" sz="1600" b="1" dirty="0" smtClean="0"/>
            <a:t> </a:t>
          </a:r>
          <a:r>
            <a:rPr lang="en-US" sz="1600" b="1" dirty="0" err="1" smtClean="0"/>
            <a:t>sau</a:t>
          </a:r>
          <a:r>
            <a:rPr lang="en-US" sz="1600" b="1" dirty="0" smtClean="0"/>
            <a:t> 3 </a:t>
          </a:r>
          <a:r>
            <a:rPr lang="en-US" sz="1600" b="1" dirty="0" err="1" smtClean="0"/>
            <a:t>tháng</a:t>
          </a:r>
          <a:endParaRPr lang="en-US" sz="1600" b="1" dirty="0"/>
        </a:p>
      </dgm:t>
    </dgm:pt>
    <dgm:pt modelId="{0AB58F73-F981-4300-8C24-FC763C5E29A3}" type="parTrans" cxnId="{D92552EE-C1EC-442A-9A66-9B6BA5C4CB35}">
      <dgm:prSet custT="1"/>
      <dgm:spPr/>
      <dgm:t>
        <a:bodyPr/>
        <a:lstStyle/>
        <a:p>
          <a:endParaRPr lang="en-US" sz="1200"/>
        </a:p>
      </dgm:t>
    </dgm:pt>
    <dgm:pt modelId="{57328E72-A5AF-460B-840F-63DC1604CE54}" type="sibTrans" cxnId="{D92552EE-C1EC-442A-9A66-9B6BA5C4CB35}">
      <dgm:prSet/>
      <dgm:spPr/>
      <dgm:t>
        <a:bodyPr/>
        <a:lstStyle/>
        <a:p>
          <a:endParaRPr lang="en-US"/>
        </a:p>
      </dgm:t>
    </dgm:pt>
    <dgm:pt modelId="{A0D4B877-CB19-4829-BAE4-9DD7498A8555}">
      <dgm:prSet custT="1"/>
      <dgm:spPr/>
      <dgm:t>
        <a:bodyPr/>
        <a:lstStyle/>
        <a:p>
          <a:r>
            <a:rPr lang="en-US" sz="1800" b="1" dirty="0" err="1" smtClean="0"/>
            <a:t>Tái</a:t>
          </a:r>
          <a:r>
            <a:rPr lang="en-US" sz="1800" b="1" dirty="0" smtClean="0"/>
            <a:t> </a:t>
          </a:r>
          <a:r>
            <a:rPr lang="en-US" sz="1800" b="1" dirty="0" err="1" smtClean="0"/>
            <a:t>phát</a:t>
          </a:r>
          <a:r>
            <a:rPr lang="en-US" sz="1800" b="1" dirty="0" smtClean="0"/>
            <a:t> </a:t>
          </a:r>
          <a:r>
            <a:rPr lang="en-US" sz="1800" b="1" dirty="0" err="1" smtClean="0"/>
            <a:t>khu</a:t>
          </a:r>
          <a:r>
            <a:rPr lang="en-US" sz="1800" b="1" dirty="0" smtClean="0"/>
            <a:t> </a:t>
          </a:r>
          <a:r>
            <a:rPr lang="en-US" sz="1800" b="1" dirty="0" err="1" smtClean="0"/>
            <a:t>trú</a:t>
          </a:r>
          <a:r>
            <a:rPr lang="en-US" sz="1800" b="1" dirty="0" smtClean="0"/>
            <a:t> ở </a:t>
          </a:r>
          <a:r>
            <a:rPr lang="en-US" sz="1800" b="1" dirty="0" err="1" smtClean="0"/>
            <a:t>khung</a:t>
          </a:r>
          <a:r>
            <a:rPr lang="en-US" sz="1800" b="1" dirty="0" smtClean="0"/>
            <a:t> </a:t>
          </a:r>
          <a:r>
            <a:rPr lang="en-US" sz="1800" b="1" dirty="0" err="1" smtClean="0"/>
            <a:t>chậu</a:t>
          </a:r>
          <a:r>
            <a:rPr lang="en-US" sz="1800" b="1" dirty="0" smtClean="0"/>
            <a:t> </a:t>
          </a:r>
          <a:r>
            <a:rPr lang="en-US" sz="1800" b="1" dirty="0" err="1" smtClean="0"/>
            <a:t>hoặc</a:t>
          </a:r>
          <a:r>
            <a:rPr lang="en-US" sz="1800" b="1" dirty="0" smtClean="0"/>
            <a:t> ở </a:t>
          </a:r>
          <a:r>
            <a:rPr lang="en-US" sz="1800" b="1" dirty="0" err="1" smtClean="0"/>
            <a:t>miệng</a:t>
          </a:r>
          <a:r>
            <a:rPr lang="en-US" sz="1800" b="1" dirty="0" smtClean="0"/>
            <a:t> </a:t>
          </a:r>
          <a:r>
            <a:rPr lang="en-US" sz="1800" b="1" dirty="0" err="1" smtClean="0"/>
            <a:t>nối</a:t>
          </a:r>
          <a:endParaRPr lang="en-US" sz="1800" b="1" dirty="0"/>
        </a:p>
      </dgm:t>
    </dgm:pt>
    <dgm:pt modelId="{010B3F07-A6C4-49D0-923E-F2E519BBDA28}" type="parTrans" cxnId="{301D0750-5586-4098-809E-22BAFE98B97E}">
      <dgm:prSet/>
      <dgm:spPr/>
      <dgm:t>
        <a:bodyPr/>
        <a:lstStyle/>
        <a:p>
          <a:endParaRPr lang="en-US"/>
        </a:p>
      </dgm:t>
    </dgm:pt>
    <dgm:pt modelId="{DCDFD8B1-69B6-4BD9-81A2-86B2576181E7}" type="sibTrans" cxnId="{301D0750-5586-4098-809E-22BAFE98B97E}">
      <dgm:prSet/>
      <dgm:spPr/>
      <dgm:t>
        <a:bodyPr/>
        <a:lstStyle/>
        <a:p>
          <a:endParaRPr lang="en-US"/>
        </a:p>
      </dgm:t>
    </dgm:pt>
    <dgm:pt modelId="{E3BD8B85-9E75-44D4-ADC8-58C867120109}">
      <dgm:prSet custT="1"/>
      <dgm:spPr/>
      <dgm:t>
        <a:bodyPr/>
        <a:lstStyle/>
        <a:p>
          <a:r>
            <a:rPr lang="en-US" sz="1600" b="1" dirty="0" err="1" smtClean="0"/>
            <a:t>Có</a:t>
          </a:r>
          <a:r>
            <a:rPr lang="en-US" sz="1600" b="1" dirty="0" smtClean="0"/>
            <a:t> </a:t>
          </a:r>
          <a:r>
            <a:rPr lang="en-US" sz="1600" b="1" dirty="0" err="1" smtClean="0"/>
            <a:t>thể</a:t>
          </a:r>
          <a:r>
            <a:rPr lang="en-US" sz="1600" b="1" dirty="0" smtClean="0"/>
            <a:t> </a:t>
          </a:r>
          <a:r>
            <a:rPr lang="en-US" sz="1600" b="1" dirty="0" err="1" smtClean="0"/>
            <a:t>cắt</a:t>
          </a:r>
          <a:r>
            <a:rPr lang="en-US" sz="1600" b="1" dirty="0" smtClean="0"/>
            <a:t> đ</a:t>
          </a:r>
          <a:r>
            <a:rPr lang="vi-VN" sz="1600" b="1" dirty="0" smtClean="0"/>
            <a:t>ư</a:t>
          </a:r>
          <a:r>
            <a:rPr lang="en-US" sz="1600" b="1" dirty="0" err="1" smtClean="0"/>
            <a:t>ợc</a:t>
          </a:r>
          <a:endParaRPr lang="en-US" sz="1600" b="1" dirty="0"/>
        </a:p>
      </dgm:t>
    </dgm:pt>
    <dgm:pt modelId="{4BE0DAF4-DE67-4936-8195-AF8BD5CB5E21}" type="parTrans" cxnId="{6FA79AE5-B82C-4F44-B066-9FFB803BE4A1}">
      <dgm:prSet custT="1"/>
      <dgm:spPr/>
      <dgm:t>
        <a:bodyPr/>
        <a:lstStyle/>
        <a:p>
          <a:endParaRPr lang="en-US" sz="1200"/>
        </a:p>
      </dgm:t>
    </dgm:pt>
    <dgm:pt modelId="{13000484-C8CD-4174-B924-8AFC90CD933E}" type="sibTrans" cxnId="{6FA79AE5-B82C-4F44-B066-9FFB803BE4A1}">
      <dgm:prSet/>
      <dgm:spPr/>
      <dgm:t>
        <a:bodyPr/>
        <a:lstStyle/>
        <a:p>
          <a:endParaRPr lang="en-US"/>
        </a:p>
      </dgm:t>
    </dgm:pt>
    <dgm:pt modelId="{FF60B8D9-C6FF-4274-AD12-DD55164B1999}">
      <dgm:prSet custT="1"/>
      <dgm:spPr/>
      <dgm:t>
        <a:bodyPr/>
        <a:lstStyle/>
        <a:p>
          <a:r>
            <a:rPr lang="en-US" sz="1600" b="1" dirty="0" err="1" smtClean="0"/>
            <a:t>Không</a:t>
          </a:r>
          <a:r>
            <a:rPr lang="en-US" sz="1600" b="1" dirty="0" smtClean="0"/>
            <a:t> </a:t>
          </a:r>
          <a:r>
            <a:rPr lang="en-US" sz="1600" b="1" dirty="0" err="1" smtClean="0"/>
            <a:t>thể</a:t>
          </a:r>
          <a:r>
            <a:rPr lang="en-US" sz="1600" b="1" dirty="0" smtClean="0"/>
            <a:t> </a:t>
          </a:r>
          <a:r>
            <a:rPr lang="en-US" sz="1600" b="1" dirty="0" err="1" smtClean="0"/>
            <a:t>cắt</a:t>
          </a:r>
          <a:r>
            <a:rPr lang="en-US" sz="1600" b="1" dirty="0" smtClean="0"/>
            <a:t> đ</a:t>
          </a:r>
          <a:r>
            <a:rPr lang="vi-VN" sz="1600" b="1" dirty="0" smtClean="0"/>
            <a:t>ư</a:t>
          </a:r>
          <a:r>
            <a:rPr lang="en-US" sz="1600" b="1" dirty="0" err="1" smtClean="0"/>
            <a:t>ợc</a:t>
          </a:r>
          <a:endParaRPr lang="en-US" sz="1600" b="1" dirty="0"/>
        </a:p>
      </dgm:t>
    </dgm:pt>
    <dgm:pt modelId="{37C7BFAF-F36F-4FF6-B4DF-9807AD70BEB7}" type="parTrans" cxnId="{E171EF9D-5337-4041-A575-988895F75616}">
      <dgm:prSet custT="1"/>
      <dgm:spPr/>
      <dgm:t>
        <a:bodyPr/>
        <a:lstStyle/>
        <a:p>
          <a:endParaRPr lang="en-US" sz="1200"/>
        </a:p>
      </dgm:t>
    </dgm:pt>
    <dgm:pt modelId="{1909CDC6-FC50-4311-A030-8B471C022ADE}" type="sibTrans" cxnId="{E171EF9D-5337-4041-A575-988895F75616}">
      <dgm:prSet/>
      <dgm:spPr/>
      <dgm:t>
        <a:bodyPr/>
        <a:lstStyle/>
        <a:p>
          <a:endParaRPr lang="en-US"/>
        </a:p>
      </dgm:t>
    </dgm:pt>
    <dgm:pt modelId="{58C86F0F-094D-4715-83FC-429083F667B3}">
      <dgm:prSet custT="1"/>
      <dgm:spPr/>
      <dgm:t>
        <a:bodyPr/>
        <a:lstStyle/>
        <a:p>
          <a:r>
            <a:rPr lang="en-US" sz="1800" b="1" dirty="0" err="1" smtClean="0"/>
            <a:t>Cắt</a:t>
          </a:r>
          <a:r>
            <a:rPr lang="en-US" sz="1800" b="1" dirty="0" smtClean="0"/>
            <a:t> </a:t>
          </a:r>
          <a:r>
            <a:rPr lang="en-US" sz="1800" b="1" dirty="0" err="1" smtClean="0"/>
            <a:t>bỏ</a:t>
          </a:r>
          <a:endParaRPr lang="en-US" sz="1800" b="1" dirty="0"/>
        </a:p>
      </dgm:t>
    </dgm:pt>
    <dgm:pt modelId="{15ADB620-6E3A-4A95-8A56-81C5D40F6459}" type="parTrans" cxnId="{F905D194-1597-4130-890E-929BF750A2BE}">
      <dgm:prSet custT="1"/>
      <dgm:spPr/>
      <dgm:t>
        <a:bodyPr/>
        <a:lstStyle/>
        <a:p>
          <a:endParaRPr lang="en-US" sz="1200"/>
        </a:p>
      </dgm:t>
    </dgm:pt>
    <dgm:pt modelId="{6CA7D22C-F3DE-4891-A6AD-5911ADC3B2EF}" type="sibTrans" cxnId="{F905D194-1597-4130-890E-929BF750A2BE}">
      <dgm:prSet/>
      <dgm:spPr/>
      <dgm:t>
        <a:bodyPr/>
        <a:lstStyle/>
        <a:p>
          <a:endParaRPr lang="en-US"/>
        </a:p>
      </dgm:t>
    </dgm:pt>
    <dgm:pt modelId="{ADCB4D8F-825B-4F75-B9A3-1297EC15F8DA}">
      <dgm:prSet custT="1"/>
      <dgm:spPr/>
      <dgm:t>
        <a:bodyPr/>
        <a:lstStyle/>
        <a:p>
          <a:r>
            <a:rPr lang="en-US" sz="1600" b="1" dirty="0" smtClean="0"/>
            <a:t>5-FU + </a:t>
          </a:r>
          <a:r>
            <a:rPr lang="en-US" sz="1600" b="1" dirty="0" err="1" smtClean="0"/>
            <a:t>xạ</a:t>
          </a:r>
          <a:r>
            <a:rPr lang="en-US" sz="1600" b="1" dirty="0" smtClean="0"/>
            <a:t> </a:t>
          </a:r>
          <a:r>
            <a:rPr lang="en-US" sz="1600" b="1" dirty="0" err="1" smtClean="0"/>
            <a:t>trị</a:t>
          </a:r>
          <a:r>
            <a:rPr lang="en-US" sz="1600" b="1" dirty="0" smtClean="0"/>
            <a:t> </a:t>
          </a:r>
          <a:r>
            <a:rPr lang="en-US" sz="1600" b="1" dirty="0" err="1" smtClean="0"/>
            <a:t>tr</a:t>
          </a:r>
          <a:r>
            <a:rPr lang="vi-VN" sz="1600" b="1" dirty="0" smtClean="0"/>
            <a:t>ư</a:t>
          </a:r>
          <a:r>
            <a:rPr lang="en-US" sz="1600" b="1" dirty="0" err="1" smtClean="0"/>
            <a:t>ớc</a:t>
          </a:r>
          <a:r>
            <a:rPr lang="en-US" sz="1600" b="1" dirty="0" smtClean="0"/>
            <a:t> </a:t>
          </a:r>
          <a:r>
            <a:rPr lang="en-US" sz="1600" b="1" dirty="0" err="1" smtClean="0"/>
            <a:t>phẫu</a:t>
          </a:r>
          <a:r>
            <a:rPr lang="en-US" sz="1600" b="1" dirty="0" smtClean="0"/>
            <a:t> </a:t>
          </a:r>
          <a:r>
            <a:rPr lang="en-US" sz="1600" b="1" dirty="0" err="1" smtClean="0"/>
            <a:t>thuật</a:t>
          </a:r>
          <a:endParaRPr lang="en-US" sz="1600" b="1" dirty="0"/>
        </a:p>
      </dgm:t>
    </dgm:pt>
    <dgm:pt modelId="{CB08DB27-4BF2-4339-A4CC-401D3CC0C292}" type="parTrans" cxnId="{B48A98A5-5E15-4515-9C9B-15EADE4E4AB3}">
      <dgm:prSet custT="1"/>
      <dgm:spPr/>
      <dgm:t>
        <a:bodyPr/>
        <a:lstStyle/>
        <a:p>
          <a:endParaRPr lang="en-US" sz="1200"/>
        </a:p>
      </dgm:t>
    </dgm:pt>
    <dgm:pt modelId="{83DF319B-C13C-4DED-8328-E3A282117B3C}" type="sibTrans" cxnId="{B48A98A5-5E15-4515-9C9B-15EADE4E4AB3}">
      <dgm:prSet/>
      <dgm:spPr/>
      <dgm:t>
        <a:bodyPr/>
        <a:lstStyle/>
        <a:p>
          <a:endParaRPr lang="en-US"/>
        </a:p>
      </dgm:t>
    </dgm:pt>
    <dgm:pt modelId="{8A298DE9-5CA2-4A0B-A52D-94A82DB2B054}">
      <dgm:prSet custT="1"/>
      <dgm:spPr/>
      <dgm:t>
        <a:bodyPr/>
        <a:lstStyle/>
        <a:p>
          <a:r>
            <a:rPr lang="en-US" sz="1600" b="1" dirty="0" err="1" smtClean="0"/>
            <a:t>Họa</a:t>
          </a:r>
          <a:r>
            <a:rPr lang="en-US" sz="1600" b="1" dirty="0" smtClean="0"/>
            <a:t> </a:t>
          </a:r>
          <a:r>
            <a:rPr lang="en-US" sz="1600" b="1" dirty="0" err="1" smtClean="0"/>
            <a:t>trị</a:t>
          </a:r>
          <a:r>
            <a:rPr lang="en-US" sz="1600" b="1" dirty="0" smtClean="0"/>
            <a:t> + </a:t>
          </a:r>
          <a:r>
            <a:rPr lang="en-US" sz="1600" b="1" dirty="0" err="1" smtClean="0"/>
            <a:t>xạ</a:t>
          </a:r>
          <a:r>
            <a:rPr lang="en-US" sz="1600" b="1" dirty="0" smtClean="0"/>
            <a:t> </a:t>
          </a:r>
          <a:r>
            <a:rPr lang="en-US" sz="1600" b="1" dirty="0" err="1" smtClean="0"/>
            <a:t>trị</a:t>
          </a:r>
          <a:endParaRPr lang="en-US" sz="1600" b="1" dirty="0"/>
        </a:p>
      </dgm:t>
    </dgm:pt>
    <dgm:pt modelId="{9CFBC798-501A-42D1-90D2-B7509D96843E}" type="parTrans" cxnId="{2D019D04-6B69-43DE-AECB-71A9196F1F12}">
      <dgm:prSet custT="1"/>
      <dgm:spPr/>
      <dgm:t>
        <a:bodyPr/>
        <a:lstStyle/>
        <a:p>
          <a:endParaRPr lang="en-US" sz="1200"/>
        </a:p>
      </dgm:t>
    </dgm:pt>
    <dgm:pt modelId="{CDBDB6FB-DBE0-4CF4-8115-EE8665754B1F}" type="sibTrans" cxnId="{2D019D04-6B69-43DE-AECB-71A9196F1F12}">
      <dgm:prSet/>
      <dgm:spPr/>
      <dgm:t>
        <a:bodyPr/>
        <a:lstStyle/>
        <a:p>
          <a:endParaRPr lang="en-US"/>
        </a:p>
      </dgm:t>
    </dgm:pt>
    <dgm:pt modelId="{EF95C7C3-3921-4AC1-9340-6E6CA4C7EAA6}">
      <dgm:prSet custT="1"/>
      <dgm:spPr/>
      <dgm:t>
        <a:bodyPr/>
        <a:lstStyle/>
        <a:p>
          <a:r>
            <a:rPr lang="en-US" sz="1600" b="1" dirty="0" err="1" smtClean="0"/>
            <a:t>Cắt</a:t>
          </a:r>
          <a:r>
            <a:rPr lang="en-US" sz="1600" b="1" dirty="0" smtClean="0"/>
            <a:t> </a:t>
          </a:r>
          <a:r>
            <a:rPr lang="en-US" sz="1600" b="1" dirty="0" err="1" smtClean="0"/>
            <a:t>bỏ</a:t>
          </a:r>
          <a:r>
            <a:rPr lang="en-US" sz="1600" b="1" dirty="0" smtClean="0"/>
            <a:t> +/- IORT</a:t>
          </a:r>
          <a:endParaRPr lang="en-US" sz="1600" b="1" dirty="0"/>
        </a:p>
      </dgm:t>
    </dgm:pt>
    <dgm:pt modelId="{0F9C01CE-BFF9-47DD-AD5E-AE241C8798C2}" type="parTrans" cxnId="{65028E6E-8838-4373-8C60-1D1ED73D230C}">
      <dgm:prSet custT="1"/>
      <dgm:spPr/>
      <dgm:t>
        <a:bodyPr/>
        <a:lstStyle/>
        <a:p>
          <a:endParaRPr lang="en-US" sz="1200"/>
        </a:p>
      </dgm:t>
    </dgm:pt>
    <dgm:pt modelId="{553072CF-E7E7-489B-9522-B71E4C2BE53B}" type="sibTrans" cxnId="{65028E6E-8838-4373-8C60-1D1ED73D230C}">
      <dgm:prSet/>
      <dgm:spPr/>
      <dgm:t>
        <a:bodyPr/>
        <a:lstStyle/>
        <a:p>
          <a:endParaRPr lang="en-US"/>
        </a:p>
      </dgm:t>
    </dgm:pt>
    <dgm:pt modelId="{3AEFE22C-8AED-4C11-9A0B-33913C26137D}">
      <dgm:prSet custT="1"/>
      <dgm:spPr/>
      <dgm:t>
        <a:bodyPr/>
        <a:lstStyle/>
        <a:p>
          <a:r>
            <a:rPr lang="en-US" sz="1600" b="1" dirty="0" err="1" smtClean="0"/>
            <a:t>Hóa</a:t>
          </a:r>
          <a:r>
            <a:rPr lang="en-US" sz="1600" b="1" dirty="0" smtClean="0"/>
            <a:t> </a:t>
          </a:r>
          <a:r>
            <a:rPr lang="en-US" sz="1600" b="1" dirty="0" err="1" smtClean="0"/>
            <a:t>trị</a:t>
          </a:r>
          <a:r>
            <a:rPr lang="en-US" sz="1600" b="1" dirty="0" smtClean="0"/>
            <a:t> + </a:t>
          </a:r>
          <a:r>
            <a:rPr lang="en-US" sz="1600" b="1" dirty="0" err="1" smtClean="0"/>
            <a:t>xạ</a:t>
          </a:r>
          <a:r>
            <a:rPr lang="en-US" sz="1600" b="1" dirty="0" smtClean="0"/>
            <a:t> </a:t>
          </a:r>
          <a:r>
            <a:rPr lang="en-US" sz="1600" b="1" dirty="0" err="1" smtClean="0"/>
            <a:t>trị</a:t>
          </a:r>
          <a:endParaRPr lang="en-US" sz="1600" b="1" dirty="0"/>
        </a:p>
      </dgm:t>
    </dgm:pt>
    <dgm:pt modelId="{B9E92F76-67B5-4002-AD54-34861CFFC9B6}" type="parTrans" cxnId="{BD1BED6A-5EBE-4785-B7C1-C61B60089E9E}">
      <dgm:prSet custT="1"/>
      <dgm:spPr/>
      <dgm:t>
        <a:bodyPr/>
        <a:lstStyle/>
        <a:p>
          <a:endParaRPr lang="en-US" sz="1200"/>
        </a:p>
      </dgm:t>
    </dgm:pt>
    <dgm:pt modelId="{DDF943E6-1E80-432A-9E85-AEFC3D53CCAA}" type="sibTrans" cxnId="{BD1BED6A-5EBE-4785-B7C1-C61B60089E9E}">
      <dgm:prSet/>
      <dgm:spPr/>
      <dgm:t>
        <a:bodyPr/>
        <a:lstStyle/>
        <a:p>
          <a:endParaRPr lang="en-US"/>
        </a:p>
      </dgm:t>
    </dgm:pt>
    <dgm:pt modelId="{4C7C6FB8-08C3-43A1-A438-1878E6C4DCB5}">
      <dgm:prSet custT="1"/>
      <dgm:spPr/>
      <dgm:t>
        <a:bodyPr/>
        <a:lstStyle/>
        <a:p>
          <a:r>
            <a:rPr lang="en-US" sz="1600" b="1" dirty="0" err="1" smtClean="0"/>
            <a:t>Có</a:t>
          </a:r>
          <a:r>
            <a:rPr lang="en-US" sz="1600" b="1" dirty="0" smtClean="0"/>
            <a:t> </a:t>
          </a:r>
          <a:r>
            <a:rPr lang="en-US" sz="1600" b="1" dirty="0" err="1" smtClean="0"/>
            <a:t>bằng</a:t>
          </a:r>
          <a:r>
            <a:rPr lang="en-US" sz="1600" b="1" dirty="0" smtClean="0"/>
            <a:t> </a:t>
          </a:r>
          <a:r>
            <a:rPr lang="en-US" sz="1600" b="1" dirty="0" err="1" smtClean="0"/>
            <a:t>chứng</a:t>
          </a:r>
          <a:r>
            <a:rPr lang="en-US" sz="1600" b="1" dirty="0" smtClean="0"/>
            <a:t> </a:t>
          </a:r>
          <a:r>
            <a:rPr lang="en-US" sz="1600" b="1" dirty="0" err="1" smtClean="0"/>
            <a:t>ung</a:t>
          </a:r>
          <a:r>
            <a:rPr lang="en-US" sz="1600" b="1" dirty="0" smtClean="0"/>
            <a:t> </a:t>
          </a:r>
          <a:r>
            <a:rPr lang="en-US" sz="1600" b="1" dirty="0" err="1" smtClean="0"/>
            <a:t>thư</a:t>
          </a:r>
          <a:r>
            <a:rPr lang="en-US" sz="1600" b="1" dirty="0" smtClean="0"/>
            <a:t> di </a:t>
          </a:r>
          <a:r>
            <a:rPr lang="en-US" sz="1600" b="1" dirty="0" err="1" smtClean="0"/>
            <a:t>căn</a:t>
          </a:r>
          <a:r>
            <a:rPr lang="en-US" sz="1600" b="1" dirty="0" smtClean="0"/>
            <a:t> </a:t>
          </a:r>
          <a:r>
            <a:rPr lang="en-US" sz="1600" b="1" dirty="0" err="1" smtClean="0"/>
            <a:t>sau</a:t>
          </a:r>
          <a:r>
            <a:rPr lang="en-US" sz="1600" b="1" dirty="0" smtClean="0"/>
            <a:t> 6 </a:t>
          </a:r>
          <a:r>
            <a:rPr lang="en-US" sz="1600" b="1" dirty="0" err="1" smtClean="0"/>
            <a:t>tháng</a:t>
          </a:r>
          <a:r>
            <a:rPr lang="en-US" sz="1600" b="1" dirty="0" smtClean="0"/>
            <a:t> </a:t>
          </a:r>
          <a:r>
            <a:rPr lang="en-US" sz="1600" b="1" dirty="0" err="1" smtClean="0"/>
            <a:t>bằng</a:t>
          </a:r>
          <a:r>
            <a:rPr lang="en-US" sz="1600" b="1" dirty="0" smtClean="0"/>
            <a:t> CT, MRI </a:t>
          </a:r>
          <a:r>
            <a:rPr lang="en-US" sz="1600" b="1" dirty="0" err="1" smtClean="0"/>
            <a:t>và</a:t>
          </a:r>
          <a:r>
            <a:rPr lang="en-US" sz="1600" b="1" dirty="0" smtClean="0"/>
            <a:t>/</a:t>
          </a:r>
          <a:r>
            <a:rPr lang="en-US" sz="1600" b="1" dirty="0" err="1" smtClean="0"/>
            <a:t>hoặc</a:t>
          </a:r>
          <a:r>
            <a:rPr lang="en-US" sz="1600" b="1" dirty="0" smtClean="0"/>
            <a:t> </a:t>
          </a:r>
          <a:r>
            <a:rPr lang="en-US" sz="1600" b="1" dirty="0" err="1" smtClean="0"/>
            <a:t>sinh</a:t>
          </a:r>
          <a:r>
            <a:rPr lang="en-US" sz="1600" b="1" dirty="0" smtClean="0"/>
            <a:t> </a:t>
          </a:r>
          <a:r>
            <a:rPr lang="en-US" sz="1600" b="1" dirty="0" err="1" smtClean="0"/>
            <a:t>thiết</a:t>
          </a:r>
          <a:endParaRPr lang="en-US" sz="1600" b="1" dirty="0"/>
        </a:p>
      </dgm:t>
    </dgm:pt>
    <dgm:pt modelId="{FD54CEE5-6CE3-4382-93C7-D20E210752B8}" type="parTrans" cxnId="{0C43BD86-9D04-4E49-B156-936449B67021}">
      <dgm:prSet/>
      <dgm:spPr/>
      <dgm:t>
        <a:bodyPr/>
        <a:lstStyle/>
        <a:p>
          <a:endParaRPr lang="en-US"/>
        </a:p>
      </dgm:t>
    </dgm:pt>
    <dgm:pt modelId="{00AB4AB6-CCEC-4DF0-AFDF-BFF43FAC7ACA}" type="sibTrans" cxnId="{0C43BD86-9D04-4E49-B156-936449B67021}">
      <dgm:prSet/>
      <dgm:spPr/>
      <dgm:t>
        <a:bodyPr/>
        <a:lstStyle/>
        <a:p>
          <a:endParaRPr lang="en-US"/>
        </a:p>
      </dgm:t>
    </dgm:pt>
    <dgm:pt modelId="{7FB36CFA-ED5E-43FF-ADC2-872F028AB44F}">
      <dgm:prSet custT="1"/>
      <dgm:spPr/>
      <dgm:t>
        <a:bodyPr/>
        <a:lstStyle/>
        <a:p>
          <a:r>
            <a:rPr lang="en-US" sz="1600" b="1" dirty="0" err="1" smtClean="0"/>
            <a:t>Cắt</a:t>
          </a:r>
          <a:r>
            <a:rPr lang="en-US" sz="1600" b="1" dirty="0" smtClean="0"/>
            <a:t> đ</a:t>
          </a:r>
          <a:r>
            <a:rPr lang="vi-VN" sz="1600" b="1" dirty="0" smtClean="0"/>
            <a:t>ư</a:t>
          </a:r>
          <a:r>
            <a:rPr lang="en-US" sz="1600" b="1" dirty="0" err="1" smtClean="0"/>
            <a:t>ợc</a:t>
          </a:r>
          <a:endParaRPr lang="en-US" sz="1600" b="1" dirty="0"/>
        </a:p>
      </dgm:t>
    </dgm:pt>
    <dgm:pt modelId="{DB1DEBBC-ADE1-41D0-9681-FDFBBCB18034}" type="parTrans" cxnId="{A0606353-CC51-4441-AE9A-B5AA5EBC967F}">
      <dgm:prSet custT="1"/>
      <dgm:spPr/>
      <dgm:t>
        <a:bodyPr/>
        <a:lstStyle/>
        <a:p>
          <a:endParaRPr lang="en-US" sz="1200"/>
        </a:p>
      </dgm:t>
    </dgm:pt>
    <dgm:pt modelId="{18595E13-96B6-4967-BF1A-D8B9785B3CAB}" type="sibTrans" cxnId="{A0606353-CC51-4441-AE9A-B5AA5EBC967F}">
      <dgm:prSet/>
      <dgm:spPr/>
      <dgm:t>
        <a:bodyPr/>
        <a:lstStyle/>
        <a:p>
          <a:endParaRPr lang="en-US"/>
        </a:p>
      </dgm:t>
    </dgm:pt>
    <dgm:pt modelId="{58D0C006-2D06-4DA4-9B03-DEF2E403D40E}">
      <dgm:prSet custT="1"/>
      <dgm:spPr/>
      <dgm:t>
        <a:bodyPr/>
        <a:lstStyle/>
        <a:p>
          <a:r>
            <a:rPr lang="en-US" sz="1600" b="1" dirty="0" err="1" smtClean="0"/>
            <a:t>Không</a:t>
          </a:r>
          <a:r>
            <a:rPr lang="en-US" sz="1600" b="1" dirty="0" smtClean="0"/>
            <a:t> </a:t>
          </a:r>
          <a:r>
            <a:rPr lang="en-US" sz="1600" b="1" dirty="0" err="1" smtClean="0"/>
            <a:t>cắt</a:t>
          </a:r>
          <a:r>
            <a:rPr lang="en-US" sz="1600" b="1" dirty="0" smtClean="0"/>
            <a:t> đ</a:t>
          </a:r>
          <a:r>
            <a:rPr lang="vi-VN" sz="1600" b="1" dirty="0" smtClean="0"/>
            <a:t>ư</a:t>
          </a:r>
          <a:r>
            <a:rPr lang="en-US" sz="1600" b="1" dirty="0" err="1" smtClean="0"/>
            <a:t>ợc</a:t>
          </a:r>
          <a:endParaRPr lang="en-US" sz="1600" b="1" dirty="0"/>
        </a:p>
      </dgm:t>
    </dgm:pt>
    <dgm:pt modelId="{B475AEAE-DB77-452B-9F84-4539A2E77C70}" type="parTrans" cxnId="{14C049EF-22EF-42CC-B980-C5F970C0D47A}">
      <dgm:prSet custT="1"/>
      <dgm:spPr/>
      <dgm:t>
        <a:bodyPr/>
        <a:lstStyle/>
        <a:p>
          <a:endParaRPr lang="en-US" sz="1200"/>
        </a:p>
      </dgm:t>
    </dgm:pt>
    <dgm:pt modelId="{1BFAAA80-37F6-4B19-9F6D-5ADFDC53D338}" type="sibTrans" cxnId="{14C049EF-22EF-42CC-B980-C5F970C0D47A}">
      <dgm:prSet/>
      <dgm:spPr/>
      <dgm:t>
        <a:bodyPr/>
        <a:lstStyle/>
        <a:p>
          <a:endParaRPr lang="en-US"/>
        </a:p>
      </dgm:t>
    </dgm:pt>
    <dgm:pt modelId="{13A1AFA5-80B3-4C0B-A527-FACFBF827D54}">
      <dgm:prSet custT="1"/>
      <dgm:spPr/>
      <dgm:t>
        <a:bodyPr/>
        <a:lstStyle/>
        <a:p>
          <a:r>
            <a:rPr lang="en-US" sz="1800" b="1" dirty="0" smtClean="0"/>
            <a:t>REC 11</a:t>
          </a:r>
          <a:endParaRPr lang="en-US" sz="1800" b="1" dirty="0"/>
        </a:p>
      </dgm:t>
    </dgm:pt>
    <dgm:pt modelId="{FF47F7EA-E1CD-423D-BDB7-986997AA7D69}" type="parTrans" cxnId="{16CD41DA-7147-4D0C-A7B5-7BDD3BBC75A2}">
      <dgm:prSet custT="1"/>
      <dgm:spPr/>
      <dgm:t>
        <a:bodyPr/>
        <a:lstStyle/>
        <a:p>
          <a:endParaRPr lang="en-US" sz="1200"/>
        </a:p>
      </dgm:t>
    </dgm:pt>
    <dgm:pt modelId="{C7DE7C67-AE34-49C4-8496-75CE4D1CB550}" type="sibTrans" cxnId="{16CD41DA-7147-4D0C-A7B5-7BDD3BBC75A2}">
      <dgm:prSet/>
      <dgm:spPr/>
      <dgm:t>
        <a:bodyPr/>
        <a:lstStyle/>
        <a:p>
          <a:endParaRPr lang="en-US"/>
        </a:p>
      </dgm:t>
    </dgm:pt>
    <dgm:pt modelId="{09A35F7F-3F65-4563-8C7D-0A36A73FC316}">
      <dgm:prSet custT="1"/>
      <dgm:spPr/>
      <dgm:t>
        <a:bodyPr/>
        <a:lstStyle/>
        <a:p>
          <a:r>
            <a:rPr lang="en-US" sz="1600" b="1" dirty="0" err="1" smtClean="0"/>
            <a:t>Xem</a:t>
          </a:r>
          <a:r>
            <a:rPr lang="en-US" sz="1600" b="1" dirty="0" smtClean="0"/>
            <a:t> </a:t>
          </a:r>
          <a:r>
            <a:rPr lang="en-US" sz="1600" b="1" dirty="0" err="1" smtClean="0"/>
            <a:t>xét</a:t>
          </a:r>
          <a:r>
            <a:rPr lang="en-US" sz="1600" b="1" dirty="0" smtClean="0"/>
            <a:t> PET-CT</a:t>
          </a:r>
          <a:endParaRPr lang="en-US" sz="1600" b="1" dirty="0"/>
        </a:p>
      </dgm:t>
    </dgm:pt>
    <dgm:pt modelId="{8BEC98B3-898D-4625-8095-0BDA08627B00}" type="parTrans" cxnId="{B7FB0575-CC64-4ADF-9742-A7134A5201D7}">
      <dgm:prSet custT="1"/>
      <dgm:spPr/>
      <dgm:t>
        <a:bodyPr/>
        <a:lstStyle/>
        <a:p>
          <a:endParaRPr lang="en-US" sz="1200"/>
        </a:p>
      </dgm:t>
    </dgm:pt>
    <dgm:pt modelId="{DBD4FE08-D9FC-4D93-8990-53CB6BBE569B}" type="sibTrans" cxnId="{B7FB0575-CC64-4ADF-9742-A7134A5201D7}">
      <dgm:prSet/>
      <dgm:spPr/>
      <dgm:t>
        <a:bodyPr/>
        <a:lstStyle/>
        <a:p>
          <a:endParaRPr lang="en-US"/>
        </a:p>
      </dgm:t>
    </dgm:pt>
    <dgm:pt modelId="{16F17D58-5F56-4120-B931-82075367F675}">
      <dgm:prSet custT="1"/>
      <dgm:spPr/>
      <dgm:t>
        <a:bodyPr/>
        <a:lstStyle/>
        <a:p>
          <a:r>
            <a:rPr lang="en-US" sz="1600" b="1" dirty="0" err="1" smtClean="0"/>
            <a:t>Cắt</a:t>
          </a:r>
          <a:r>
            <a:rPr lang="en-US" sz="1600" b="1" dirty="0" smtClean="0"/>
            <a:t> đ</a:t>
          </a:r>
          <a:r>
            <a:rPr lang="vi-VN" sz="1600" b="1" dirty="0" smtClean="0"/>
            <a:t>ư</a:t>
          </a:r>
          <a:r>
            <a:rPr lang="en-US" sz="1600" b="1" dirty="0" err="1" smtClean="0"/>
            <a:t>ợc</a:t>
          </a:r>
          <a:r>
            <a:rPr lang="en-US" sz="1600" b="1" dirty="0" smtClean="0"/>
            <a:t> </a:t>
          </a:r>
          <a:endParaRPr lang="en-US" sz="1600" b="1" dirty="0"/>
        </a:p>
      </dgm:t>
    </dgm:pt>
    <dgm:pt modelId="{963E4CF5-5455-495B-B122-D3C04821AADE}" type="parTrans" cxnId="{F553C978-A263-4EB8-AFE9-3A645512B805}">
      <dgm:prSet custT="1"/>
      <dgm:spPr/>
      <dgm:t>
        <a:bodyPr/>
        <a:lstStyle/>
        <a:p>
          <a:endParaRPr lang="en-US" sz="1200"/>
        </a:p>
      </dgm:t>
    </dgm:pt>
    <dgm:pt modelId="{6DCA2F5A-A0AF-4363-A9DA-130909EF9F16}" type="sibTrans" cxnId="{F553C978-A263-4EB8-AFE9-3A645512B805}">
      <dgm:prSet/>
      <dgm:spPr/>
      <dgm:t>
        <a:bodyPr/>
        <a:lstStyle/>
        <a:p>
          <a:endParaRPr lang="en-US"/>
        </a:p>
      </dgm:t>
    </dgm:pt>
    <dgm:pt modelId="{259397A8-EC3B-40BA-AA6E-3D9D4216C82A}">
      <dgm:prSet custT="1"/>
      <dgm:spPr/>
      <dgm:t>
        <a:bodyPr/>
        <a:lstStyle/>
        <a:p>
          <a:r>
            <a:rPr lang="en-US" sz="1600" b="1" dirty="0" err="1" smtClean="0"/>
            <a:t>Không</a:t>
          </a:r>
          <a:r>
            <a:rPr lang="en-US" sz="1600" b="1" dirty="0" smtClean="0"/>
            <a:t> </a:t>
          </a:r>
          <a:r>
            <a:rPr lang="en-US" sz="1600" b="1" dirty="0" err="1" smtClean="0"/>
            <a:t>cắt</a:t>
          </a:r>
          <a:r>
            <a:rPr lang="en-US" sz="1600" b="1" dirty="0" smtClean="0"/>
            <a:t> đ</a:t>
          </a:r>
          <a:r>
            <a:rPr lang="vi-VN" sz="1600" b="1" dirty="0" smtClean="0"/>
            <a:t>ư</a:t>
          </a:r>
          <a:r>
            <a:rPr lang="en-US" sz="1600" b="1" dirty="0" err="1" smtClean="0"/>
            <a:t>ợc</a:t>
          </a:r>
          <a:endParaRPr lang="en-US" sz="1600" b="1" dirty="0"/>
        </a:p>
      </dgm:t>
    </dgm:pt>
    <dgm:pt modelId="{04C8A6BB-5709-498A-AB43-84995BC5BACC}" type="parTrans" cxnId="{1FBA2C35-7451-42FA-961B-1E69A4FD2898}">
      <dgm:prSet custT="1"/>
      <dgm:spPr/>
      <dgm:t>
        <a:bodyPr/>
        <a:lstStyle/>
        <a:p>
          <a:endParaRPr lang="en-US" sz="1200"/>
        </a:p>
      </dgm:t>
    </dgm:pt>
    <dgm:pt modelId="{F9058689-D89F-484B-B9E6-C1E1F0C20FF9}" type="sibTrans" cxnId="{1FBA2C35-7451-42FA-961B-1E69A4FD2898}">
      <dgm:prSet/>
      <dgm:spPr/>
      <dgm:t>
        <a:bodyPr/>
        <a:lstStyle/>
        <a:p>
          <a:endParaRPr lang="en-US"/>
        </a:p>
      </dgm:t>
    </dgm:pt>
    <dgm:pt modelId="{1C2DBCA4-7205-4D75-B57C-BC1FE68B9307}">
      <dgm:prSet custT="1"/>
      <dgm:spPr/>
      <dgm:t>
        <a:bodyPr/>
        <a:lstStyle/>
        <a:p>
          <a:r>
            <a:rPr lang="en-US" sz="1800" b="1" dirty="0" smtClean="0"/>
            <a:t>REC 10</a:t>
          </a:r>
          <a:endParaRPr lang="en-US" sz="1800" b="1" dirty="0"/>
        </a:p>
      </dgm:t>
    </dgm:pt>
    <dgm:pt modelId="{929DBBE2-C6EB-4A95-9810-A64EB3609F13}" type="parTrans" cxnId="{78253FB4-D0EC-48EB-AB1F-87F6D00014C5}">
      <dgm:prSet custT="1"/>
      <dgm:spPr/>
      <dgm:t>
        <a:bodyPr/>
        <a:lstStyle/>
        <a:p>
          <a:endParaRPr lang="en-US" sz="1200"/>
        </a:p>
      </dgm:t>
    </dgm:pt>
    <dgm:pt modelId="{4312B264-055E-4392-ABB5-595366FAF1E3}" type="sibTrans" cxnId="{78253FB4-D0EC-48EB-AB1F-87F6D00014C5}">
      <dgm:prSet/>
      <dgm:spPr/>
      <dgm:t>
        <a:bodyPr/>
        <a:lstStyle/>
        <a:p>
          <a:endParaRPr lang="en-US"/>
        </a:p>
      </dgm:t>
    </dgm:pt>
    <dgm:pt modelId="{DB6B254E-DC15-443C-B20A-4E16C08BC5EA}">
      <dgm:prSet custT="1"/>
      <dgm:spPr/>
      <dgm:t>
        <a:bodyPr/>
        <a:lstStyle/>
        <a:p>
          <a:r>
            <a:rPr lang="en-US" sz="1800" b="1" dirty="0" smtClean="0"/>
            <a:t>REC 11</a:t>
          </a:r>
          <a:endParaRPr lang="en-US" sz="1800" b="1" dirty="0"/>
        </a:p>
      </dgm:t>
    </dgm:pt>
    <dgm:pt modelId="{233C2C02-3B91-4B7B-BDEA-F406E1ECBE39}" type="parTrans" cxnId="{90869A3F-CCB8-43E4-8FFB-7873ED5B4F6C}">
      <dgm:prSet custT="1"/>
      <dgm:spPr/>
      <dgm:t>
        <a:bodyPr/>
        <a:lstStyle/>
        <a:p>
          <a:endParaRPr lang="en-US" sz="1200"/>
        </a:p>
      </dgm:t>
    </dgm:pt>
    <dgm:pt modelId="{03F6B593-508D-4F29-82D1-CFD7A9E93C38}" type="sibTrans" cxnId="{90869A3F-CCB8-43E4-8FFB-7873ED5B4F6C}">
      <dgm:prSet/>
      <dgm:spPr/>
      <dgm:t>
        <a:bodyPr/>
        <a:lstStyle/>
        <a:p>
          <a:endParaRPr lang="en-US"/>
        </a:p>
      </dgm:t>
    </dgm:pt>
    <dgm:pt modelId="{8A8B9BCC-EB0A-4141-84CE-7D05CE3742B6}" type="pres">
      <dgm:prSet presAssocID="{BE959B49-5F20-4180-817F-218EB50CE0F0}" presName="diagram" presStyleCnt="0">
        <dgm:presLayoutVars>
          <dgm:chPref val="1"/>
          <dgm:dir/>
          <dgm:animOne val="branch"/>
          <dgm:animLvl val="lvl"/>
          <dgm:resizeHandles val="exact"/>
        </dgm:presLayoutVars>
      </dgm:prSet>
      <dgm:spPr/>
      <dgm:t>
        <a:bodyPr/>
        <a:lstStyle/>
        <a:p>
          <a:endParaRPr lang="en-US"/>
        </a:p>
      </dgm:t>
    </dgm:pt>
    <dgm:pt modelId="{A8E611F7-401F-4232-801B-316B854B362F}" type="pres">
      <dgm:prSet presAssocID="{60894FAB-6BF6-465A-AF54-3CA784AF179E}" presName="root1" presStyleCnt="0"/>
      <dgm:spPr/>
      <dgm:t>
        <a:bodyPr/>
        <a:lstStyle/>
        <a:p>
          <a:endParaRPr lang="en-US"/>
        </a:p>
      </dgm:t>
    </dgm:pt>
    <dgm:pt modelId="{3C444438-E081-4B0A-8D75-5206C9B33896}" type="pres">
      <dgm:prSet presAssocID="{60894FAB-6BF6-465A-AF54-3CA784AF179E}" presName="LevelOneTextNode" presStyleLbl="node0" presStyleIdx="0" presStyleCnt="3">
        <dgm:presLayoutVars>
          <dgm:chPref val="3"/>
        </dgm:presLayoutVars>
      </dgm:prSet>
      <dgm:spPr/>
      <dgm:t>
        <a:bodyPr/>
        <a:lstStyle/>
        <a:p>
          <a:endParaRPr lang="en-US"/>
        </a:p>
      </dgm:t>
    </dgm:pt>
    <dgm:pt modelId="{A1DB2BD9-0927-4DCA-A879-4D276BB65F96}" type="pres">
      <dgm:prSet presAssocID="{60894FAB-6BF6-465A-AF54-3CA784AF179E}" presName="level2hierChild" presStyleCnt="0"/>
      <dgm:spPr/>
      <dgm:t>
        <a:bodyPr/>
        <a:lstStyle/>
        <a:p>
          <a:endParaRPr lang="en-US"/>
        </a:p>
      </dgm:t>
    </dgm:pt>
    <dgm:pt modelId="{0EBF9649-5454-49DF-910A-66CFF3DAFBBB}" type="pres">
      <dgm:prSet presAssocID="{61DAEF20-EA91-4338-9193-9051E95C7247}" presName="conn2-1" presStyleLbl="parChTrans1D2" presStyleIdx="0" presStyleCnt="5"/>
      <dgm:spPr/>
      <dgm:t>
        <a:bodyPr/>
        <a:lstStyle/>
        <a:p>
          <a:endParaRPr lang="en-US"/>
        </a:p>
      </dgm:t>
    </dgm:pt>
    <dgm:pt modelId="{EEEFB2B8-5D29-40AB-ABED-A513841A9ED6}" type="pres">
      <dgm:prSet presAssocID="{61DAEF20-EA91-4338-9193-9051E95C7247}" presName="connTx" presStyleLbl="parChTrans1D2" presStyleIdx="0" presStyleCnt="5"/>
      <dgm:spPr/>
      <dgm:t>
        <a:bodyPr/>
        <a:lstStyle/>
        <a:p>
          <a:endParaRPr lang="en-US"/>
        </a:p>
      </dgm:t>
    </dgm:pt>
    <dgm:pt modelId="{C3A436C4-C0C2-46AA-8BF7-9CA6ECFD57C3}" type="pres">
      <dgm:prSet presAssocID="{E92B0334-D304-46EC-BC3A-A223DED1ABFD}" presName="root2" presStyleCnt="0"/>
      <dgm:spPr/>
      <dgm:t>
        <a:bodyPr/>
        <a:lstStyle/>
        <a:p>
          <a:endParaRPr lang="en-US"/>
        </a:p>
      </dgm:t>
    </dgm:pt>
    <dgm:pt modelId="{EB6E4D74-E165-4DE1-B2D6-17322655F170}" type="pres">
      <dgm:prSet presAssocID="{E92B0334-D304-46EC-BC3A-A223DED1ABFD}" presName="LevelTwoTextNode" presStyleLbl="node2" presStyleIdx="0" presStyleCnt="5" custScaleX="158611" custScaleY="160642">
        <dgm:presLayoutVars>
          <dgm:chPref val="3"/>
        </dgm:presLayoutVars>
      </dgm:prSet>
      <dgm:spPr/>
      <dgm:t>
        <a:bodyPr/>
        <a:lstStyle/>
        <a:p>
          <a:endParaRPr lang="en-US"/>
        </a:p>
      </dgm:t>
    </dgm:pt>
    <dgm:pt modelId="{F4856641-9E14-47FD-9451-F9E3C6D2870A}" type="pres">
      <dgm:prSet presAssocID="{E92B0334-D304-46EC-BC3A-A223DED1ABFD}" presName="level3hierChild" presStyleCnt="0"/>
      <dgm:spPr/>
      <dgm:t>
        <a:bodyPr/>
        <a:lstStyle/>
        <a:p>
          <a:endParaRPr lang="en-US"/>
        </a:p>
      </dgm:t>
    </dgm:pt>
    <dgm:pt modelId="{C261A53F-482E-4879-B06E-2870EF406BC7}" type="pres">
      <dgm:prSet presAssocID="{9AA13B65-7457-40AB-A742-1C0213E5CF86}" presName="conn2-1" presStyleLbl="parChTrans1D3" presStyleIdx="0" presStyleCnt="7"/>
      <dgm:spPr/>
      <dgm:t>
        <a:bodyPr/>
        <a:lstStyle/>
        <a:p>
          <a:endParaRPr lang="en-US"/>
        </a:p>
      </dgm:t>
    </dgm:pt>
    <dgm:pt modelId="{0B0E3D79-B253-4A4B-AF16-32DC08F5D9AA}" type="pres">
      <dgm:prSet presAssocID="{9AA13B65-7457-40AB-A742-1C0213E5CF86}" presName="connTx" presStyleLbl="parChTrans1D3" presStyleIdx="0" presStyleCnt="7"/>
      <dgm:spPr/>
      <dgm:t>
        <a:bodyPr/>
        <a:lstStyle/>
        <a:p>
          <a:endParaRPr lang="en-US"/>
        </a:p>
      </dgm:t>
    </dgm:pt>
    <dgm:pt modelId="{15E3B364-C863-49F8-AF44-E6572D2CAD3A}" type="pres">
      <dgm:prSet presAssocID="{2356D814-5BB6-4982-AEB8-73D5E1BE3914}" presName="root2" presStyleCnt="0"/>
      <dgm:spPr/>
      <dgm:t>
        <a:bodyPr/>
        <a:lstStyle/>
        <a:p>
          <a:endParaRPr lang="en-US"/>
        </a:p>
      </dgm:t>
    </dgm:pt>
    <dgm:pt modelId="{4389B1FA-0B94-4597-9751-3050B473247A}" type="pres">
      <dgm:prSet presAssocID="{2356D814-5BB6-4982-AEB8-73D5E1BE3914}" presName="LevelTwoTextNode" presStyleLbl="node3" presStyleIdx="0" presStyleCnt="7">
        <dgm:presLayoutVars>
          <dgm:chPref val="3"/>
        </dgm:presLayoutVars>
      </dgm:prSet>
      <dgm:spPr/>
      <dgm:t>
        <a:bodyPr/>
        <a:lstStyle/>
        <a:p>
          <a:endParaRPr lang="en-US"/>
        </a:p>
      </dgm:t>
    </dgm:pt>
    <dgm:pt modelId="{DA65DE3F-9025-4939-ACBE-1C91B8D5243C}" type="pres">
      <dgm:prSet presAssocID="{2356D814-5BB6-4982-AEB8-73D5E1BE3914}" presName="level3hierChild" presStyleCnt="0"/>
      <dgm:spPr/>
      <dgm:t>
        <a:bodyPr/>
        <a:lstStyle/>
        <a:p>
          <a:endParaRPr lang="en-US"/>
        </a:p>
      </dgm:t>
    </dgm:pt>
    <dgm:pt modelId="{1DE7C828-6E00-403E-A546-487F62455C34}" type="pres">
      <dgm:prSet presAssocID="{0AB58F73-F981-4300-8C24-FC763C5E29A3}" presName="conn2-1" presStyleLbl="parChTrans1D4" presStyleIdx="0" presStyleCnt="7"/>
      <dgm:spPr/>
      <dgm:t>
        <a:bodyPr/>
        <a:lstStyle/>
        <a:p>
          <a:endParaRPr lang="en-US"/>
        </a:p>
      </dgm:t>
    </dgm:pt>
    <dgm:pt modelId="{5D716EA9-64C7-4A6B-8246-85B7DFA5B3B8}" type="pres">
      <dgm:prSet presAssocID="{0AB58F73-F981-4300-8C24-FC763C5E29A3}" presName="connTx" presStyleLbl="parChTrans1D4" presStyleIdx="0" presStyleCnt="7"/>
      <dgm:spPr/>
      <dgm:t>
        <a:bodyPr/>
        <a:lstStyle/>
        <a:p>
          <a:endParaRPr lang="en-US"/>
        </a:p>
      </dgm:t>
    </dgm:pt>
    <dgm:pt modelId="{4BAC05B4-B315-46E3-B1FC-BEE2B6E01B46}" type="pres">
      <dgm:prSet presAssocID="{811CD263-0DB0-4441-92D7-205EE5B339CE}" presName="root2" presStyleCnt="0"/>
      <dgm:spPr/>
      <dgm:t>
        <a:bodyPr/>
        <a:lstStyle/>
        <a:p>
          <a:endParaRPr lang="en-US"/>
        </a:p>
      </dgm:t>
    </dgm:pt>
    <dgm:pt modelId="{EF51E014-9A45-40D7-900A-6E22821E18CF}" type="pres">
      <dgm:prSet presAssocID="{811CD263-0DB0-4441-92D7-205EE5B339CE}" presName="LevelTwoTextNode" presStyleLbl="node4" presStyleIdx="0" presStyleCnt="7" custScaleX="325662">
        <dgm:presLayoutVars>
          <dgm:chPref val="3"/>
        </dgm:presLayoutVars>
      </dgm:prSet>
      <dgm:spPr/>
      <dgm:t>
        <a:bodyPr/>
        <a:lstStyle/>
        <a:p>
          <a:endParaRPr lang="en-US"/>
        </a:p>
      </dgm:t>
    </dgm:pt>
    <dgm:pt modelId="{51EB7DF0-8BDF-4DA8-AE19-723AC75268F7}" type="pres">
      <dgm:prSet presAssocID="{811CD263-0DB0-4441-92D7-205EE5B339CE}" presName="level3hierChild" presStyleCnt="0"/>
      <dgm:spPr/>
      <dgm:t>
        <a:bodyPr/>
        <a:lstStyle/>
        <a:p>
          <a:endParaRPr lang="en-US"/>
        </a:p>
      </dgm:t>
    </dgm:pt>
    <dgm:pt modelId="{10A96BAE-EF79-44C4-A3FD-38AAE324AAFE}" type="pres">
      <dgm:prSet presAssocID="{1C7431EA-3490-4A45-965C-B7D6677BC640}" presName="conn2-1" presStyleLbl="parChTrans1D3" presStyleIdx="1" presStyleCnt="7"/>
      <dgm:spPr/>
      <dgm:t>
        <a:bodyPr/>
        <a:lstStyle/>
        <a:p>
          <a:endParaRPr lang="en-US"/>
        </a:p>
      </dgm:t>
    </dgm:pt>
    <dgm:pt modelId="{83EE0C36-9155-4CEB-B801-55405C889867}" type="pres">
      <dgm:prSet presAssocID="{1C7431EA-3490-4A45-965C-B7D6677BC640}" presName="connTx" presStyleLbl="parChTrans1D3" presStyleIdx="1" presStyleCnt="7"/>
      <dgm:spPr/>
      <dgm:t>
        <a:bodyPr/>
        <a:lstStyle/>
        <a:p>
          <a:endParaRPr lang="en-US"/>
        </a:p>
      </dgm:t>
    </dgm:pt>
    <dgm:pt modelId="{9F36042B-E4C5-4AAA-825A-9F59CA5AFD1A}" type="pres">
      <dgm:prSet presAssocID="{4331A9CA-2C71-41EC-826D-B41E51A3A187}" presName="root2" presStyleCnt="0"/>
      <dgm:spPr/>
      <dgm:t>
        <a:bodyPr/>
        <a:lstStyle/>
        <a:p>
          <a:endParaRPr lang="en-US"/>
        </a:p>
      </dgm:t>
    </dgm:pt>
    <dgm:pt modelId="{8E5C0CCE-B028-468E-BD3C-C8D00B0DD6FB}" type="pres">
      <dgm:prSet presAssocID="{4331A9CA-2C71-41EC-826D-B41E51A3A187}" presName="LevelTwoTextNode" presStyleLbl="node3" presStyleIdx="1" presStyleCnt="7">
        <dgm:presLayoutVars>
          <dgm:chPref val="3"/>
        </dgm:presLayoutVars>
      </dgm:prSet>
      <dgm:spPr/>
      <dgm:t>
        <a:bodyPr/>
        <a:lstStyle/>
        <a:p>
          <a:endParaRPr lang="en-US"/>
        </a:p>
      </dgm:t>
    </dgm:pt>
    <dgm:pt modelId="{E0DEFFE2-CCC9-46D0-AA87-268DACFAD27A}" type="pres">
      <dgm:prSet presAssocID="{4331A9CA-2C71-41EC-826D-B41E51A3A187}" presName="level3hierChild" presStyleCnt="0"/>
      <dgm:spPr/>
      <dgm:t>
        <a:bodyPr/>
        <a:lstStyle/>
        <a:p>
          <a:endParaRPr lang="en-US"/>
        </a:p>
      </dgm:t>
    </dgm:pt>
    <dgm:pt modelId="{6B2247B9-9E43-4498-96F8-A270F559433D}" type="pres">
      <dgm:prSet presAssocID="{A0D4B877-CB19-4829-BAE4-9DD7498A8555}" presName="root1" presStyleCnt="0"/>
      <dgm:spPr/>
      <dgm:t>
        <a:bodyPr/>
        <a:lstStyle/>
        <a:p>
          <a:endParaRPr lang="en-US"/>
        </a:p>
      </dgm:t>
    </dgm:pt>
    <dgm:pt modelId="{BA358B24-A391-4FB0-A99A-7A2EC2A66979}" type="pres">
      <dgm:prSet presAssocID="{A0D4B877-CB19-4829-BAE4-9DD7498A8555}" presName="LevelOneTextNode" presStyleLbl="node0" presStyleIdx="1" presStyleCnt="3" custScaleY="203915">
        <dgm:presLayoutVars>
          <dgm:chPref val="3"/>
        </dgm:presLayoutVars>
      </dgm:prSet>
      <dgm:spPr/>
      <dgm:t>
        <a:bodyPr/>
        <a:lstStyle/>
        <a:p>
          <a:endParaRPr lang="en-US"/>
        </a:p>
      </dgm:t>
    </dgm:pt>
    <dgm:pt modelId="{51BD8CC1-E7DD-442F-A406-98CA51658B6C}" type="pres">
      <dgm:prSet presAssocID="{A0D4B877-CB19-4829-BAE4-9DD7498A8555}" presName="level2hierChild" presStyleCnt="0"/>
      <dgm:spPr/>
      <dgm:t>
        <a:bodyPr/>
        <a:lstStyle/>
        <a:p>
          <a:endParaRPr lang="en-US"/>
        </a:p>
      </dgm:t>
    </dgm:pt>
    <dgm:pt modelId="{F74DE46F-E3A6-42A7-9A05-63F4BB171D02}" type="pres">
      <dgm:prSet presAssocID="{4BE0DAF4-DE67-4936-8195-AF8BD5CB5E21}" presName="conn2-1" presStyleLbl="parChTrans1D2" presStyleIdx="1" presStyleCnt="5"/>
      <dgm:spPr/>
      <dgm:t>
        <a:bodyPr/>
        <a:lstStyle/>
        <a:p>
          <a:endParaRPr lang="en-US"/>
        </a:p>
      </dgm:t>
    </dgm:pt>
    <dgm:pt modelId="{36EEA25D-625D-4C4B-8E05-5C142218079C}" type="pres">
      <dgm:prSet presAssocID="{4BE0DAF4-DE67-4936-8195-AF8BD5CB5E21}" presName="connTx" presStyleLbl="parChTrans1D2" presStyleIdx="1" presStyleCnt="5"/>
      <dgm:spPr/>
      <dgm:t>
        <a:bodyPr/>
        <a:lstStyle/>
        <a:p>
          <a:endParaRPr lang="en-US"/>
        </a:p>
      </dgm:t>
    </dgm:pt>
    <dgm:pt modelId="{F34F96F8-CF15-428F-BA8E-71958D8FC4B5}" type="pres">
      <dgm:prSet presAssocID="{E3BD8B85-9E75-44D4-ADC8-58C867120109}" presName="root2" presStyleCnt="0"/>
      <dgm:spPr/>
      <dgm:t>
        <a:bodyPr/>
        <a:lstStyle/>
        <a:p>
          <a:endParaRPr lang="en-US"/>
        </a:p>
      </dgm:t>
    </dgm:pt>
    <dgm:pt modelId="{2262D8BA-DBF8-4DCF-813A-F36896E9B720}" type="pres">
      <dgm:prSet presAssocID="{E3BD8B85-9E75-44D4-ADC8-58C867120109}" presName="LevelTwoTextNode" presStyleLbl="node2" presStyleIdx="1" presStyleCnt="5">
        <dgm:presLayoutVars>
          <dgm:chPref val="3"/>
        </dgm:presLayoutVars>
      </dgm:prSet>
      <dgm:spPr/>
      <dgm:t>
        <a:bodyPr/>
        <a:lstStyle/>
        <a:p>
          <a:endParaRPr lang="en-US"/>
        </a:p>
      </dgm:t>
    </dgm:pt>
    <dgm:pt modelId="{95F3CC17-C567-445D-8961-D1B424D6CD96}" type="pres">
      <dgm:prSet presAssocID="{E3BD8B85-9E75-44D4-ADC8-58C867120109}" presName="level3hierChild" presStyleCnt="0"/>
      <dgm:spPr/>
      <dgm:t>
        <a:bodyPr/>
        <a:lstStyle/>
        <a:p>
          <a:endParaRPr lang="en-US"/>
        </a:p>
      </dgm:t>
    </dgm:pt>
    <dgm:pt modelId="{59F0A27D-DD57-4A96-AED6-1D04DAE5F366}" type="pres">
      <dgm:prSet presAssocID="{15ADB620-6E3A-4A95-8A56-81C5D40F6459}" presName="conn2-1" presStyleLbl="parChTrans1D3" presStyleIdx="2" presStyleCnt="7"/>
      <dgm:spPr/>
      <dgm:t>
        <a:bodyPr/>
        <a:lstStyle/>
        <a:p>
          <a:endParaRPr lang="en-US"/>
        </a:p>
      </dgm:t>
    </dgm:pt>
    <dgm:pt modelId="{57E9883E-5E5F-4DAE-9931-9DF3CD840E9B}" type="pres">
      <dgm:prSet presAssocID="{15ADB620-6E3A-4A95-8A56-81C5D40F6459}" presName="connTx" presStyleLbl="parChTrans1D3" presStyleIdx="2" presStyleCnt="7"/>
      <dgm:spPr/>
      <dgm:t>
        <a:bodyPr/>
        <a:lstStyle/>
        <a:p>
          <a:endParaRPr lang="en-US"/>
        </a:p>
      </dgm:t>
    </dgm:pt>
    <dgm:pt modelId="{4563D9E7-B736-48DE-817F-E92D840D722D}" type="pres">
      <dgm:prSet presAssocID="{58C86F0F-094D-4715-83FC-429083F667B3}" presName="root2" presStyleCnt="0"/>
      <dgm:spPr/>
      <dgm:t>
        <a:bodyPr/>
        <a:lstStyle/>
        <a:p>
          <a:endParaRPr lang="en-US"/>
        </a:p>
      </dgm:t>
    </dgm:pt>
    <dgm:pt modelId="{E12C06BC-BD4E-4E6B-AA13-528554DCD7C6}" type="pres">
      <dgm:prSet presAssocID="{58C86F0F-094D-4715-83FC-429083F667B3}" presName="LevelTwoTextNode" presStyleLbl="node3" presStyleIdx="2" presStyleCnt="7">
        <dgm:presLayoutVars>
          <dgm:chPref val="3"/>
        </dgm:presLayoutVars>
      </dgm:prSet>
      <dgm:spPr/>
      <dgm:t>
        <a:bodyPr/>
        <a:lstStyle/>
        <a:p>
          <a:endParaRPr lang="en-US"/>
        </a:p>
      </dgm:t>
    </dgm:pt>
    <dgm:pt modelId="{4FB2CA0B-F067-4E2F-AF9D-F0C9FA5B1F3D}" type="pres">
      <dgm:prSet presAssocID="{58C86F0F-094D-4715-83FC-429083F667B3}" presName="level3hierChild" presStyleCnt="0"/>
      <dgm:spPr/>
      <dgm:t>
        <a:bodyPr/>
        <a:lstStyle/>
        <a:p>
          <a:endParaRPr lang="en-US"/>
        </a:p>
      </dgm:t>
    </dgm:pt>
    <dgm:pt modelId="{D348DE34-78D4-40E0-9BA7-9E3D4970C01C}" type="pres">
      <dgm:prSet presAssocID="{9CFBC798-501A-42D1-90D2-B7509D96843E}" presName="conn2-1" presStyleLbl="parChTrans1D4" presStyleIdx="1" presStyleCnt="7"/>
      <dgm:spPr/>
      <dgm:t>
        <a:bodyPr/>
        <a:lstStyle/>
        <a:p>
          <a:endParaRPr lang="en-US"/>
        </a:p>
      </dgm:t>
    </dgm:pt>
    <dgm:pt modelId="{492368D9-98D1-4FA3-B42A-493D362D7385}" type="pres">
      <dgm:prSet presAssocID="{9CFBC798-501A-42D1-90D2-B7509D96843E}" presName="connTx" presStyleLbl="parChTrans1D4" presStyleIdx="1" presStyleCnt="7"/>
      <dgm:spPr/>
      <dgm:t>
        <a:bodyPr/>
        <a:lstStyle/>
        <a:p>
          <a:endParaRPr lang="en-US"/>
        </a:p>
      </dgm:t>
    </dgm:pt>
    <dgm:pt modelId="{76C29C86-DC1B-40B1-B509-15AADF193844}" type="pres">
      <dgm:prSet presAssocID="{8A298DE9-5CA2-4A0B-A52D-94A82DB2B054}" presName="root2" presStyleCnt="0"/>
      <dgm:spPr/>
      <dgm:t>
        <a:bodyPr/>
        <a:lstStyle/>
        <a:p>
          <a:endParaRPr lang="en-US"/>
        </a:p>
      </dgm:t>
    </dgm:pt>
    <dgm:pt modelId="{31B3941E-CD88-49ED-AF37-212FCAB2E54E}" type="pres">
      <dgm:prSet presAssocID="{8A298DE9-5CA2-4A0B-A52D-94A82DB2B054}" presName="LevelTwoTextNode" presStyleLbl="node4" presStyleIdx="1" presStyleCnt="7" custScaleX="176606">
        <dgm:presLayoutVars>
          <dgm:chPref val="3"/>
        </dgm:presLayoutVars>
      </dgm:prSet>
      <dgm:spPr/>
      <dgm:t>
        <a:bodyPr/>
        <a:lstStyle/>
        <a:p>
          <a:endParaRPr lang="en-US"/>
        </a:p>
      </dgm:t>
    </dgm:pt>
    <dgm:pt modelId="{7B0A6EF4-E3B8-47C5-AA89-CECFA33FAE52}" type="pres">
      <dgm:prSet presAssocID="{8A298DE9-5CA2-4A0B-A52D-94A82DB2B054}" presName="level3hierChild" presStyleCnt="0"/>
      <dgm:spPr/>
      <dgm:t>
        <a:bodyPr/>
        <a:lstStyle/>
        <a:p>
          <a:endParaRPr lang="en-US"/>
        </a:p>
      </dgm:t>
    </dgm:pt>
    <dgm:pt modelId="{6D5C5C91-83D1-41AF-9B9A-FC785A781853}" type="pres">
      <dgm:prSet presAssocID="{CB08DB27-4BF2-4339-A4CC-401D3CC0C292}" presName="conn2-1" presStyleLbl="parChTrans1D3" presStyleIdx="3" presStyleCnt="7"/>
      <dgm:spPr/>
      <dgm:t>
        <a:bodyPr/>
        <a:lstStyle/>
        <a:p>
          <a:endParaRPr lang="en-US"/>
        </a:p>
      </dgm:t>
    </dgm:pt>
    <dgm:pt modelId="{BBC04946-7E18-4B8F-A797-E3673693AA7E}" type="pres">
      <dgm:prSet presAssocID="{CB08DB27-4BF2-4339-A4CC-401D3CC0C292}" presName="connTx" presStyleLbl="parChTrans1D3" presStyleIdx="3" presStyleCnt="7"/>
      <dgm:spPr/>
      <dgm:t>
        <a:bodyPr/>
        <a:lstStyle/>
        <a:p>
          <a:endParaRPr lang="en-US"/>
        </a:p>
      </dgm:t>
    </dgm:pt>
    <dgm:pt modelId="{7F6652D4-75E7-466B-8C19-7A05BC8888D7}" type="pres">
      <dgm:prSet presAssocID="{ADCB4D8F-825B-4F75-B9A3-1297EC15F8DA}" presName="root2" presStyleCnt="0"/>
      <dgm:spPr/>
      <dgm:t>
        <a:bodyPr/>
        <a:lstStyle/>
        <a:p>
          <a:endParaRPr lang="en-US"/>
        </a:p>
      </dgm:t>
    </dgm:pt>
    <dgm:pt modelId="{D541E7AC-D4F7-48B6-9417-93394ED16582}" type="pres">
      <dgm:prSet presAssocID="{ADCB4D8F-825B-4F75-B9A3-1297EC15F8DA}" presName="LevelTwoTextNode" presStyleLbl="node3" presStyleIdx="3" presStyleCnt="7" custScaleX="129005">
        <dgm:presLayoutVars>
          <dgm:chPref val="3"/>
        </dgm:presLayoutVars>
      </dgm:prSet>
      <dgm:spPr/>
      <dgm:t>
        <a:bodyPr/>
        <a:lstStyle/>
        <a:p>
          <a:endParaRPr lang="en-US"/>
        </a:p>
      </dgm:t>
    </dgm:pt>
    <dgm:pt modelId="{CEC904B9-E6FF-42AB-85D6-E5D95D51EEFF}" type="pres">
      <dgm:prSet presAssocID="{ADCB4D8F-825B-4F75-B9A3-1297EC15F8DA}" presName="level3hierChild" presStyleCnt="0"/>
      <dgm:spPr/>
      <dgm:t>
        <a:bodyPr/>
        <a:lstStyle/>
        <a:p>
          <a:endParaRPr lang="en-US"/>
        </a:p>
      </dgm:t>
    </dgm:pt>
    <dgm:pt modelId="{1E30A41F-E000-4DDE-8910-DD575E19316B}" type="pres">
      <dgm:prSet presAssocID="{0F9C01CE-BFF9-47DD-AD5E-AE241C8798C2}" presName="conn2-1" presStyleLbl="parChTrans1D4" presStyleIdx="2" presStyleCnt="7"/>
      <dgm:spPr/>
      <dgm:t>
        <a:bodyPr/>
        <a:lstStyle/>
        <a:p>
          <a:endParaRPr lang="en-US"/>
        </a:p>
      </dgm:t>
    </dgm:pt>
    <dgm:pt modelId="{36388C62-5D8D-460F-B3BC-CFBF2387CDBB}" type="pres">
      <dgm:prSet presAssocID="{0F9C01CE-BFF9-47DD-AD5E-AE241C8798C2}" presName="connTx" presStyleLbl="parChTrans1D4" presStyleIdx="2" presStyleCnt="7"/>
      <dgm:spPr/>
      <dgm:t>
        <a:bodyPr/>
        <a:lstStyle/>
        <a:p>
          <a:endParaRPr lang="en-US"/>
        </a:p>
      </dgm:t>
    </dgm:pt>
    <dgm:pt modelId="{0CA04AAE-A776-4DFD-9698-099949398EBA}" type="pres">
      <dgm:prSet presAssocID="{EF95C7C3-3921-4AC1-9340-6E6CA4C7EAA6}" presName="root2" presStyleCnt="0"/>
      <dgm:spPr/>
      <dgm:t>
        <a:bodyPr/>
        <a:lstStyle/>
        <a:p>
          <a:endParaRPr lang="en-US"/>
        </a:p>
      </dgm:t>
    </dgm:pt>
    <dgm:pt modelId="{85738E67-2427-4B8A-9AA4-2F5C034F9FD1}" type="pres">
      <dgm:prSet presAssocID="{EF95C7C3-3921-4AC1-9340-6E6CA4C7EAA6}" presName="LevelTwoTextNode" presStyleLbl="node4" presStyleIdx="2" presStyleCnt="7" custScaleX="179134">
        <dgm:presLayoutVars>
          <dgm:chPref val="3"/>
        </dgm:presLayoutVars>
      </dgm:prSet>
      <dgm:spPr/>
      <dgm:t>
        <a:bodyPr/>
        <a:lstStyle/>
        <a:p>
          <a:endParaRPr lang="en-US"/>
        </a:p>
      </dgm:t>
    </dgm:pt>
    <dgm:pt modelId="{D5F529A0-B09E-4DF6-A777-055D121A7770}" type="pres">
      <dgm:prSet presAssocID="{EF95C7C3-3921-4AC1-9340-6E6CA4C7EAA6}" presName="level3hierChild" presStyleCnt="0"/>
      <dgm:spPr/>
      <dgm:t>
        <a:bodyPr/>
        <a:lstStyle/>
        <a:p>
          <a:endParaRPr lang="en-US"/>
        </a:p>
      </dgm:t>
    </dgm:pt>
    <dgm:pt modelId="{440F85C6-37D1-4808-AA4A-73D75E4A4975}" type="pres">
      <dgm:prSet presAssocID="{37C7BFAF-F36F-4FF6-B4DF-9807AD70BEB7}" presName="conn2-1" presStyleLbl="parChTrans1D2" presStyleIdx="2" presStyleCnt="5"/>
      <dgm:spPr/>
      <dgm:t>
        <a:bodyPr/>
        <a:lstStyle/>
        <a:p>
          <a:endParaRPr lang="en-US"/>
        </a:p>
      </dgm:t>
    </dgm:pt>
    <dgm:pt modelId="{18793287-4D14-47D6-A604-DFF3AD215690}" type="pres">
      <dgm:prSet presAssocID="{37C7BFAF-F36F-4FF6-B4DF-9807AD70BEB7}" presName="connTx" presStyleLbl="parChTrans1D2" presStyleIdx="2" presStyleCnt="5"/>
      <dgm:spPr/>
      <dgm:t>
        <a:bodyPr/>
        <a:lstStyle/>
        <a:p>
          <a:endParaRPr lang="en-US"/>
        </a:p>
      </dgm:t>
    </dgm:pt>
    <dgm:pt modelId="{4FE33FC9-B23B-440F-B890-7F6A97FF4151}" type="pres">
      <dgm:prSet presAssocID="{FF60B8D9-C6FF-4274-AD12-DD55164B1999}" presName="root2" presStyleCnt="0"/>
      <dgm:spPr/>
      <dgm:t>
        <a:bodyPr/>
        <a:lstStyle/>
        <a:p>
          <a:endParaRPr lang="en-US"/>
        </a:p>
      </dgm:t>
    </dgm:pt>
    <dgm:pt modelId="{AC8F60BA-B048-4A85-9537-F305920F9136}" type="pres">
      <dgm:prSet presAssocID="{FF60B8D9-C6FF-4274-AD12-DD55164B1999}" presName="LevelTwoTextNode" presStyleLbl="node2" presStyleIdx="2" presStyleCnt="5">
        <dgm:presLayoutVars>
          <dgm:chPref val="3"/>
        </dgm:presLayoutVars>
      </dgm:prSet>
      <dgm:spPr/>
      <dgm:t>
        <a:bodyPr/>
        <a:lstStyle/>
        <a:p>
          <a:endParaRPr lang="en-US"/>
        </a:p>
      </dgm:t>
    </dgm:pt>
    <dgm:pt modelId="{96251BE4-1264-4B11-A1F1-4AA103E8A8A4}" type="pres">
      <dgm:prSet presAssocID="{FF60B8D9-C6FF-4274-AD12-DD55164B1999}" presName="level3hierChild" presStyleCnt="0"/>
      <dgm:spPr/>
      <dgm:t>
        <a:bodyPr/>
        <a:lstStyle/>
        <a:p>
          <a:endParaRPr lang="en-US"/>
        </a:p>
      </dgm:t>
    </dgm:pt>
    <dgm:pt modelId="{49735669-A58F-44A4-BE33-CD24B71CF959}" type="pres">
      <dgm:prSet presAssocID="{B9E92F76-67B5-4002-AD54-34861CFFC9B6}" presName="conn2-1" presStyleLbl="parChTrans1D3" presStyleIdx="4" presStyleCnt="7"/>
      <dgm:spPr/>
      <dgm:t>
        <a:bodyPr/>
        <a:lstStyle/>
        <a:p>
          <a:endParaRPr lang="en-US"/>
        </a:p>
      </dgm:t>
    </dgm:pt>
    <dgm:pt modelId="{DE41B656-154C-45C9-A976-5C07BAAC0376}" type="pres">
      <dgm:prSet presAssocID="{B9E92F76-67B5-4002-AD54-34861CFFC9B6}" presName="connTx" presStyleLbl="parChTrans1D3" presStyleIdx="4" presStyleCnt="7"/>
      <dgm:spPr/>
      <dgm:t>
        <a:bodyPr/>
        <a:lstStyle/>
        <a:p>
          <a:endParaRPr lang="en-US"/>
        </a:p>
      </dgm:t>
    </dgm:pt>
    <dgm:pt modelId="{8D0D866A-B629-4AE2-9A2F-30F0B3B7F704}" type="pres">
      <dgm:prSet presAssocID="{3AEFE22C-8AED-4C11-9A0B-33913C26137D}" presName="root2" presStyleCnt="0"/>
      <dgm:spPr/>
      <dgm:t>
        <a:bodyPr/>
        <a:lstStyle/>
        <a:p>
          <a:endParaRPr lang="en-US"/>
        </a:p>
      </dgm:t>
    </dgm:pt>
    <dgm:pt modelId="{C1BF4CAE-6B5B-4179-AECA-3562B3A64890}" type="pres">
      <dgm:prSet presAssocID="{3AEFE22C-8AED-4C11-9A0B-33913C26137D}" presName="LevelTwoTextNode" presStyleLbl="node3" presStyleIdx="4" presStyleCnt="7" custScaleX="119362">
        <dgm:presLayoutVars>
          <dgm:chPref val="3"/>
        </dgm:presLayoutVars>
      </dgm:prSet>
      <dgm:spPr/>
      <dgm:t>
        <a:bodyPr/>
        <a:lstStyle/>
        <a:p>
          <a:endParaRPr lang="en-US"/>
        </a:p>
      </dgm:t>
    </dgm:pt>
    <dgm:pt modelId="{E301C676-1CD6-4AC7-AE7A-DD079216116D}" type="pres">
      <dgm:prSet presAssocID="{3AEFE22C-8AED-4C11-9A0B-33913C26137D}" presName="level3hierChild" presStyleCnt="0"/>
      <dgm:spPr/>
      <dgm:t>
        <a:bodyPr/>
        <a:lstStyle/>
        <a:p>
          <a:endParaRPr lang="en-US"/>
        </a:p>
      </dgm:t>
    </dgm:pt>
    <dgm:pt modelId="{89289847-0FA0-4009-93AE-08EF886F934D}" type="pres">
      <dgm:prSet presAssocID="{4C7C6FB8-08C3-43A1-A438-1878E6C4DCB5}" presName="root1" presStyleCnt="0"/>
      <dgm:spPr/>
      <dgm:t>
        <a:bodyPr/>
        <a:lstStyle/>
        <a:p>
          <a:endParaRPr lang="en-US"/>
        </a:p>
      </dgm:t>
    </dgm:pt>
    <dgm:pt modelId="{C286E690-90CC-40EE-85A2-C8C6D1B855B6}" type="pres">
      <dgm:prSet presAssocID="{4C7C6FB8-08C3-43A1-A438-1878E6C4DCB5}" presName="LevelOneTextNode" presStyleLbl="node0" presStyleIdx="2" presStyleCnt="3" custScaleY="314811">
        <dgm:presLayoutVars>
          <dgm:chPref val="3"/>
        </dgm:presLayoutVars>
      </dgm:prSet>
      <dgm:spPr/>
      <dgm:t>
        <a:bodyPr/>
        <a:lstStyle/>
        <a:p>
          <a:endParaRPr lang="en-US"/>
        </a:p>
      </dgm:t>
    </dgm:pt>
    <dgm:pt modelId="{EB8CD4D3-B976-4E02-AA61-A0AA8CC88DC3}" type="pres">
      <dgm:prSet presAssocID="{4C7C6FB8-08C3-43A1-A438-1878E6C4DCB5}" presName="level2hierChild" presStyleCnt="0"/>
      <dgm:spPr/>
      <dgm:t>
        <a:bodyPr/>
        <a:lstStyle/>
        <a:p>
          <a:endParaRPr lang="en-US"/>
        </a:p>
      </dgm:t>
    </dgm:pt>
    <dgm:pt modelId="{2B092959-3774-4BAC-962E-0A2E31274793}" type="pres">
      <dgm:prSet presAssocID="{DB1DEBBC-ADE1-41D0-9681-FDFBBCB18034}" presName="conn2-1" presStyleLbl="parChTrans1D2" presStyleIdx="3" presStyleCnt="5"/>
      <dgm:spPr/>
      <dgm:t>
        <a:bodyPr/>
        <a:lstStyle/>
        <a:p>
          <a:endParaRPr lang="en-US"/>
        </a:p>
      </dgm:t>
    </dgm:pt>
    <dgm:pt modelId="{857E50E5-BEE0-45E7-91C5-A6C039DE5914}" type="pres">
      <dgm:prSet presAssocID="{DB1DEBBC-ADE1-41D0-9681-FDFBBCB18034}" presName="connTx" presStyleLbl="parChTrans1D2" presStyleIdx="3" presStyleCnt="5"/>
      <dgm:spPr/>
      <dgm:t>
        <a:bodyPr/>
        <a:lstStyle/>
        <a:p>
          <a:endParaRPr lang="en-US"/>
        </a:p>
      </dgm:t>
    </dgm:pt>
    <dgm:pt modelId="{7434AD82-298E-4578-B69F-1305AA3927A3}" type="pres">
      <dgm:prSet presAssocID="{7FB36CFA-ED5E-43FF-ADC2-872F028AB44F}" presName="root2" presStyleCnt="0"/>
      <dgm:spPr/>
      <dgm:t>
        <a:bodyPr/>
        <a:lstStyle/>
        <a:p>
          <a:endParaRPr lang="en-US"/>
        </a:p>
      </dgm:t>
    </dgm:pt>
    <dgm:pt modelId="{26799DC8-AEB6-4AEC-A1CD-D61EEC4D8622}" type="pres">
      <dgm:prSet presAssocID="{7FB36CFA-ED5E-43FF-ADC2-872F028AB44F}" presName="LevelTwoTextNode" presStyleLbl="node2" presStyleIdx="3" presStyleCnt="5">
        <dgm:presLayoutVars>
          <dgm:chPref val="3"/>
        </dgm:presLayoutVars>
      </dgm:prSet>
      <dgm:spPr/>
      <dgm:t>
        <a:bodyPr/>
        <a:lstStyle/>
        <a:p>
          <a:endParaRPr lang="en-US"/>
        </a:p>
      </dgm:t>
    </dgm:pt>
    <dgm:pt modelId="{99B8F3A9-45FD-469A-9C6D-6791BD5E7925}" type="pres">
      <dgm:prSet presAssocID="{7FB36CFA-ED5E-43FF-ADC2-872F028AB44F}" presName="level3hierChild" presStyleCnt="0"/>
      <dgm:spPr/>
      <dgm:t>
        <a:bodyPr/>
        <a:lstStyle/>
        <a:p>
          <a:endParaRPr lang="en-US"/>
        </a:p>
      </dgm:t>
    </dgm:pt>
    <dgm:pt modelId="{0CFB90E1-37F1-4CD2-9A01-522E53B1D28B}" type="pres">
      <dgm:prSet presAssocID="{8BEC98B3-898D-4625-8095-0BDA08627B00}" presName="conn2-1" presStyleLbl="parChTrans1D3" presStyleIdx="5" presStyleCnt="7"/>
      <dgm:spPr/>
      <dgm:t>
        <a:bodyPr/>
        <a:lstStyle/>
        <a:p>
          <a:endParaRPr lang="en-US"/>
        </a:p>
      </dgm:t>
    </dgm:pt>
    <dgm:pt modelId="{0F54A9D0-C588-407D-8F7F-F7B89C53459D}" type="pres">
      <dgm:prSet presAssocID="{8BEC98B3-898D-4625-8095-0BDA08627B00}" presName="connTx" presStyleLbl="parChTrans1D3" presStyleIdx="5" presStyleCnt="7"/>
      <dgm:spPr/>
      <dgm:t>
        <a:bodyPr/>
        <a:lstStyle/>
        <a:p>
          <a:endParaRPr lang="en-US"/>
        </a:p>
      </dgm:t>
    </dgm:pt>
    <dgm:pt modelId="{81C6E351-0D17-4011-8749-6A60EF3EEF67}" type="pres">
      <dgm:prSet presAssocID="{09A35F7F-3F65-4563-8C7D-0A36A73FC316}" presName="root2" presStyleCnt="0"/>
      <dgm:spPr/>
      <dgm:t>
        <a:bodyPr/>
        <a:lstStyle/>
        <a:p>
          <a:endParaRPr lang="en-US"/>
        </a:p>
      </dgm:t>
    </dgm:pt>
    <dgm:pt modelId="{81AC8F91-D737-4990-8526-02034C493651}" type="pres">
      <dgm:prSet presAssocID="{09A35F7F-3F65-4563-8C7D-0A36A73FC316}" presName="LevelTwoTextNode" presStyleLbl="node3" presStyleIdx="5" presStyleCnt="7">
        <dgm:presLayoutVars>
          <dgm:chPref val="3"/>
        </dgm:presLayoutVars>
      </dgm:prSet>
      <dgm:spPr/>
      <dgm:t>
        <a:bodyPr/>
        <a:lstStyle/>
        <a:p>
          <a:endParaRPr lang="en-US"/>
        </a:p>
      </dgm:t>
    </dgm:pt>
    <dgm:pt modelId="{B2C55C14-783D-4519-9546-87D4485EBFBA}" type="pres">
      <dgm:prSet presAssocID="{09A35F7F-3F65-4563-8C7D-0A36A73FC316}" presName="level3hierChild" presStyleCnt="0"/>
      <dgm:spPr/>
      <dgm:t>
        <a:bodyPr/>
        <a:lstStyle/>
        <a:p>
          <a:endParaRPr lang="en-US"/>
        </a:p>
      </dgm:t>
    </dgm:pt>
    <dgm:pt modelId="{596B382E-4A20-4759-828D-31490F29D1CE}" type="pres">
      <dgm:prSet presAssocID="{963E4CF5-5455-495B-B122-D3C04821AADE}" presName="conn2-1" presStyleLbl="parChTrans1D4" presStyleIdx="3" presStyleCnt="7"/>
      <dgm:spPr/>
      <dgm:t>
        <a:bodyPr/>
        <a:lstStyle/>
        <a:p>
          <a:endParaRPr lang="en-US"/>
        </a:p>
      </dgm:t>
    </dgm:pt>
    <dgm:pt modelId="{7596B1DE-1124-4F0D-A24D-E0CF47AB62F4}" type="pres">
      <dgm:prSet presAssocID="{963E4CF5-5455-495B-B122-D3C04821AADE}" presName="connTx" presStyleLbl="parChTrans1D4" presStyleIdx="3" presStyleCnt="7"/>
      <dgm:spPr/>
      <dgm:t>
        <a:bodyPr/>
        <a:lstStyle/>
        <a:p>
          <a:endParaRPr lang="en-US"/>
        </a:p>
      </dgm:t>
    </dgm:pt>
    <dgm:pt modelId="{7BB31FF2-D954-4EBA-B978-EA80AA99B1E5}" type="pres">
      <dgm:prSet presAssocID="{16F17D58-5F56-4120-B931-82075367F675}" presName="root2" presStyleCnt="0"/>
      <dgm:spPr/>
      <dgm:t>
        <a:bodyPr/>
        <a:lstStyle/>
        <a:p>
          <a:endParaRPr lang="en-US"/>
        </a:p>
      </dgm:t>
    </dgm:pt>
    <dgm:pt modelId="{D356C63A-D46B-4E0C-B621-894FF8F61EDB}" type="pres">
      <dgm:prSet presAssocID="{16F17D58-5F56-4120-B931-82075367F675}" presName="LevelTwoTextNode" presStyleLbl="node4" presStyleIdx="3" presStyleCnt="7">
        <dgm:presLayoutVars>
          <dgm:chPref val="3"/>
        </dgm:presLayoutVars>
      </dgm:prSet>
      <dgm:spPr/>
      <dgm:t>
        <a:bodyPr/>
        <a:lstStyle/>
        <a:p>
          <a:endParaRPr lang="en-US"/>
        </a:p>
      </dgm:t>
    </dgm:pt>
    <dgm:pt modelId="{FCE2DA2C-5451-4173-8887-161F59B5A0BB}" type="pres">
      <dgm:prSet presAssocID="{16F17D58-5F56-4120-B931-82075367F675}" presName="level3hierChild" presStyleCnt="0"/>
      <dgm:spPr/>
      <dgm:t>
        <a:bodyPr/>
        <a:lstStyle/>
        <a:p>
          <a:endParaRPr lang="en-US"/>
        </a:p>
      </dgm:t>
    </dgm:pt>
    <dgm:pt modelId="{0F8834E0-E3EC-4F3A-A0A2-58148F49F528}" type="pres">
      <dgm:prSet presAssocID="{929DBBE2-C6EB-4A95-9810-A64EB3609F13}" presName="conn2-1" presStyleLbl="parChTrans1D4" presStyleIdx="4" presStyleCnt="7"/>
      <dgm:spPr/>
      <dgm:t>
        <a:bodyPr/>
        <a:lstStyle/>
        <a:p>
          <a:endParaRPr lang="en-US"/>
        </a:p>
      </dgm:t>
    </dgm:pt>
    <dgm:pt modelId="{DB0CBE9B-B8A5-4543-A9B5-8096FE664400}" type="pres">
      <dgm:prSet presAssocID="{929DBBE2-C6EB-4A95-9810-A64EB3609F13}" presName="connTx" presStyleLbl="parChTrans1D4" presStyleIdx="4" presStyleCnt="7"/>
      <dgm:spPr/>
      <dgm:t>
        <a:bodyPr/>
        <a:lstStyle/>
        <a:p>
          <a:endParaRPr lang="en-US"/>
        </a:p>
      </dgm:t>
    </dgm:pt>
    <dgm:pt modelId="{F117B0A6-DE01-4281-ACCE-479E5CFA29CF}" type="pres">
      <dgm:prSet presAssocID="{1C2DBCA4-7205-4D75-B57C-BC1FE68B9307}" presName="root2" presStyleCnt="0"/>
      <dgm:spPr/>
      <dgm:t>
        <a:bodyPr/>
        <a:lstStyle/>
        <a:p>
          <a:endParaRPr lang="en-US"/>
        </a:p>
      </dgm:t>
    </dgm:pt>
    <dgm:pt modelId="{FB83E8B5-B011-4FEC-9496-E58C7ABD7D22}" type="pres">
      <dgm:prSet presAssocID="{1C2DBCA4-7205-4D75-B57C-BC1FE68B9307}" presName="LevelTwoTextNode" presStyleLbl="node4" presStyleIdx="4" presStyleCnt="7">
        <dgm:presLayoutVars>
          <dgm:chPref val="3"/>
        </dgm:presLayoutVars>
      </dgm:prSet>
      <dgm:spPr/>
      <dgm:t>
        <a:bodyPr/>
        <a:lstStyle/>
        <a:p>
          <a:endParaRPr lang="en-US"/>
        </a:p>
      </dgm:t>
    </dgm:pt>
    <dgm:pt modelId="{E2D15E99-4357-4615-942A-744F4CC08600}" type="pres">
      <dgm:prSet presAssocID="{1C2DBCA4-7205-4D75-B57C-BC1FE68B9307}" presName="level3hierChild" presStyleCnt="0"/>
      <dgm:spPr/>
      <dgm:t>
        <a:bodyPr/>
        <a:lstStyle/>
        <a:p>
          <a:endParaRPr lang="en-US"/>
        </a:p>
      </dgm:t>
    </dgm:pt>
    <dgm:pt modelId="{268E7607-5CFE-4DEB-B641-7001B9B6ACE7}" type="pres">
      <dgm:prSet presAssocID="{04C8A6BB-5709-498A-AB43-84995BC5BACC}" presName="conn2-1" presStyleLbl="parChTrans1D4" presStyleIdx="5" presStyleCnt="7"/>
      <dgm:spPr/>
      <dgm:t>
        <a:bodyPr/>
        <a:lstStyle/>
        <a:p>
          <a:endParaRPr lang="en-US"/>
        </a:p>
      </dgm:t>
    </dgm:pt>
    <dgm:pt modelId="{44A99318-E99C-4EC2-89C6-ED1B5689EC58}" type="pres">
      <dgm:prSet presAssocID="{04C8A6BB-5709-498A-AB43-84995BC5BACC}" presName="connTx" presStyleLbl="parChTrans1D4" presStyleIdx="5" presStyleCnt="7"/>
      <dgm:spPr/>
      <dgm:t>
        <a:bodyPr/>
        <a:lstStyle/>
        <a:p>
          <a:endParaRPr lang="en-US"/>
        </a:p>
      </dgm:t>
    </dgm:pt>
    <dgm:pt modelId="{0ED5F6EA-45CE-4E66-B9DE-36297F848253}" type="pres">
      <dgm:prSet presAssocID="{259397A8-EC3B-40BA-AA6E-3D9D4216C82A}" presName="root2" presStyleCnt="0"/>
      <dgm:spPr/>
      <dgm:t>
        <a:bodyPr/>
        <a:lstStyle/>
        <a:p>
          <a:endParaRPr lang="en-US"/>
        </a:p>
      </dgm:t>
    </dgm:pt>
    <dgm:pt modelId="{81D1CAE9-4B4D-4DB4-A889-FB2648393B01}" type="pres">
      <dgm:prSet presAssocID="{259397A8-EC3B-40BA-AA6E-3D9D4216C82A}" presName="LevelTwoTextNode" presStyleLbl="node4" presStyleIdx="5" presStyleCnt="7">
        <dgm:presLayoutVars>
          <dgm:chPref val="3"/>
        </dgm:presLayoutVars>
      </dgm:prSet>
      <dgm:spPr/>
      <dgm:t>
        <a:bodyPr/>
        <a:lstStyle/>
        <a:p>
          <a:endParaRPr lang="en-US"/>
        </a:p>
      </dgm:t>
    </dgm:pt>
    <dgm:pt modelId="{2BFA136E-EDCD-4188-99BB-DD28F80D3A15}" type="pres">
      <dgm:prSet presAssocID="{259397A8-EC3B-40BA-AA6E-3D9D4216C82A}" presName="level3hierChild" presStyleCnt="0"/>
      <dgm:spPr/>
      <dgm:t>
        <a:bodyPr/>
        <a:lstStyle/>
        <a:p>
          <a:endParaRPr lang="en-US"/>
        </a:p>
      </dgm:t>
    </dgm:pt>
    <dgm:pt modelId="{8B97635E-62D7-444D-AB0B-9E1996B6639D}" type="pres">
      <dgm:prSet presAssocID="{233C2C02-3B91-4B7B-BDEA-F406E1ECBE39}" presName="conn2-1" presStyleLbl="parChTrans1D4" presStyleIdx="6" presStyleCnt="7"/>
      <dgm:spPr/>
      <dgm:t>
        <a:bodyPr/>
        <a:lstStyle/>
        <a:p>
          <a:endParaRPr lang="en-US"/>
        </a:p>
      </dgm:t>
    </dgm:pt>
    <dgm:pt modelId="{146EAB02-8E3C-40A0-A609-B2CFA4D67525}" type="pres">
      <dgm:prSet presAssocID="{233C2C02-3B91-4B7B-BDEA-F406E1ECBE39}" presName="connTx" presStyleLbl="parChTrans1D4" presStyleIdx="6" presStyleCnt="7"/>
      <dgm:spPr/>
      <dgm:t>
        <a:bodyPr/>
        <a:lstStyle/>
        <a:p>
          <a:endParaRPr lang="en-US"/>
        </a:p>
      </dgm:t>
    </dgm:pt>
    <dgm:pt modelId="{CE3E421B-77DE-4777-98BA-C94AE8319F11}" type="pres">
      <dgm:prSet presAssocID="{DB6B254E-DC15-443C-B20A-4E16C08BC5EA}" presName="root2" presStyleCnt="0"/>
      <dgm:spPr/>
      <dgm:t>
        <a:bodyPr/>
        <a:lstStyle/>
        <a:p>
          <a:endParaRPr lang="en-US"/>
        </a:p>
      </dgm:t>
    </dgm:pt>
    <dgm:pt modelId="{0CFD70BF-9BC1-48B7-B1E2-70D6AA0BE6BB}" type="pres">
      <dgm:prSet presAssocID="{DB6B254E-DC15-443C-B20A-4E16C08BC5EA}" presName="LevelTwoTextNode" presStyleLbl="node4" presStyleIdx="6" presStyleCnt="7">
        <dgm:presLayoutVars>
          <dgm:chPref val="3"/>
        </dgm:presLayoutVars>
      </dgm:prSet>
      <dgm:spPr/>
      <dgm:t>
        <a:bodyPr/>
        <a:lstStyle/>
        <a:p>
          <a:endParaRPr lang="en-US"/>
        </a:p>
      </dgm:t>
    </dgm:pt>
    <dgm:pt modelId="{72100731-36B3-425A-BE32-D3E8EEACC2D5}" type="pres">
      <dgm:prSet presAssocID="{DB6B254E-DC15-443C-B20A-4E16C08BC5EA}" presName="level3hierChild" presStyleCnt="0"/>
      <dgm:spPr/>
      <dgm:t>
        <a:bodyPr/>
        <a:lstStyle/>
        <a:p>
          <a:endParaRPr lang="en-US"/>
        </a:p>
      </dgm:t>
    </dgm:pt>
    <dgm:pt modelId="{7FA9439A-1D62-4AC7-941C-66B7C39E73FE}" type="pres">
      <dgm:prSet presAssocID="{B475AEAE-DB77-452B-9F84-4539A2E77C70}" presName="conn2-1" presStyleLbl="parChTrans1D2" presStyleIdx="4" presStyleCnt="5"/>
      <dgm:spPr/>
      <dgm:t>
        <a:bodyPr/>
        <a:lstStyle/>
        <a:p>
          <a:endParaRPr lang="en-US"/>
        </a:p>
      </dgm:t>
    </dgm:pt>
    <dgm:pt modelId="{1DBAFB0A-8D91-4EAB-84EB-2EFF4D9F4402}" type="pres">
      <dgm:prSet presAssocID="{B475AEAE-DB77-452B-9F84-4539A2E77C70}" presName="connTx" presStyleLbl="parChTrans1D2" presStyleIdx="4" presStyleCnt="5"/>
      <dgm:spPr/>
      <dgm:t>
        <a:bodyPr/>
        <a:lstStyle/>
        <a:p>
          <a:endParaRPr lang="en-US"/>
        </a:p>
      </dgm:t>
    </dgm:pt>
    <dgm:pt modelId="{22A7FDCD-B6D0-40ED-805B-D4683A8BD563}" type="pres">
      <dgm:prSet presAssocID="{58D0C006-2D06-4DA4-9B03-DEF2E403D40E}" presName="root2" presStyleCnt="0"/>
      <dgm:spPr/>
      <dgm:t>
        <a:bodyPr/>
        <a:lstStyle/>
        <a:p>
          <a:endParaRPr lang="en-US"/>
        </a:p>
      </dgm:t>
    </dgm:pt>
    <dgm:pt modelId="{16E0091D-3452-4AC6-BF51-D90FA4C19193}" type="pres">
      <dgm:prSet presAssocID="{58D0C006-2D06-4DA4-9B03-DEF2E403D40E}" presName="LevelTwoTextNode" presStyleLbl="node2" presStyleIdx="4" presStyleCnt="5">
        <dgm:presLayoutVars>
          <dgm:chPref val="3"/>
        </dgm:presLayoutVars>
      </dgm:prSet>
      <dgm:spPr/>
      <dgm:t>
        <a:bodyPr/>
        <a:lstStyle/>
        <a:p>
          <a:endParaRPr lang="en-US"/>
        </a:p>
      </dgm:t>
    </dgm:pt>
    <dgm:pt modelId="{1E6E089F-C1D0-4BC1-A346-C47751B1D2AC}" type="pres">
      <dgm:prSet presAssocID="{58D0C006-2D06-4DA4-9B03-DEF2E403D40E}" presName="level3hierChild" presStyleCnt="0"/>
      <dgm:spPr/>
      <dgm:t>
        <a:bodyPr/>
        <a:lstStyle/>
        <a:p>
          <a:endParaRPr lang="en-US"/>
        </a:p>
      </dgm:t>
    </dgm:pt>
    <dgm:pt modelId="{77569312-6BC7-4489-9C4D-9EEF9164D278}" type="pres">
      <dgm:prSet presAssocID="{FF47F7EA-E1CD-423D-BDB7-986997AA7D69}" presName="conn2-1" presStyleLbl="parChTrans1D3" presStyleIdx="6" presStyleCnt="7"/>
      <dgm:spPr/>
      <dgm:t>
        <a:bodyPr/>
        <a:lstStyle/>
        <a:p>
          <a:endParaRPr lang="en-US"/>
        </a:p>
      </dgm:t>
    </dgm:pt>
    <dgm:pt modelId="{F6C71D74-6390-439B-B3EC-ADE80573839B}" type="pres">
      <dgm:prSet presAssocID="{FF47F7EA-E1CD-423D-BDB7-986997AA7D69}" presName="connTx" presStyleLbl="parChTrans1D3" presStyleIdx="6" presStyleCnt="7"/>
      <dgm:spPr/>
      <dgm:t>
        <a:bodyPr/>
        <a:lstStyle/>
        <a:p>
          <a:endParaRPr lang="en-US"/>
        </a:p>
      </dgm:t>
    </dgm:pt>
    <dgm:pt modelId="{0AFEE0A6-4700-4576-86F8-15BFA73D858F}" type="pres">
      <dgm:prSet presAssocID="{13A1AFA5-80B3-4C0B-A527-FACFBF827D54}" presName="root2" presStyleCnt="0"/>
      <dgm:spPr/>
      <dgm:t>
        <a:bodyPr/>
        <a:lstStyle/>
        <a:p>
          <a:endParaRPr lang="en-US"/>
        </a:p>
      </dgm:t>
    </dgm:pt>
    <dgm:pt modelId="{DEE62F70-8C0A-4246-9FD7-202B6C569CBE}" type="pres">
      <dgm:prSet presAssocID="{13A1AFA5-80B3-4C0B-A527-FACFBF827D54}" presName="LevelTwoTextNode" presStyleLbl="node3" presStyleIdx="6" presStyleCnt="7">
        <dgm:presLayoutVars>
          <dgm:chPref val="3"/>
        </dgm:presLayoutVars>
      </dgm:prSet>
      <dgm:spPr/>
      <dgm:t>
        <a:bodyPr/>
        <a:lstStyle/>
        <a:p>
          <a:endParaRPr lang="en-US"/>
        </a:p>
      </dgm:t>
    </dgm:pt>
    <dgm:pt modelId="{46CA6046-7197-42D2-9255-319F2ED6EAC3}" type="pres">
      <dgm:prSet presAssocID="{13A1AFA5-80B3-4C0B-A527-FACFBF827D54}" presName="level3hierChild" presStyleCnt="0"/>
      <dgm:spPr/>
      <dgm:t>
        <a:bodyPr/>
        <a:lstStyle/>
        <a:p>
          <a:endParaRPr lang="en-US"/>
        </a:p>
      </dgm:t>
    </dgm:pt>
  </dgm:ptLst>
  <dgm:cxnLst>
    <dgm:cxn modelId="{A86832FE-ECB3-47D7-837A-A528A47D8F6A}" type="presOf" srcId="{15ADB620-6E3A-4A95-8A56-81C5D40F6459}" destId="{59F0A27D-DD57-4A96-AED6-1D04DAE5F366}" srcOrd="0" destOrd="0" presId="urn:microsoft.com/office/officeart/2005/8/layout/hierarchy2"/>
    <dgm:cxn modelId="{16CD41DA-7147-4D0C-A7B5-7BDD3BBC75A2}" srcId="{58D0C006-2D06-4DA4-9B03-DEF2E403D40E}" destId="{13A1AFA5-80B3-4C0B-A527-FACFBF827D54}" srcOrd="0" destOrd="0" parTransId="{FF47F7EA-E1CD-423D-BDB7-986997AA7D69}" sibTransId="{C7DE7C67-AE34-49C4-8496-75CE4D1CB550}"/>
    <dgm:cxn modelId="{D35203DF-828C-4B48-BF82-4AF8A9165FBF}" type="presOf" srcId="{FF60B8D9-C6FF-4274-AD12-DD55164B1999}" destId="{AC8F60BA-B048-4A85-9537-F305920F9136}" srcOrd="0" destOrd="0" presId="urn:microsoft.com/office/officeart/2005/8/layout/hierarchy2"/>
    <dgm:cxn modelId="{DCA13E1C-3B8F-43B6-9B3B-6B2A9C7CEC1A}" type="presOf" srcId="{61DAEF20-EA91-4338-9193-9051E95C7247}" destId="{EEEFB2B8-5D29-40AB-ABED-A513841A9ED6}" srcOrd="1" destOrd="0" presId="urn:microsoft.com/office/officeart/2005/8/layout/hierarchy2"/>
    <dgm:cxn modelId="{EF558329-F7ED-453F-8205-2F10EE61BD7E}" type="presOf" srcId="{0F9C01CE-BFF9-47DD-AD5E-AE241C8798C2}" destId="{36388C62-5D8D-460F-B3BC-CFBF2387CDBB}" srcOrd="1" destOrd="0" presId="urn:microsoft.com/office/officeart/2005/8/layout/hierarchy2"/>
    <dgm:cxn modelId="{F662E283-F79A-4D97-B3A3-DDDA10984437}" type="presOf" srcId="{8BEC98B3-898D-4625-8095-0BDA08627B00}" destId="{0F54A9D0-C588-407D-8F7F-F7B89C53459D}" srcOrd="1" destOrd="0" presId="urn:microsoft.com/office/officeart/2005/8/layout/hierarchy2"/>
    <dgm:cxn modelId="{78253FB4-D0EC-48EB-AB1F-87F6D00014C5}" srcId="{16F17D58-5F56-4120-B931-82075367F675}" destId="{1C2DBCA4-7205-4D75-B57C-BC1FE68B9307}" srcOrd="0" destOrd="0" parTransId="{929DBBE2-C6EB-4A95-9810-A64EB3609F13}" sibTransId="{4312B264-055E-4392-ABB5-595366FAF1E3}"/>
    <dgm:cxn modelId="{980915CB-4A93-4C44-9062-5D6520BEDE68}" type="presOf" srcId="{B475AEAE-DB77-452B-9F84-4539A2E77C70}" destId="{1DBAFB0A-8D91-4EAB-84EB-2EFF4D9F4402}" srcOrd="1" destOrd="0" presId="urn:microsoft.com/office/officeart/2005/8/layout/hierarchy2"/>
    <dgm:cxn modelId="{629D4DF9-94E7-46DA-B28B-BC762908ADD8}" type="presOf" srcId="{2356D814-5BB6-4982-AEB8-73D5E1BE3914}" destId="{4389B1FA-0B94-4597-9751-3050B473247A}" srcOrd="0" destOrd="0" presId="urn:microsoft.com/office/officeart/2005/8/layout/hierarchy2"/>
    <dgm:cxn modelId="{B2BFD846-36D4-4458-9156-9E2E41AC50A6}" type="presOf" srcId="{929DBBE2-C6EB-4A95-9810-A64EB3609F13}" destId="{DB0CBE9B-B8A5-4543-A9B5-8096FE664400}" srcOrd="1" destOrd="0" presId="urn:microsoft.com/office/officeart/2005/8/layout/hierarchy2"/>
    <dgm:cxn modelId="{78C14522-165F-419B-B0CD-0F35C752B39F}" type="presOf" srcId="{CB08DB27-4BF2-4339-A4CC-401D3CC0C292}" destId="{6D5C5C91-83D1-41AF-9B9A-FC785A781853}" srcOrd="0" destOrd="0" presId="urn:microsoft.com/office/officeart/2005/8/layout/hierarchy2"/>
    <dgm:cxn modelId="{19A7D1C7-FB45-428F-9522-2856D20EC4D4}" type="presOf" srcId="{1C7431EA-3490-4A45-965C-B7D6677BC640}" destId="{10A96BAE-EF79-44C4-A3FD-38AAE324AAFE}" srcOrd="0" destOrd="0" presId="urn:microsoft.com/office/officeart/2005/8/layout/hierarchy2"/>
    <dgm:cxn modelId="{30DB2BE3-1BBC-4BEC-A07B-68749AE4F758}" type="presOf" srcId="{CB08DB27-4BF2-4339-A4CC-401D3CC0C292}" destId="{BBC04946-7E18-4B8F-A797-E3673693AA7E}" srcOrd="1" destOrd="0" presId="urn:microsoft.com/office/officeart/2005/8/layout/hierarchy2"/>
    <dgm:cxn modelId="{E171EF9D-5337-4041-A575-988895F75616}" srcId="{A0D4B877-CB19-4829-BAE4-9DD7498A8555}" destId="{FF60B8D9-C6FF-4274-AD12-DD55164B1999}" srcOrd="1" destOrd="0" parTransId="{37C7BFAF-F36F-4FF6-B4DF-9807AD70BEB7}" sibTransId="{1909CDC6-FC50-4311-A030-8B471C022ADE}"/>
    <dgm:cxn modelId="{E9DC96FD-489B-481B-9486-787FBE552C44}" type="presOf" srcId="{3AEFE22C-8AED-4C11-9A0B-33913C26137D}" destId="{C1BF4CAE-6B5B-4179-AECA-3562B3A64890}" srcOrd="0" destOrd="0" presId="urn:microsoft.com/office/officeart/2005/8/layout/hierarchy2"/>
    <dgm:cxn modelId="{AB962EB8-145C-4F87-88E5-989F6290E1E1}" type="presOf" srcId="{04C8A6BB-5709-498A-AB43-84995BC5BACC}" destId="{268E7607-5CFE-4DEB-B641-7001B9B6ACE7}" srcOrd="0" destOrd="0" presId="urn:microsoft.com/office/officeart/2005/8/layout/hierarchy2"/>
    <dgm:cxn modelId="{BD1BED6A-5EBE-4785-B7C1-C61B60089E9E}" srcId="{FF60B8D9-C6FF-4274-AD12-DD55164B1999}" destId="{3AEFE22C-8AED-4C11-9A0B-33913C26137D}" srcOrd="0" destOrd="0" parTransId="{B9E92F76-67B5-4002-AD54-34861CFFC9B6}" sibTransId="{DDF943E6-1E80-432A-9E85-AEFC3D53CCAA}"/>
    <dgm:cxn modelId="{A0606353-CC51-4441-AE9A-B5AA5EBC967F}" srcId="{4C7C6FB8-08C3-43A1-A438-1878E6C4DCB5}" destId="{7FB36CFA-ED5E-43FF-ADC2-872F028AB44F}" srcOrd="0" destOrd="0" parTransId="{DB1DEBBC-ADE1-41D0-9681-FDFBBCB18034}" sibTransId="{18595E13-96B6-4967-BF1A-D8B9785B3CAB}"/>
    <dgm:cxn modelId="{B7DA544A-79B7-4B49-A77F-AEDA8DA74370}" type="presOf" srcId="{963E4CF5-5455-495B-B122-D3C04821AADE}" destId="{596B382E-4A20-4759-828D-31490F29D1CE}" srcOrd="0" destOrd="0" presId="urn:microsoft.com/office/officeart/2005/8/layout/hierarchy2"/>
    <dgm:cxn modelId="{D53DCD7C-F154-42F3-A84D-6A9CD9680258}" type="presOf" srcId="{60894FAB-6BF6-465A-AF54-3CA784AF179E}" destId="{3C444438-E081-4B0A-8D75-5206C9B33896}" srcOrd="0" destOrd="0" presId="urn:microsoft.com/office/officeart/2005/8/layout/hierarchy2"/>
    <dgm:cxn modelId="{4D6B547E-465A-4C13-ABE0-A26A77926286}" type="presOf" srcId="{15ADB620-6E3A-4A95-8A56-81C5D40F6459}" destId="{57E9883E-5E5F-4DAE-9931-9DF3CD840E9B}" srcOrd="1" destOrd="0" presId="urn:microsoft.com/office/officeart/2005/8/layout/hierarchy2"/>
    <dgm:cxn modelId="{6FA79AE5-B82C-4F44-B066-9FFB803BE4A1}" srcId="{A0D4B877-CB19-4829-BAE4-9DD7498A8555}" destId="{E3BD8B85-9E75-44D4-ADC8-58C867120109}" srcOrd="0" destOrd="0" parTransId="{4BE0DAF4-DE67-4936-8195-AF8BD5CB5E21}" sibTransId="{13000484-C8CD-4174-B924-8AFC90CD933E}"/>
    <dgm:cxn modelId="{B1242CD9-36F2-49AC-8C41-D91B7266CAA9}" srcId="{60894FAB-6BF6-465A-AF54-3CA784AF179E}" destId="{E92B0334-D304-46EC-BC3A-A223DED1ABFD}" srcOrd="0" destOrd="0" parTransId="{61DAEF20-EA91-4338-9193-9051E95C7247}" sibTransId="{0ACB2352-96DE-4BAC-B39A-1A5D0BBA0725}"/>
    <dgm:cxn modelId="{3CDD475B-3D83-452B-8D1E-A544D2673D19}" type="presOf" srcId="{FF47F7EA-E1CD-423D-BDB7-986997AA7D69}" destId="{77569312-6BC7-4489-9C4D-9EEF9164D278}" srcOrd="0" destOrd="0" presId="urn:microsoft.com/office/officeart/2005/8/layout/hierarchy2"/>
    <dgm:cxn modelId="{CB4958BD-FF82-4B38-BC26-A81C56194D44}" type="presOf" srcId="{BE959B49-5F20-4180-817F-218EB50CE0F0}" destId="{8A8B9BCC-EB0A-4141-84CE-7D05CE3742B6}" srcOrd="0" destOrd="0" presId="urn:microsoft.com/office/officeart/2005/8/layout/hierarchy2"/>
    <dgm:cxn modelId="{301D0750-5586-4098-809E-22BAFE98B97E}" srcId="{BE959B49-5F20-4180-817F-218EB50CE0F0}" destId="{A0D4B877-CB19-4829-BAE4-9DD7498A8555}" srcOrd="1" destOrd="0" parTransId="{010B3F07-A6C4-49D0-923E-F2E519BBDA28}" sibTransId="{DCDFD8B1-69B6-4BD9-81A2-86B2576181E7}"/>
    <dgm:cxn modelId="{213C7344-2C80-4473-8C33-FF12195D5EAB}" type="presOf" srcId="{0F9C01CE-BFF9-47DD-AD5E-AE241C8798C2}" destId="{1E30A41F-E000-4DDE-8910-DD575E19316B}" srcOrd="0" destOrd="0" presId="urn:microsoft.com/office/officeart/2005/8/layout/hierarchy2"/>
    <dgm:cxn modelId="{90869A3F-CCB8-43E4-8FFB-7873ED5B4F6C}" srcId="{259397A8-EC3B-40BA-AA6E-3D9D4216C82A}" destId="{DB6B254E-DC15-443C-B20A-4E16C08BC5EA}" srcOrd="0" destOrd="0" parTransId="{233C2C02-3B91-4B7B-BDEA-F406E1ECBE39}" sibTransId="{03F6B593-508D-4F29-82D1-CFD7A9E93C38}"/>
    <dgm:cxn modelId="{6BA351F7-F9DD-40F3-86D6-848A07B26611}" type="presOf" srcId="{B475AEAE-DB77-452B-9F84-4539A2E77C70}" destId="{7FA9439A-1D62-4AC7-941C-66B7C39E73FE}" srcOrd="0" destOrd="0" presId="urn:microsoft.com/office/officeart/2005/8/layout/hierarchy2"/>
    <dgm:cxn modelId="{3A7C838E-79CF-40E1-AE94-7E26D385657D}" type="presOf" srcId="{09A35F7F-3F65-4563-8C7D-0A36A73FC316}" destId="{81AC8F91-D737-4990-8526-02034C493651}" srcOrd="0" destOrd="0" presId="urn:microsoft.com/office/officeart/2005/8/layout/hierarchy2"/>
    <dgm:cxn modelId="{1DEBEF0B-9CE7-435B-B0E6-778FE9F74F1B}" type="presOf" srcId="{4BE0DAF4-DE67-4936-8195-AF8BD5CB5E21}" destId="{F74DE46F-E3A6-42A7-9A05-63F4BB171D02}" srcOrd="0" destOrd="0" presId="urn:microsoft.com/office/officeart/2005/8/layout/hierarchy2"/>
    <dgm:cxn modelId="{77F8C433-8002-4323-B22F-431707EC99FE}" type="presOf" srcId="{E3BD8B85-9E75-44D4-ADC8-58C867120109}" destId="{2262D8BA-DBF8-4DCF-813A-F36896E9B720}" srcOrd="0" destOrd="0" presId="urn:microsoft.com/office/officeart/2005/8/layout/hierarchy2"/>
    <dgm:cxn modelId="{A8BB6BB7-221E-4DB3-B9ED-604DF7C984AB}" type="presOf" srcId="{58D0C006-2D06-4DA4-9B03-DEF2E403D40E}" destId="{16E0091D-3452-4AC6-BF51-D90FA4C19193}" srcOrd="0" destOrd="0" presId="urn:microsoft.com/office/officeart/2005/8/layout/hierarchy2"/>
    <dgm:cxn modelId="{68B1CB34-7A4B-4209-B8D8-10B3313829B4}" type="presOf" srcId="{259397A8-EC3B-40BA-AA6E-3D9D4216C82A}" destId="{81D1CAE9-4B4D-4DB4-A889-FB2648393B01}" srcOrd="0" destOrd="0" presId="urn:microsoft.com/office/officeart/2005/8/layout/hierarchy2"/>
    <dgm:cxn modelId="{F79BBB34-C565-4FA1-B0EF-46D9F0F87A96}" type="presOf" srcId="{58C86F0F-094D-4715-83FC-429083F667B3}" destId="{E12C06BC-BD4E-4E6B-AA13-528554DCD7C6}" srcOrd="0" destOrd="0" presId="urn:microsoft.com/office/officeart/2005/8/layout/hierarchy2"/>
    <dgm:cxn modelId="{E3411D29-6422-4AA0-BC40-2DE0126A026F}" type="presOf" srcId="{61DAEF20-EA91-4338-9193-9051E95C7247}" destId="{0EBF9649-5454-49DF-910A-66CFF3DAFBBB}" srcOrd="0" destOrd="0" presId="urn:microsoft.com/office/officeart/2005/8/layout/hierarchy2"/>
    <dgm:cxn modelId="{C551DD30-BEA3-4D8C-A192-CED583A64431}" type="presOf" srcId="{37C7BFAF-F36F-4FF6-B4DF-9807AD70BEB7}" destId="{440F85C6-37D1-4808-AA4A-73D75E4A4975}" srcOrd="0" destOrd="0" presId="urn:microsoft.com/office/officeart/2005/8/layout/hierarchy2"/>
    <dgm:cxn modelId="{14C049EF-22EF-42CC-B980-C5F970C0D47A}" srcId="{4C7C6FB8-08C3-43A1-A438-1878E6C4DCB5}" destId="{58D0C006-2D06-4DA4-9B03-DEF2E403D40E}" srcOrd="1" destOrd="0" parTransId="{B475AEAE-DB77-452B-9F84-4539A2E77C70}" sibTransId="{1BFAAA80-37F6-4B19-9F6D-5ADFDC53D338}"/>
    <dgm:cxn modelId="{5A49ED3E-9C8E-4BA9-88F8-18D62CE17767}" srcId="{E92B0334-D304-46EC-BC3A-A223DED1ABFD}" destId="{2356D814-5BB6-4982-AEB8-73D5E1BE3914}" srcOrd="0" destOrd="0" parTransId="{9AA13B65-7457-40AB-A742-1C0213E5CF86}" sibTransId="{0BD85F67-A324-4F49-AE14-30C23CBADBFB}"/>
    <dgm:cxn modelId="{F78A7BB1-905C-4582-A224-8B8986675B0B}" type="presOf" srcId="{9CFBC798-501A-42D1-90D2-B7509D96843E}" destId="{492368D9-98D1-4FA3-B42A-493D362D7385}" srcOrd="1" destOrd="0" presId="urn:microsoft.com/office/officeart/2005/8/layout/hierarchy2"/>
    <dgm:cxn modelId="{857F062E-509F-4707-9019-35F8FE29009E}" type="presOf" srcId="{A0D4B877-CB19-4829-BAE4-9DD7498A8555}" destId="{BA358B24-A391-4FB0-A99A-7A2EC2A66979}" srcOrd="0" destOrd="0" presId="urn:microsoft.com/office/officeart/2005/8/layout/hierarchy2"/>
    <dgm:cxn modelId="{89BAFB33-5102-44EE-9B26-0F78E1304347}" type="presOf" srcId="{9AA13B65-7457-40AB-A742-1C0213E5CF86}" destId="{0B0E3D79-B253-4A4B-AF16-32DC08F5D9AA}" srcOrd="1" destOrd="0" presId="urn:microsoft.com/office/officeart/2005/8/layout/hierarchy2"/>
    <dgm:cxn modelId="{537CB04C-7A4D-4122-A8C7-6307021AED46}" type="presOf" srcId="{8A298DE9-5CA2-4A0B-A52D-94A82DB2B054}" destId="{31B3941E-CD88-49ED-AF37-212FCAB2E54E}" srcOrd="0" destOrd="0" presId="urn:microsoft.com/office/officeart/2005/8/layout/hierarchy2"/>
    <dgm:cxn modelId="{0C43BD86-9D04-4E49-B156-936449B67021}" srcId="{BE959B49-5F20-4180-817F-218EB50CE0F0}" destId="{4C7C6FB8-08C3-43A1-A438-1878E6C4DCB5}" srcOrd="2" destOrd="0" parTransId="{FD54CEE5-6CE3-4382-93C7-D20E210752B8}" sibTransId="{00AB4AB6-CCEC-4DF0-AFDF-BFF43FAC7ACA}"/>
    <dgm:cxn modelId="{B48A98A5-5E15-4515-9C9B-15EADE4E4AB3}" srcId="{E3BD8B85-9E75-44D4-ADC8-58C867120109}" destId="{ADCB4D8F-825B-4F75-B9A3-1297EC15F8DA}" srcOrd="1" destOrd="0" parTransId="{CB08DB27-4BF2-4339-A4CC-401D3CC0C292}" sibTransId="{83DF319B-C13C-4DED-8328-E3A282117B3C}"/>
    <dgm:cxn modelId="{C8157A72-E65F-4EE4-90C8-C319593D95DA}" type="presOf" srcId="{4C7C6FB8-08C3-43A1-A438-1878E6C4DCB5}" destId="{C286E690-90CC-40EE-85A2-C8C6D1B855B6}" srcOrd="0" destOrd="0" presId="urn:microsoft.com/office/officeart/2005/8/layout/hierarchy2"/>
    <dgm:cxn modelId="{87DC2988-AF24-4CA1-8887-6472D2062509}" srcId="{BE959B49-5F20-4180-817F-218EB50CE0F0}" destId="{60894FAB-6BF6-465A-AF54-3CA784AF179E}" srcOrd="0" destOrd="0" parTransId="{19286B5B-1B5B-4C8F-8BA6-940787FC8F5C}" sibTransId="{3BEF0119-A040-4B44-83D3-CFEADE84A02F}"/>
    <dgm:cxn modelId="{5ADEEA23-F389-41CF-92B8-7F21743BEA7C}" type="presOf" srcId="{9AA13B65-7457-40AB-A742-1C0213E5CF86}" destId="{C261A53F-482E-4879-B06E-2870EF406BC7}" srcOrd="0" destOrd="0" presId="urn:microsoft.com/office/officeart/2005/8/layout/hierarchy2"/>
    <dgm:cxn modelId="{624AFCE8-0D40-4DDA-9C10-BEBFD66FD103}" type="presOf" srcId="{0AB58F73-F981-4300-8C24-FC763C5E29A3}" destId="{5D716EA9-64C7-4A6B-8246-85B7DFA5B3B8}" srcOrd="1" destOrd="0" presId="urn:microsoft.com/office/officeart/2005/8/layout/hierarchy2"/>
    <dgm:cxn modelId="{7816DD31-D349-42DC-BCBF-FAFA9D802182}" type="presOf" srcId="{233C2C02-3B91-4B7B-BDEA-F406E1ECBE39}" destId="{8B97635E-62D7-444D-AB0B-9E1996B6639D}" srcOrd="0" destOrd="0" presId="urn:microsoft.com/office/officeart/2005/8/layout/hierarchy2"/>
    <dgm:cxn modelId="{7F8FCA13-0046-4BA4-A3F7-075913C22FC7}" type="presOf" srcId="{16F17D58-5F56-4120-B931-82075367F675}" destId="{D356C63A-D46B-4E0C-B621-894FF8F61EDB}" srcOrd="0" destOrd="0" presId="urn:microsoft.com/office/officeart/2005/8/layout/hierarchy2"/>
    <dgm:cxn modelId="{C03E1FE7-9F2E-4460-B5D1-7792E495A5AD}" type="presOf" srcId="{04C8A6BB-5709-498A-AB43-84995BC5BACC}" destId="{44A99318-E99C-4EC2-89C6-ED1B5689EC58}" srcOrd="1" destOrd="0" presId="urn:microsoft.com/office/officeart/2005/8/layout/hierarchy2"/>
    <dgm:cxn modelId="{5D906B64-679E-4CE1-B5E0-9C8D4051AD9F}" srcId="{E92B0334-D304-46EC-BC3A-A223DED1ABFD}" destId="{4331A9CA-2C71-41EC-826D-B41E51A3A187}" srcOrd="1" destOrd="0" parTransId="{1C7431EA-3490-4A45-965C-B7D6677BC640}" sibTransId="{119E67E1-A1E7-4979-84CF-C11A873B9D75}"/>
    <dgm:cxn modelId="{65028E6E-8838-4373-8C60-1D1ED73D230C}" srcId="{ADCB4D8F-825B-4F75-B9A3-1297EC15F8DA}" destId="{EF95C7C3-3921-4AC1-9340-6E6CA4C7EAA6}" srcOrd="0" destOrd="0" parTransId="{0F9C01CE-BFF9-47DD-AD5E-AE241C8798C2}" sibTransId="{553072CF-E7E7-489B-9522-B71E4C2BE53B}"/>
    <dgm:cxn modelId="{510089EC-455B-43BB-8A1A-4243A607C268}" type="presOf" srcId="{B9E92F76-67B5-4002-AD54-34861CFFC9B6}" destId="{49735669-A58F-44A4-BE33-CD24B71CF959}" srcOrd="0" destOrd="0" presId="urn:microsoft.com/office/officeart/2005/8/layout/hierarchy2"/>
    <dgm:cxn modelId="{B0051C42-4E32-4BB3-A9C9-03B5710D7F7A}" type="presOf" srcId="{4BE0DAF4-DE67-4936-8195-AF8BD5CB5E21}" destId="{36EEA25D-625D-4C4B-8E05-5C142218079C}" srcOrd="1" destOrd="0" presId="urn:microsoft.com/office/officeart/2005/8/layout/hierarchy2"/>
    <dgm:cxn modelId="{9026ABC1-67B0-4A2B-B2C2-554F0701E1E7}" type="presOf" srcId="{EF95C7C3-3921-4AC1-9340-6E6CA4C7EAA6}" destId="{85738E67-2427-4B8A-9AA4-2F5C034F9FD1}" srcOrd="0" destOrd="0" presId="urn:microsoft.com/office/officeart/2005/8/layout/hierarchy2"/>
    <dgm:cxn modelId="{03E08913-9FAF-4D42-9D74-25D61E352A7D}" type="presOf" srcId="{7FB36CFA-ED5E-43FF-ADC2-872F028AB44F}" destId="{26799DC8-AEB6-4AEC-A1CD-D61EEC4D8622}" srcOrd="0" destOrd="0" presId="urn:microsoft.com/office/officeart/2005/8/layout/hierarchy2"/>
    <dgm:cxn modelId="{1853692C-8436-459B-9711-73E81F7CA365}" type="presOf" srcId="{13A1AFA5-80B3-4C0B-A527-FACFBF827D54}" destId="{DEE62F70-8C0A-4246-9FD7-202B6C569CBE}" srcOrd="0" destOrd="0" presId="urn:microsoft.com/office/officeart/2005/8/layout/hierarchy2"/>
    <dgm:cxn modelId="{F41B79A9-7CEC-4AA6-BA7F-8B9971799C6B}" type="presOf" srcId="{9CFBC798-501A-42D1-90D2-B7509D96843E}" destId="{D348DE34-78D4-40E0-9BA7-9E3D4970C01C}" srcOrd="0" destOrd="0" presId="urn:microsoft.com/office/officeart/2005/8/layout/hierarchy2"/>
    <dgm:cxn modelId="{B80458F9-6093-4EB6-A985-5F1913B9BD24}" type="presOf" srcId="{FF47F7EA-E1CD-423D-BDB7-986997AA7D69}" destId="{F6C71D74-6390-439B-B3EC-ADE80573839B}" srcOrd="1" destOrd="0" presId="urn:microsoft.com/office/officeart/2005/8/layout/hierarchy2"/>
    <dgm:cxn modelId="{D245A1D2-624B-44AD-B370-8E1D6C7D2253}" type="presOf" srcId="{DB1DEBBC-ADE1-41D0-9681-FDFBBCB18034}" destId="{2B092959-3774-4BAC-962E-0A2E31274793}" srcOrd="0" destOrd="0" presId="urn:microsoft.com/office/officeart/2005/8/layout/hierarchy2"/>
    <dgm:cxn modelId="{45A82011-2B3F-4737-AC9B-9C316F082231}" type="presOf" srcId="{963E4CF5-5455-495B-B122-D3C04821AADE}" destId="{7596B1DE-1124-4F0D-A24D-E0CF47AB62F4}" srcOrd="1" destOrd="0" presId="urn:microsoft.com/office/officeart/2005/8/layout/hierarchy2"/>
    <dgm:cxn modelId="{49D3A159-3A14-4F84-904F-592757FC12FE}" type="presOf" srcId="{0AB58F73-F981-4300-8C24-FC763C5E29A3}" destId="{1DE7C828-6E00-403E-A546-487F62455C34}" srcOrd="0" destOrd="0" presId="urn:microsoft.com/office/officeart/2005/8/layout/hierarchy2"/>
    <dgm:cxn modelId="{1FBA2C35-7451-42FA-961B-1E69A4FD2898}" srcId="{09A35F7F-3F65-4563-8C7D-0A36A73FC316}" destId="{259397A8-EC3B-40BA-AA6E-3D9D4216C82A}" srcOrd="1" destOrd="0" parTransId="{04C8A6BB-5709-498A-AB43-84995BC5BACC}" sibTransId="{F9058689-D89F-484B-B9E6-C1E1F0C20FF9}"/>
    <dgm:cxn modelId="{E8DDBEF5-88C4-4DF1-AB4B-495B482916DF}" type="presOf" srcId="{811CD263-0DB0-4441-92D7-205EE5B339CE}" destId="{EF51E014-9A45-40D7-900A-6E22821E18CF}" srcOrd="0" destOrd="0" presId="urn:microsoft.com/office/officeart/2005/8/layout/hierarchy2"/>
    <dgm:cxn modelId="{6B5F6E48-5126-48BF-8AF8-706AA08E1177}" type="presOf" srcId="{B9E92F76-67B5-4002-AD54-34861CFFC9B6}" destId="{DE41B656-154C-45C9-A976-5C07BAAC0376}" srcOrd="1" destOrd="0" presId="urn:microsoft.com/office/officeart/2005/8/layout/hierarchy2"/>
    <dgm:cxn modelId="{67EE6A33-99F4-4148-BE9F-09289E1496E9}" type="presOf" srcId="{DB1DEBBC-ADE1-41D0-9681-FDFBBCB18034}" destId="{857E50E5-BEE0-45E7-91C5-A6C039DE5914}" srcOrd="1" destOrd="0" presId="urn:microsoft.com/office/officeart/2005/8/layout/hierarchy2"/>
    <dgm:cxn modelId="{B7FB0575-CC64-4ADF-9742-A7134A5201D7}" srcId="{7FB36CFA-ED5E-43FF-ADC2-872F028AB44F}" destId="{09A35F7F-3F65-4563-8C7D-0A36A73FC316}" srcOrd="0" destOrd="0" parTransId="{8BEC98B3-898D-4625-8095-0BDA08627B00}" sibTransId="{DBD4FE08-D9FC-4D93-8990-53CB6BBE569B}"/>
    <dgm:cxn modelId="{243C1464-3BDB-4F10-A492-7FC49D469A1E}" type="presOf" srcId="{233C2C02-3B91-4B7B-BDEA-F406E1ECBE39}" destId="{146EAB02-8E3C-40A0-A609-B2CFA4D67525}" srcOrd="1" destOrd="0" presId="urn:microsoft.com/office/officeart/2005/8/layout/hierarchy2"/>
    <dgm:cxn modelId="{013A8D90-1811-41B7-B56B-2479AC343842}" type="presOf" srcId="{8BEC98B3-898D-4625-8095-0BDA08627B00}" destId="{0CFB90E1-37F1-4CD2-9A01-522E53B1D28B}" srcOrd="0" destOrd="0" presId="urn:microsoft.com/office/officeart/2005/8/layout/hierarchy2"/>
    <dgm:cxn modelId="{F0D87292-5CDB-4582-80BC-39492E7017D8}" type="presOf" srcId="{929DBBE2-C6EB-4A95-9810-A64EB3609F13}" destId="{0F8834E0-E3EC-4F3A-A0A2-58148F49F528}" srcOrd="0" destOrd="0" presId="urn:microsoft.com/office/officeart/2005/8/layout/hierarchy2"/>
    <dgm:cxn modelId="{373015E8-DBCF-41AC-B04C-CF11FEF29FE3}" type="presOf" srcId="{1C2DBCA4-7205-4D75-B57C-BC1FE68B9307}" destId="{FB83E8B5-B011-4FEC-9496-E58C7ABD7D22}" srcOrd="0" destOrd="0" presId="urn:microsoft.com/office/officeart/2005/8/layout/hierarchy2"/>
    <dgm:cxn modelId="{D6697D0D-0AB7-4E60-A048-871394C9299B}" type="presOf" srcId="{DB6B254E-DC15-443C-B20A-4E16C08BC5EA}" destId="{0CFD70BF-9BC1-48B7-B1E2-70D6AA0BE6BB}" srcOrd="0" destOrd="0" presId="urn:microsoft.com/office/officeart/2005/8/layout/hierarchy2"/>
    <dgm:cxn modelId="{5B71E393-8A3B-4514-9C82-7091BEA565DC}" type="presOf" srcId="{ADCB4D8F-825B-4F75-B9A3-1297EC15F8DA}" destId="{D541E7AC-D4F7-48B6-9417-93394ED16582}" srcOrd="0" destOrd="0" presId="urn:microsoft.com/office/officeart/2005/8/layout/hierarchy2"/>
    <dgm:cxn modelId="{F553C978-A263-4EB8-AFE9-3A645512B805}" srcId="{09A35F7F-3F65-4563-8C7D-0A36A73FC316}" destId="{16F17D58-5F56-4120-B931-82075367F675}" srcOrd="0" destOrd="0" parTransId="{963E4CF5-5455-495B-B122-D3C04821AADE}" sibTransId="{6DCA2F5A-A0AF-4363-A9DA-130909EF9F16}"/>
    <dgm:cxn modelId="{4D82F5FB-304D-483D-8E80-D287C4147CC4}" type="presOf" srcId="{E92B0334-D304-46EC-BC3A-A223DED1ABFD}" destId="{EB6E4D74-E165-4DE1-B2D6-17322655F170}" srcOrd="0" destOrd="0" presId="urn:microsoft.com/office/officeart/2005/8/layout/hierarchy2"/>
    <dgm:cxn modelId="{D92552EE-C1EC-442A-9A66-9B6BA5C4CB35}" srcId="{2356D814-5BB6-4982-AEB8-73D5E1BE3914}" destId="{811CD263-0DB0-4441-92D7-205EE5B339CE}" srcOrd="0" destOrd="0" parTransId="{0AB58F73-F981-4300-8C24-FC763C5E29A3}" sibTransId="{57328E72-A5AF-460B-840F-63DC1604CE54}"/>
    <dgm:cxn modelId="{F905D194-1597-4130-890E-929BF750A2BE}" srcId="{E3BD8B85-9E75-44D4-ADC8-58C867120109}" destId="{58C86F0F-094D-4715-83FC-429083F667B3}" srcOrd="0" destOrd="0" parTransId="{15ADB620-6E3A-4A95-8A56-81C5D40F6459}" sibTransId="{6CA7D22C-F3DE-4891-A6AD-5911ADC3B2EF}"/>
    <dgm:cxn modelId="{B5350696-AFA2-42A2-B58F-8E17476181D1}" type="presOf" srcId="{37C7BFAF-F36F-4FF6-B4DF-9807AD70BEB7}" destId="{18793287-4D14-47D6-A604-DFF3AD215690}" srcOrd="1" destOrd="0" presId="urn:microsoft.com/office/officeart/2005/8/layout/hierarchy2"/>
    <dgm:cxn modelId="{B5C9C595-51F8-4D1C-AA20-37A257D03462}" type="presOf" srcId="{4331A9CA-2C71-41EC-826D-B41E51A3A187}" destId="{8E5C0CCE-B028-468E-BD3C-C8D00B0DD6FB}" srcOrd="0" destOrd="0" presId="urn:microsoft.com/office/officeart/2005/8/layout/hierarchy2"/>
    <dgm:cxn modelId="{2D019D04-6B69-43DE-AECB-71A9196F1F12}" srcId="{58C86F0F-094D-4715-83FC-429083F667B3}" destId="{8A298DE9-5CA2-4A0B-A52D-94A82DB2B054}" srcOrd="0" destOrd="0" parTransId="{9CFBC798-501A-42D1-90D2-B7509D96843E}" sibTransId="{CDBDB6FB-DBE0-4CF4-8115-EE8665754B1F}"/>
    <dgm:cxn modelId="{F437BA98-470D-4946-9DD8-909E4871503A}" type="presOf" srcId="{1C7431EA-3490-4A45-965C-B7D6677BC640}" destId="{83EE0C36-9155-4CEB-B801-55405C889867}" srcOrd="1" destOrd="0" presId="urn:microsoft.com/office/officeart/2005/8/layout/hierarchy2"/>
    <dgm:cxn modelId="{C52461CF-E122-4280-A884-B03AB530FD43}" type="presParOf" srcId="{8A8B9BCC-EB0A-4141-84CE-7D05CE3742B6}" destId="{A8E611F7-401F-4232-801B-316B854B362F}" srcOrd="0" destOrd="0" presId="urn:microsoft.com/office/officeart/2005/8/layout/hierarchy2"/>
    <dgm:cxn modelId="{FD8A1198-13DB-4C74-9ADF-A4A8F2B4DE74}" type="presParOf" srcId="{A8E611F7-401F-4232-801B-316B854B362F}" destId="{3C444438-E081-4B0A-8D75-5206C9B33896}" srcOrd="0" destOrd="0" presId="urn:microsoft.com/office/officeart/2005/8/layout/hierarchy2"/>
    <dgm:cxn modelId="{54A5C0AF-D2AB-4F06-986C-58E074A07C96}" type="presParOf" srcId="{A8E611F7-401F-4232-801B-316B854B362F}" destId="{A1DB2BD9-0927-4DCA-A879-4D276BB65F96}" srcOrd="1" destOrd="0" presId="urn:microsoft.com/office/officeart/2005/8/layout/hierarchy2"/>
    <dgm:cxn modelId="{0B535F64-22F7-4623-9BBD-9CFFCA99CD06}" type="presParOf" srcId="{A1DB2BD9-0927-4DCA-A879-4D276BB65F96}" destId="{0EBF9649-5454-49DF-910A-66CFF3DAFBBB}" srcOrd="0" destOrd="0" presId="urn:microsoft.com/office/officeart/2005/8/layout/hierarchy2"/>
    <dgm:cxn modelId="{82F362DB-9047-402A-91EA-13628A2538DC}" type="presParOf" srcId="{0EBF9649-5454-49DF-910A-66CFF3DAFBBB}" destId="{EEEFB2B8-5D29-40AB-ABED-A513841A9ED6}" srcOrd="0" destOrd="0" presId="urn:microsoft.com/office/officeart/2005/8/layout/hierarchy2"/>
    <dgm:cxn modelId="{6B393CA1-B275-4136-9C3C-82908254D0F1}" type="presParOf" srcId="{A1DB2BD9-0927-4DCA-A879-4D276BB65F96}" destId="{C3A436C4-C0C2-46AA-8BF7-9CA6ECFD57C3}" srcOrd="1" destOrd="0" presId="urn:microsoft.com/office/officeart/2005/8/layout/hierarchy2"/>
    <dgm:cxn modelId="{612A80F1-F43D-4CF3-993D-952DCFA88BB9}" type="presParOf" srcId="{C3A436C4-C0C2-46AA-8BF7-9CA6ECFD57C3}" destId="{EB6E4D74-E165-4DE1-B2D6-17322655F170}" srcOrd="0" destOrd="0" presId="urn:microsoft.com/office/officeart/2005/8/layout/hierarchy2"/>
    <dgm:cxn modelId="{35906910-0CC1-4785-B96A-D453F10020DE}" type="presParOf" srcId="{C3A436C4-C0C2-46AA-8BF7-9CA6ECFD57C3}" destId="{F4856641-9E14-47FD-9451-F9E3C6D2870A}" srcOrd="1" destOrd="0" presId="urn:microsoft.com/office/officeart/2005/8/layout/hierarchy2"/>
    <dgm:cxn modelId="{BC12B4F8-869D-4FC1-B461-F74746A1CF7D}" type="presParOf" srcId="{F4856641-9E14-47FD-9451-F9E3C6D2870A}" destId="{C261A53F-482E-4879-B06E-2870EF406BC7}" srcOrd="0" destOrd="0" presId="urn:microsoft.com/office/officeart/2005/8/layout/hierarchy2"/>
    <dgm:cxn modelId="{87A65861-8A2D-4D5B-864B-79158ABDC43C}" type="presParOf" srcId="{C261A53F-482E-4879-B06E-2870EF406BC7}" destId="{0B0E3D79-B253-4A4B-AF16-32DC08F5D9AA}" srcOrd="0" destOrd="0" presId="urn:microsoft.com/office/officeart/2005/8/layout/hierarchy2"/>
    <dgm:cxn modelId="{07338B91-D916-43CD-AC10-2BEE686DBFB8}" type="presParOf" srcId="{F4856641-9E14-47FD-9451-F9E3C6D2870A}" destId="{15E3B364-C863-49F8-AF44-E6572D2CAD3A}" srcOrd="1" destOrd="0" presId="urn:microsoft.com/office/officeart/2005/8/layout/hierarchy2"/>
    <dgm:cxn modelId="{BD98814C-5FFA-48CC-A9D2-0B7445E3BE5A}" type="presParOf" srcId="{15E3B364-C863-49F8-AF44-E6572D2CAD3A}" destId="{4389B1FA-0B94-4597-9751-3050B473247A}" srcOrd="0" destOrd="0" presId="urn:microsoft.com/office/officeart/2005/8/layout/hierarchy2"/>
    <dgm:cxn modelId="{3F0B4EBC-EC80-41F3-84E4-005BDD5B814D}" type="presParOf" srcId="{15E3B364-C863-49F8-AF44-E6572D2CAD3A}" destId="{DA65DE3F-9025-4939-ACBE-1C91B8D5243C}" srcOrd="1" destOrd="0" presId="urn:microsoft.com/office/officeart/2005/8/layout/hierarchy2"/>
    <dgm:cxn modelId="{5AE88022-2D66-4C61-99BD-536E611E96E7}" type="presParOf" srcId="{DA65DE3F-9025-4939-ACBE-1C91B8D5243C}" destId="{1DE7C828-6E00-403E-A546-487F62455C34}" srcOrd="0" destOrd="0" presId="urn:microsoft.com/office/officeart/2005/8/layout/hierarchy2"/>
    <dgm:cxn modelId="{91AE98DE-4D1B-4FC9-9DAC-140643B796A3}" type="presParOf" srcId="{1DE7C828-6E00-403E-A546-487F62455C34}" destId="{5D716EA9-64C7-4A6B-8246-85B7DFA5B3B8}" srcOrd="0" destOrd="0" presId="urn:microsoft.com/office/officeart/2005/8/layout/hierarchy2"/>
    <dgm:cxn modelId="{B2E0F654-8EBB-44F0-B9A5-84A41C69A14B}" type="presParOf" srcId="{DA65DE3F-9025-4939-ACBE-1C91B8D5243C}" destId="{4BAC05B4-B315-46E3-B1FC-BEE2B6E01B46}" srcOrd="1" destOrd="0" presId="urn:microsoft.com/office/officeart/2005/8/layout/hierarchy2"/>
    <dgm:cxn modelId="{BC8DF26C-2036-4B47-95FE-D9722736BB30}" type="presParOf" srcId="{4BAC05B4-B315-46E3-B1FC-BEE2B6E01B46}" destId="{EF51E014-9A45-40D7-900A-6E22821E18CF}" srcOrd="0" destOrd="0" presId="urn:microsoft.com/office/officeart/2005/8/layout/hierarchy2"/>
    <dgm:cxn modelId="{5E805247-47A0-422A-80B8-1E58742FD85F}" type="presParOf" srcId="{4BAC05B4-B315-46E3-B1FC-BEE2B6E01B46}" destId="{51EB7DF0-8BDF-4DA8-AE19-723AC75268F7}" srcOrd="1" destOrd="0" presId="urn:microsoft.com/office/officeart/2005/8/layout/hierarchy2"/>
    <dgm:cxn modelId="{57ECF778-2629-4D2F-81D5-D1830DDFA63F}" type="presParOf" srcId="{F4856641-9E14-47FD-9451-F9E3C6D2870A}" destId="{10A96BAE-EF79-44C4-A3FD-38AAE324AAFE}" srcOrd="2" destOrd="0" presId="urn:microsoft.com/office/officeart/2005/8/layout/hierarchy2"/>
    <dgm:cxn modelId="{04EE23BF-BB1E-4FF5-A06A-F0FE73F53705}" type="presParOf" srcId="{10A96BAE-EF79-44C4-A3FD-38AAE324AAFE}" destId="{83EE0C36-9155-4CEB-B801-55405C889867}" srcOrd="0" destOrd="0" presId="urn:microsoft.com/office/officeart/2005/8/layout/hierarchy2"/>
    <dgm:cxn modelId="{C07BF4B3-BBC5-4482-8FB8-AEB740EAA26E}" type="presParOf" srcId="{F4856641-9E14-47FD-9451-F9E3C6D2870A}" destId="{9F36042B-E4C5-4AAA-825A-9F59CA5AFD1A}" srcOrd="3" destOrd="0" presId="urn:microsoft.com/office/officeart/2005/8/layout/hierarchy2"/>
    <dgm:cxn modelId="{C566E6E8-642F-43B2-965E-7D25282415D9}" type="presParOf" srcId="{9F36042B-E4C5-4AAA-825A-9F59CA5AFD1A}" destId="{8E5C0CCE-B028-468E-BD3C-C8D00B0DD6FB}" srcOrd="0" destOrd="0" presId="urn:microsoft.com/office/officeart/2005/8/layout/hierarchy2"/>
    <dgm:cxn modelId="{B1F25D7C-206F-4B05-B53E-8133C8F48DEF}" type="presParOf" srcId="{9F36042B-E4C5-4AAA-825A-9F59CA5AFD1A}" destId="{E0DEFFE2-CCC9-46D0-AA87-268DACFAD27A}" srcOrd="1" destOrd="0" presId="urn:microsoft.com/office/officeart/2005/8/layout/hierarchy2"/>
    <dgm:cxn modelId="{80B059C6-244F-4057-B983-C9CBCBF37793}" type="presParOf" srcId="{8A8B9BCC-EB0A-4141-84CE-7D05CE3742B6}" destId="{6B2247B9-9E43-4498-96F8-A270F559433D}" srcOrd="1" destOrd="0" presId="urn:microsoft.com/office/officeart/2005/8/layout/hierarchy2"/>
    <dgm:cxn modelId="{6EC3124F-5299-4E94-87D3-98898E782A03}" type="presParOf" srcId="{6B2247B9-9E43-4498-96F8-A270F559433D}" destId="{BA358B24-A391-4FB0-A99A-7A2EC2A66979}" srcOrd="0" destOrd="0" presId="urn:microsoft.com/office/officeart/2005/8/layout/hierarchy2"/>
    <dgm:cxn modelId="{0C01BC09-E9DB-4E50-B5D9-369E557989E8}" type="presParOf" srcId="{6B2247B9-9E43-4498-96F8-A270F559433D}" destId="{51BD8CC1-E7DD-442F-A406-98CA51658B6C}" srcOrd="1" destOrd="0" presId="urn:microsoft.com/office/officeart/2005/8/layout/hierarchy2"/>
    <dgm:cxn modelId="{17EAD2A2-EEA4-4779-A97D-F9488CD67242}" type="presParOf" srcId="{51BD8CC1-E7DD-442F-A406-98CA51658B6C}" destId="{F74DE46F-E3A6-42A7-9A05-63F4BB171D02}" srcOrd="0" destOrd="0" presId="urn:microsoft.com/office/officeart/2005/8/layout/hierarchy2"/>
    <dgm:cxn modelId="{F5F94489-BABF-47BB-BFB8-6CBC2D4966DE}" type="presParOf" srcId="{F74DE46F-E3A6-42A7-9A05-63F4BB171D02}" destId="{36EEA25D-625D-4C4B-8E05-5C142218079C}" srcOrd="0" destOrd="0" presId="urn:microsoft.com/office/officeart/2005/8/layout/hierarchy2"/>
    <dgm:cxn modelId="{0003122A-2C14-4315-B2EF-E3436385DE5B}" type="presParOf" srcId="{51BD8CC1-E7DD-442F-A406-98CA51658B6C}" destId="{F34F96F8-CF15-428F-BA8E-71958D8FC4B5}" srcOrd="1" destOrd="0" presId="urn:microsoft.com/office/officeart/2005/8/layout/hierarchy2"/>
    <dgm:cxn modelId="{E52D3AC7-A65B-4085-AD77-F725E9E01CCD}" type="presParOf" srcId="{F34F96F8-CF15-428F-BA8E-71958D8FC4B5}" destId="{2262D8BA-DBF8-4DCF-813A-F36896E9B720}" srcOrd="0" destOrd="0" presId="urn:microsoft.com/office/officeart/2005/8/layout/hierarchy2"/>
    <dgm:cxn modelId="{3E4B39DB-53C4-40C4-A226-801BFEE760E1}" type="presParOf" srcId="{F34F96F8-CF15-428F-BA8E-71958D8FC4B5}" destId="{95F3CC17-C567-445D-8961-D1B424D6CD96}" srcOrd="1" destOrd="0" presId="urn:microsoft.com/office/officeart/2005/8/layout/hierarchy2"/>
    <dgm:cxn modelId="{46F0DC44-783F-4024-8B32-A365EC9F79E2}" type="presParOf" srcId="{95F3CC17-C567-445D-8961-D1B424D6CD96}" destId="{59F0A27D-DD57-4A96-AED6-1D04DAE5F366}" srcOrd="0" destOrd="0" presId="urn:microsoft.com/office/officeart/2005/8/layout/hierarchy2"/>
    <dgm:cxn modelId="{4A7F6B72-75A0-41EE-A679-BF0085C5806D}" type="presParOf" srcId="{59F0A27D-DD57-4A96-AED6-1D04DAE5F366}" destId="{57E9883E-5E5F-4DAE-9931-9DF3CD840E9B}" srcOrd="0" destOrd="0" presId="urn:microsoft.com/office/officeart/2005/8/layout/hierarchy2"/>
    <dgm:cxn modelId="{B85982A1-C4BF-40F5-AA74-2A76A04E4E61}" type="presParOf" srcId="{95F3CC17-C567-445D-8961-D1B424D6CD96}" destId="{4563D9E7-B736-48DE-817F-E92D840D722D}" srcOrd="1" destOrd="0" presId="urn:microsoft.com/office/officeart/2005/8/layout/hierarchy2"/>
    <dgm:cxn modelId="{E8E770D5-CDB7-4B5E-87EA-6F69B03D45CF}" type="presParOf" srcId="{4563D9E7-B736-48DE-817F-E92D840D722D}" destId="{E12C06BC-BD4E-4E6B-AA13-528554DCD7C6}" srcOrd="0" destOrd="0" presId="urn:microsoft.com/office/officeart/2005/8/layout/hierarchy2"/>
    <dgm:cxn modelId="{B3E68C99-4DAB-46AE-807C-03592CB876C9}" type="presParOf" srcId="{4563D9E7-B736-48DE-817F-E92D840D722D}" destId="{4FB2CA0B-F067-4E2F-AF9D-F0C9FA5B1F3D}" srcOrd="1" destOrd="0" presId="urn:microsoft.com/office/officeart/2005/8/layout/hierarchy2"/>
    <dgm:cxn modelId="{FB6C7883-4958-44F9-A188-A505A0AB2986}" type="presParOf" srcId="{4FB2CA0B-F067-4E2F-AF9D-F0C9FA5B1F3D}" destId="{D348DE34-78D4-40E0-9BA7-9E3D4970C01C}" srcOrd="0" destOrd="0" presId="urn:microsoft.com/office/officeart/2005/8/layout/hierarchy2"/>
    <dgm:cxn modelId="{40623C00-58DA-4D33-977E-CDB1BA7022DD}" type="presParOf" srcId="{D348DE34-78D4-40E0-9BA7-9E3D4970C01C}" destId="{492368D9-98D1-4FA3-B42A-493D362D7385}" srcOrd="0" destOrd="0" presId="urn:microsoft.com/office/officeart/2005/8/layout/hierarchy2"/>
    <dgm:cxn modelId="{7264077B-95B0-4E21-91A3-66D4FFE16492}" type="presParOf" srcId="{4FB2CA0B-F067-4E2F-AF9D-F0C9FA5B1F3D}" destId="{76C29C86-DC1B-40B1-B509-15AADF193844}" srcOrd="1" destOrd="0" presId="urn:microsoft.com/office/officeart/2005/8/layout/hierarchy2"/>
    <dgm:cxn modelId="{91FD3BEA-5613-4E52-A4E3-7B002329828A}" type="presParOf" srcId="{76C29C86-DC1B-40B1-B509-15AADF193844}" destId="{31B3941E-CD88-49ED-AF37-212FCAB2E54E}" srcOrd="0" destOrd="0" presId="urn:microsoft.com/office/officeart/2005/8/layout/hierarchy2"/>
    <dgm:cxn modelId="{06006880-F6C8-4CA5-9385-C1381CB239B9}" type="presParOf" srcId="{76C29C86-DC1B-40B1-B509-15AADF193844}" destId="{7B0A6EF4-E3B8-47C5-AA89-CECFA33FAE52}" srcOrd="1" destOrd="0" presId="urn:microsoft.com/office/officeart/2005/8/layout/hierarchy2"/>
    <dgm:cxn modelId="{C7162402-D105-4739-B166-4DF2F07D60AB}" type="presParOf" srcId="{95F3CC17-C567-445D-8961-D1B424D6CD96}" destId="{6D5C5C91-83D1-41AF-9B9A-FC785A781853}" srcOrd="2" destOrd="0" presId="urn:microsoft.com/office/officeart/2005/8/layout/hierarchy2"/>
    <dgm:cxn modelId="{21785140-1190-4717-B2AD-E977C9326942}" type="presParOf" srcId="{6D5C5C91-83D1-41AF-9B9A-FC785A781853}" destId="{BBC04946-7E18-4B8F-A797-E3673693AA7E}" srcOrd="0" destOrd="0" presId="urn:microsoft.com/office/officeart/2005/8/layout/hierarchy2"/>
    <dgm:cxn modelId="{7D9F0FCE-FCE2-4820-8E40-AD74FC880D76}" type="presParOf" srcId="{95F3CC17-C567-445D-8961-D1B424D6CD96}" destId="{7F6652D4-75E7-466B-8C19-7A05BC8888D7}" srcOrd="3" destOrd="0" presId="urn:microsoft.com/office/officeart/2005/8/layout/hierarchy2"/>
    <dgm:cxn modelId="{31EEA0C9-58F2-4CF1-B24E-7D8374528F9F}" type="presParOf" srcId="{7F6652D4-75E7-466B-8C19-7A05BC8888D7}" destId="{D541E7AC-D4F7-48B6-9417-93394ED16582}" srcOrd="0" destOrd="0" presId="urn:microsoft.com/office/officeart/2005/8/layout/hierarchy2"/>
    <dgm:cxn modelId="{621A6078-52E5-4593-A9DC-A1050460C2AD}" type="presParOf" srcId="{7F6652D4-75E7-466B-8C19-7A05BC8888D7}" destId="{CEC904B9-E6FF-42AB-85D6-E5D95D51EEFF}" srcOrd="1" destOrd="0" presId="urn:microsoft.com/office/officeart/2005/8/layout/hierarchy2"/>
    <dgm:cxn modelId="{0FF4BF20-4A99-4E7D-B5BA-159176EB363E}" type="presParOf" srcId="{CEC904B9-E6FF-42AB-85D6-E5D95D51EEFF}" destId="{1E30A41F-E000-4DDE-8910-DD575E19316B}" srcOrd="0" destOrd="0" presId="urn:microsoft.com/office/officeart/2005/8/layout/hierarchy2"/>
    <dgm:cxn modelId="{08732BF2-E4A4-49E8-9361-24333C789EF1}" type="presParOf" srcId="{1E30A41F-E000-4DDE-8910-DD575E19316B}" destId="{36388C62-5D8D-460F-B3BC-CFBF2387CDBB}" srcOrd="0" destOrd="0" presId="urn:microsoft.com/office/officeart/2005/8/layout/hierarchy2"/>
    <dgm:cxn modelId="{0A58DE65-F23B-413B-B11B-BA0834B59184}" type="presParOf" srcId="{CEC904B9-E6FF-42AB-85D6-E5D95D51EEFF}" destId="{0CA04AAE-A776-4DFD-9698-099949398EBA}" srcOrd="1" destOrd="0" presId="urn:microsoft.com/office/officeart/2005/8/layout/hierarchy2"/>
    <dgm:cxn modelId="{2F1374FF-DD62-42C8-B594-72A21BCEF1AB}" type="presParOf" srcId="{0CA04AAE-A776-4DFD-9698-099949398EBA}" destId="{85738E67-2427-4B8A-9AA4-2F5C034F9FD1}" srcOrd="0" destOrd="0" presId="urn:microsoft.com/office/officeart/2005/8/layout/hierarchy2"/>
    <dgm:cxn modelId="{C25CC0E3-AE07-4873-AB12-1819973FEAC6}" type="presParOf" srcId="{0CA04AAE-A776-4DFD-9698-099949398EBA}" destId="{D5F529A0-B09E-4DF6-A777-055D121A7770}" srcOrd="1" destOrd="0" presId="urn:microsoft.com/office/officeart/2005/8/layout/hierarchy2"/>
    <dgm:cxn modelId="{F668146E-9031-4063-BFAC-EA0B6C91BC94}" type="presParOf" srcId="{51BD8CC1-E7DD-442F-A406-98CA51658B6C}" destId="{440F85C6-37D1-4808-AA4A-73D75E4A4975}" srcOrd="2" destOrd="0" presId="urn:microsoft.com/office/officeart/2005/8/layout/hierarchy2"/>
    <dgm:cxn modelId="{E9B37FD8-2B1E-48A4-A897-7589F600F5E1}" type="presParOf" srcId="{440F85C6-37D1-4808-AA4A-73D75E4A4975}" destId="{18793287-4D14-47D6-A604-DFF3AD215690}" srcOrd="0" destOrd="0" presId="urn:microsoft.com/office/officeart/2005/8/layout/hierarchy2"/>
    <dgm:cxn modelId="{F21CF91F-035F-401F-86CF-70DD74F29F1D}" type="presParOf" srcId="{51BD8CC1-E7DD-442F-A406-98CA51658B6C}" destId="{4FE33FC9-B23B-440F-B890-7F6A97FF4151}" srcOrd="3" destOrd="0" presId="urn:microsoft.com/office/officeart/2005/8/layout/hierarchy2"/>
    <dgm:cxn modelId="{6C7CD09C-858E-4802-88AF-1B7AF41FD2C6}" type="presParOf" srcId="{4FE33FC9-B23B-440F-B890-7F6A97FF4151}" destId="{AC8F60BA-B048-4A85-9537-F305920F9136}" srcOrd="0" destOrd="0" presId="urn:microsoft.com/office/officeart/2005/8/layout/hierarchy2"/>
    <dgm:cxn modelId="{1676162A-5634-4434-AA2C-78633FD904D5}" type="presParOf" srcId="{4FE33FC9-B23B-440F-B890-7F6A97FF4151}" destId="{96251BE4-1264-4B11-A1F1-4AA103E8A8A4}" srcOrd="1" destOrd="0" presId="urn:microsoft.com/office/officeart/2005/8/layout/hierarchy2"/>
    <dgm:cxn modelId="{FA3F80D8-990A-4F9D-A468-E24B15DFAED0}" type="presParOf" srcId="{96251BE4-1264-4B11-A1F1-4AA103E8A8A4}" destId="{49735669-A58F-44A4-BE33-CD24B71CF959}" srcOrd="0" destOrd="0" presId="urn:microsoft.com/office/officeart/2005/8/layout/hierarchy2"/>
    <dgm:cxn modelId="{A266F16D-ED23-4026-B587-2A7B8442C5BF}" type="presParOf" srcId="{49735669-A58F-44A4-BE33-CD24B71CF959}" destId="{DE41B656-154C-45C9-A976-5C07BAAC0376}" srcOrd="0" destOrd="0" presId="urn:microsoft.com/office/officeart/2005/8/layout/hierarchy2"/>
    <dgm:cxn modelId="{8A6E64DB-939F-42E6-9833-3C14CF0EA68B}" type="presParOf" srcId="{96251BE4-1264-4B11-A1F1-4AA103E8A8A4}" destId="{8D0D866A-B629-4AE2-9A2F-30F0B3B7F704}" srcOrd="1" destOrd="0" presId="urn:microsoft.com/office/officeart/2005/8/layout/hierarchy2"/>
    <dgm:cxn modelId="{A68E3CF7-0BA2-4D3F-B982-685162ED38B5}" type="presParOf" srcId="{8D0D866A-B629-4AE2-9A2F-30F0B3B7F704}" destId="{C1BF4CAE-6B5B-4179-AECA-3562B3A64890}" srcOrd="0" destOrd="0" presId="urn:microsoft.com/office/officeart/2005/8/layout/hierarchy2"/>
    <dgm:cxn modelId="{8C07C989-6798-4779-8B22-E1689A0E792A}" type="presParOf" srcId="{8D0D866A-B629-4AE2-9A2F-30F0B3B7F704}" destId="{E301C676-1CD6-4AC7-AE7A-DD079216116D}" srcOrd="1" destOrd="0" presId="urn:microsoft.com/office/officeart/2005/8/layout/hierarchy2"/>
    <dgm:cxn modelId="{B4303F74-D1A0-435F-A40B-00AFE693558F}" type="presParOf" srcId="{8A8B9BCC-EB0A-4141-84CE-7D05CE3742B6}" destId="{89289847-0FA0-4009-93AE-08EF886F934D}" srcOrd="2" destOrd="0" presId="urn:microsoft.com/office/officeart/2005/8/layout/hierarchy2"/>
    <dgm:cxn modelId="{34237321-F628-46DC-944B-8BB1E6D90FCA}" type="presParOf" srcId="{89289847-0FA0-4009-93AE-08EF886F934D}" destId="{C286E690-90CC-40EE-85A2-C8C6D1B855B6}" srcOrd="0" destOrd="0" presId="urn:microsoft.com/office/officeart/2005/8/layout/hierarchy2"/>
    <dgm:cxn modelId="{FC51EC00-7C26-4C79-8191-C6919C72D4AE}" type="presParOf" srcId="{89289847-0FA0-4009-93AE-08EF886F934D}" destId="{EB8CD4D3-B976-4E02-AA61-A0AA8CC88DC3}" srcOrd="1" destOrd="0" presId="urn:microsoft.com/office/officeart/2005/8/layout/hierarchy2"/>
    <dgm:cxn modelId="{A8247712-B148-452D-9B5F-BD6ED78C1ADC}" type="presParOf" srcId="{EB8CD4D3-B976-4E02-AA61-A0AA8CC88DC3}" destId="{2B092959-3774-4BAC-962E-0A2E31274793}" srcOrd="0" destOrd="0" presId="urn:microsoft.com/office/officeart/2005/8/layout/hierarchy2"/>
    <dgm:cxn modelId="{689ED77E-CFCC-44EB-84DD-8EAA411E017B}" type="presParOf" srcId="{2B092959-3774-4BAC-962E-0A2E31274793}" destId="{857E50E5-BEE0-45E7-91C5-A6C039DE5914}" srcOrd="0" destOrd="0" presId="urn:microsoft.com/office/officeart/2005/8/layout/hierarchy2"/>
    <dgm:cxn modelId="{9CDBD1F7-8BD0-4627-98C7-3ADC14028439}" type="presParOf" srcId="{EB8CD4D3-B976-4E02-AA61-A0AA8CC88DC3}" destId="{7434AD82-298E-4578-B69F-1305AA3927A3}" srcOrd="1" destOrd="0" presId="urn:microsoft.com/office/officeart/2005/8/layout/hierarchy2"/>
    <dgm:cxn modelId="{B6B9C1D7-FF66-4F8F-82FF-EF25FAA3BF55}" type="presParOf" srcId="{7434AD82-298E-4578-B69F-1305AA3927A3}" destId="{26799DC8-AEB6-4AEC-A1CD-D61EEC4D8622}" srcOrd="0" destOrd="0" presId="urn:microsoft.com/office/officeart/2005/8/layout/hierarchy2"/>
    <dgm:cxn modelId="{4B6D779F-DF43-4DEF-B3E8-CDA61A111FE7}" type="presParOf" srcId="{7434AD82-298E-4578-B69F-1305AA3927A3}" destId="{99B8F3A9-45FD-469A-9C6D-6791BD5E7925}" srcOrd="1" destOrd="0" presId="urn:microsoft.com/office/officeart/2005/8/layout/hierarchy2"/>
    <dgm:cxn modelId="{343C118C-400E-4613-A81C-D451FBE43496}" type="presParOf" srcId="{99B8F3A9-45FD-469A-9C6D-6791BD5E7925}" destId="{0CFB90E1-37F1-4CD2-9A01-522E53B1D28B}" srcOrd="0" destOrd="0" presId="urn:microsoft.com/office/officeart/2005/8/layout/hierarchy2"/>
    <dgm:cxn modelId="{D1CFB1FE-D2B4-482B-B565-AEF7E009E62F}" type="presParOf" srcId="{0CFB90E1-37F1-4CD2-9A01-522E53B1D28B}" destId="{0F54A9D0-C588-407D-8F7F-F7B89C53459D}" srcOrd="0" destOrd="0" presId="urn:microsoft.com/office/officeart/2005/8/layout/hierarchy2"/>
    <dgm:cxn modelId="{67B6E1CA-BD14-46E8-AE9B-48F67BD9A054}" type="presParOf" srcId="{99B8F3A9-45FD-469A-9C6D-6791BD5E7925}" destId="{81C6E351-0D17-4011-8749-6A60EF3EEF67}" srcOrd="1" destOrd="0" presId="urn:microsoft.com/office/officeart/2005/8/layout/hierarchy2"/>
    <dgm:cxn modelId="{1E34B533-2E6A-47D9-9BBC-0F09A21F2DCC}" type="presParOf" srcId="{81C6E351-0D17-4011-8749-6A60EF3EEF67}" destId="{81AC8F91-D737-4990-8526-02034C493651}" srcOrd="0" destOrd="0" presId="urn:microsoft.com/office/officeart/2005/8/layout/hierarchy2"/>
    <dgm:cxn modelId="{B97B05E8-0AB3-4EC7-84B8-383D75E101D7}" type="presParOf" srcId="{81C6E351-0D17-4011-8749-6A60EF3EEF67}" destId="{B2C55C14-783D-4519-9546-87D4485EBFBA}" srcOrd="1" destOrd="0" presId="urn:microsoft.com/office/officeart/2005/8/layout/hierarchy2"/>
    <dgm:cxn modelId="{6BBCE874-73EF-4641-A223-F56EEB9532D2}" type="presParOf" srcId="{B2C55C14-783D-4519-9546-87D4485EBFBA}" destId="{596B382E-4A20-4759-828D-31490F29D1CE}" srcOrd="0" destOrd="0" presId="urn:microsoft.com/office/officeart/2005/8/layout/hierarchy2"/>
    <dgm:cxn modelId="{7BF2DAC9-9828-4F2B-93D5-3FB90C3B1466}" type="presParOf" srcId="{596B382E-4A20-4759-828D-31490F29D1CE}" destId="{7596B1DE-1124-4F0D-A24D-E0CF47AB62F4}" srcOrd="0" destOrd="0" presId="urn:microsoft.com/office/officeart/2005/8/layout/hierarchy2"/>
    <dgm:cxn modelId="{E6064608-8C30-4465-A693-16726A5912C9}" type="presParOf" srcId="{B2C55C14-783D-4519-9546-87D4485EBFBA}" destId="{7BB31FF2-D954-4EBA-B978-EA80AA99B1E5}" srcOrd="1" destOrd="0" presId="urn:microsoft.com/office/officeart/2005/8/layout/hierarchy2"/>
    <dgm:cxn modelId="{D4636D04-35ED-48FF-BB59-4C28D30F9B6E}" type="presParOf" srcId="{7BB31FF2-D954-4EBA-B978-EA80AA99B1E5}" destId="{D356C63A-D46B-4E0C-B621-894FF8F61EDB}" srcOrd="0" destOrd="0" presId="urn:microsoft.com/office/officeart/2005/8/layout/hierarchy2"/>
    <dgm:cxn modelId="{14CC83A9-3B4A-49E3-A3BB-54A6AF065087}" type="presParOf" srcId="{7BB31FF2-D954-4EBA-B978-EA80AA99B1E5}" destId="{FCE2DA2C-5451-4173-8887-161F59B5A0BB}" srcOrd="1" destOrd="0" presId="urn:microsoft.com/office/officeart/2005/8/layout/hierarchy2"/>
    <dgm:cxn modelId="{E71AC3D2-F448-4C77-AF74-B0C46753B017}" type="presParOf" srcId="{FCE2DA2C-5451-4173-8887-161F59B5A0BB}" destId="{0F8834E0-E3EC-4F3A-A0A2-58148F49F528}" srcOrd="0" destOrd="0" presId="urn:microsoft.com/office/officeart/2005/8/layout/hierarchy2"/>
    <dgm:cxn modelId="{46BA3257-3D3A-48B5-B89F-00B6675179A1}" type="presParOf" srcId="{0F8834E0-E3EC-4F3A-A0A2-58148F49F528}" destId="{DB0CBE9B-B8A5-4543-A9B5-8096FE664400}" srcOrd="0" destOrd="0" presId="urn:microsoft.com/office/officeart/2005/8/layout/hierarchy2"/>
    <dgm:cxn modelId="{3C7D2815-D487-4EA1-A92C-41D21BDE05D3}" type="presParOf" srcId="{FCE2DA2C-5451-4173-8887-161F59B5A0BB}" destId="{F117B0A6-DE01-4281-ACCE-479E5CFA29CF}" srcOrd="1" destOrd="0" presId="urn:microsoft.com/office/officeart/2005/8/layout/hierarchy2"/>
    <dgm:cxn modelId="{2EE822EC-1F4A-42CA-AA68-99DE0CD05A45}" type="presParOf" srcId="{F117B0A6-DE01-4281-ACCE-479E5CFA29CF}" destId="{FB83E8B5-B011-4FEC-9496-E58C7ABD7D22}" srcOrd="0" destOrd="0" presId="urn:microsoft.com/office/officeart/2005/8/layout/hierarchy2"/>
    <dgm:cxn modelId="{4289DAC2-5FC7-4087-9036-B182BC4D6ADB}" type="presParOf" srcId="{F117B0A6-DE01-4281-ACCE-479E5CFA29CF}" destId="{E2D15E99-4357-4615-942A-744F4CC08600}" srcOrd="1" destOrd="0" presId="urn:microsoft.com/office/officeart/2005/8/layout/hierarchy2"/>
    <dgm:cxn modelId="{AEC4A151-FD69-4894-B3DC-C1C0AAC17FED}" type="presParOf" srcId="{B2C55C14-783D-4519-9546-87D4485EBFBA}" destId="{268E7607-5CFE-4DEB-B641-7001B9B6ACE7}" srcOrd="2" destOrd="0" presId="urn:microsoft.com/office/officeart/2005/8/layout/hierarchy2"/>
    <dgm:cxn modelId="{749868EB-4774-401A-84E0-48131B84706E}" type="presParOf" srcId="{268E7607-5CFE-4DEB-B641-7001B9B6ACE7}" destId="{44A99318-E99C-4EC2-89C6-ED1B5689EC58}" srcOrd="0" destOrd="0" presId="urn:microsoft.com/office/officeart/2005/8/layout/hierarchy2"/>
    <dgm:cxn modelId="{C5CBE88B-3602-4553-80ED-F27E93190C8E}" type="presParOf" srcId="{B2C55C14-783D-4519-9546-87D4485EBFBA}" destId="{0ED5F6EA-45CE-4E66-B9DE-36297F848253}" srcOrd="3" destOrd="0" presId="urn:microsoft.com/office/officeart/2005/8/layout/hierarchy2"/>
    <dgm:cxn modelId="{8A5DF766-D5A9-46C1-8925-59E59EFD163C}" type="presParOf" srcId="{0ED5F6EA-45CE-4E66-B9DE-36297F848253}" destId="{81D1CAE9-4B4D-4DB4-A889-FB2648393B01}" srcOrd="0" destOrd="0" presId="urn:microsoft.com/office/officeart/2005/8/layout/hierarchy2"/>
    <dgm:cxn modelId="{2F4BEE6E-E24A-4AFF-9043-73DF3D36ABAF}" type="presParOf" srcId="{0ED5F6EA-45CE-4E66-B9DE-36297F848253}" destId="{2BFA136E-EDCD-4188-99BB-DD28F80D3A15}" srcOrd="1" destOrd="0" presId="urn:microsoft.com/office/officeart/2005/8/layout/hierarchy2"/>
    <dgm:cxn modelId="{5ED51C4E-35C3-4577-A171-DE739B0BEB19}" type="presParOf" srcId="{2BFA136E-EDCD-4188-99BB-DD28F80D3A15}" destId="{8B97635E-62D7-444D-AB0B-9E1996B6639D}" srcOrd="0" destOrd="0" presId="urn:microsoft.com/office/officeart/2005/8/layout/hierarchy2"/>
    <dgm:cxn modelId="{27572758-BFA5-4AD5-BB1C-2F74AEDBBA00}" type="presParOf" srcId="{8B97635E-62D7-444D-AB0B-9E1996B6639D}" destId="{146EAB02-8E3C-40A0-A609-B2CFA4D67525}" srcOrd="0" destOrd="0" presId="urn:microsoft.com/office/officeart/2005/8/layout/hierarchy2"/>
    <dgm:cxn modelId="{D6EFC23A-51E1-4556-9DF6-5CEC9F52AEDB}" type="presParOf" srcId="{2BFA136E-EDCD-4188-99BB-DD28F80D3A15}" destId="{CE3E421B-77DE-4777-98BA-C94AE8319F11}" srcOrd="1" destOrd="0" presId="urn:microsoft.com/office/officeart/2005/8/layout/hierarchy2"/>
    <dgm:cxn modelId="{132CACD4-5F7C-4700-9C48-31A495159190}" type="presParOf" srcId="{CE3E421B-77DE-4777-98BA-C94AE8319F11}" destId="{0CFD70BF-9BC1-48B7-B1E2-70D6AA0BE6BB}" srcOrd="0" destOrd="0" presId="urn:microsoft.com/office/officeart/2005/8/layout/hierarchy2"/>
    <dgm:cxn modelId="{1ABD8323-80C2-405B-9D7F-F2836B0E4529}" type="presParOf" srcId="{CE3E421B-77DE-4777-98BA-C94AE8319F11}" destId="{72100731-36B3-425A-BE32-D3E8EEACC2D5}" srcOrd="1" destOrd="0" presId="urn:microsoft.com/office/officeart/2005/8/layout/hierarchy2"/>
    <dgm:cxn modelId="{8B600F40-974C-4028-9143-9B778092EB19}" type="presParOf" srcId="{EB8CD4D3-B976-4E02-AA61-A0AA8CC88DC3}" destId="{7FA9439A-1D62-4AC7-941C-66B7C39E73FE}" srcOrd="2" destOrd="0" presId="urn:microsoft.com/office/officeart/2005/8/layout/hierarchy2"/>
    <dgm:cxn modelId="{859E0B84-F9E8-45BA-9B73-9532BAADBB01}" type="presParOf" srcId="{7FA9439A-1D62-4AC7-941C-66B7C39E73FE}" destId="{1DBAFB0A-8D91-4EAB-84EB-2EFF4D9F4402}" srcOrd="0" destOrd="0" presId="urn:microsoft.com/office/officeart/2005/8/layout/hierarchy2"/>
    <dgm:cxn modelId="{C29A8D35-17BA-4924-9211-12C4653D7030}" type="presParOf" srcId="{EB8CD4D3-B976-4E02-AA61-A0AA8CC88DC3}" destId="{22A7FDCD-B6D0-40ED-805B-D4683A8BD563}" srcOrd="3" destOrd="0" presId="urn:microsoft.com/office/officeart/2005/8/layout/hierarchy2"/>
    <dgm:cxn modelId="{044B9DB6-76FA-434C-8C26-F2C1A2B5DF15}" type="presParOf" srcId="{22A7FDCD-B6D0-40ED-805B-D4683A8BD563}" destId="{16E0091D-3452-4AC6-BF51-D90FA4C19193}" srcOrd="0" destOrd="0" presId="urn:microsoft.com/office/officeart/2005/8/layout/hierarchy2"/>
    <dgm:cxn modelId="{74369923-953F-4915-A0A8-10B200952CD7}" type="presParOf" srcId="{22A7FDCD-B6D0-40ED-805B-D4683A8BD563}" destId="{1E6E089F-C1D0-4BC1-A346-C47751B1D2AC}" srcOrd="1" destOrd="0" presId="urn:microsoft.com/office/officeart/2005/8/layout/hierarchy2"/>
    <dgm:cxn modelId="{C702225A-C0B0-4000-BC28-5EB8CD959EFA}" type="presParOf" srcId="{1E6E089F-C1D0-4BC1-A346-C47751B1D2AC}" destId="{77569312-6BC7-4489-9C4D-9EEF9164D278}" srcOrd="0" destOrd="0" presId="urn:microsoft.com/office/officeart/2005/8/layout/hierarchy2"/>
    <dgm:cxn modelId="{BBC41349-88DD-4CB7-8B3E-50F018E59453}" type="presParOf" srcId="{77569312-6BC7-4489-9C4D-9EEF9164D278}" destId="{F6C71D74-6390-439B-B3EC-ADE80573839B}" srcOrd="0" destOrd="0" presId="urn:microsoft.com/office/officeart/2005/8/layout/hierarchy2"/>
    <dgm:cxn modelId="{72570E60-57B1-429B-89B6-0D9B942E3315}" type="presParOf" srcId="{1E6E089F-C1D0-4BC1-A346-C47751B1D2AC}" destId="{0AFEE0A6-4700-4576-86F8-15BFA73D858F}" srcOrd="1" destOrd="0" presId="urn:microsoft.com/office/officeart/2005/8/layout/hierarchy2"/>
    <dgm:cxn modelId="{EA83401F-A6DC-4F46-958F-C740CDBCA176}" type="presParOf" srcId="{0AFEE0A6-4700-4576-86F8-15BFA73D858F}" destId="{DEE62F70-8C0A-4246-9FD7-202B6C569CBE}" srcOrd="0" destOrd="0" presId="urn:microsoft.com/office/officeart/2005/8/layout/hierarchy2"/>
    <dgm:cxn modelId="{F6F5D567-2401-4C45-BA28-1DC3538A0856}" type="presParOf" srcId="{0AFEE0A6-4700-4576-86F8-15BFA73D858F}" destId="{46CA6046-7197-42D2-9255-319F2ED6EAC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D71DDBE-23A8-42D0-930D-AEA84E11D344}"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US"/>
        </a:p>
      </dgm:t>
    </dgm:pt>
    <dgm:pt modelId="{BBA38677-26C0-4ADF-9806-D5456C63F35B}">
      <dgm:prSet phldrT="[Text]" custT="1"/>
      <dgm:spPr/>
      <dgm:t>
        <a:bodyPr/>
        <a:lstStyle/>
        <a:p>
          <a:r>
            <a:rPr lang="en-US" sz="2000" b="1" dirty="0" err="1" smtClean="0"/>
            <a:t>Không</a:t>
          </a:r>
          <a:r>
            <a:rPr lang="en-US" sz="2000" b="1" dirty="0" smtClean="0"/>
            <a:t> </a:t>
          </a:r>
          <a:r>
            <a:rPr lang="en-US" sz="2000" b="1" dirty="0" err="1" smtClean="0"/>
            <a:t>hóa</a:t>
          </a:r>
          <a:r>
            <a:rPr lang="en-US" sz="2000" b="1" dirty="0" smtClean="0"/>
            <a:t> </a:t>
          </a:r>
          <a:r>
            <a:rPr lang="en-US" sz="2000" b="1" dirty="0" err="1" smtClean="0"/>
            <a:t>trị</a:t>
          </a:r>
          <a:r>
            <a:rPr lang="en-US" sz="2000" b="1" dirty="0" smtClean="0"/>
            <a:t> </a:t>
          </a:r>
          <a:r>
            <a:rPr lang="en-US" sz="2000" b="1" dirty="0" err="1" smtClean="0"/>
            <a:t>tr</a:t>
          </a:r>
          <a:r>
            <a:rPr lang="vi-VN" sz="2000" b="1" dirty="0" smtClean="0"/>
            <a:t>ư</a:t>
          </a:r>
          <a:r>
            <a:rPr lang="en-US" sz="2000" b="1" dirty="0" err="1" smtClean="0"/>
            <a:t>ớc</a:t>
          </a:r>
          <a:r>
            <a:rPr lang="en-US" sz="2000" b="1" dirty="0" smtClean="0"/>
            <a:t> </a:t>
          </a:r>
          <a:r>
            <a:rPr lang="en-US" sz="2000" b="1" dirty="0" err="1" smtClean="0"/>
            <a:t>đó</a:t>
          </a:r>
          <a:endParaRPr lang="en-US" sz="2000" b="1" dirty="0"/>
        </a:p>
      </dgm:t>
    </dgm:pt>
    <dgm:pt modelId="{41EF782A-DD77-4586-93A6-1F76F3A7D40D}" type="parTrans" cxnId="{BC24BBAE-207B-475A-AFAD-9ABAA179F558}">
      <dgm:prSet/>
      <dgm:spPr/>
      <dgm:t>
        <a:bodyPr/>
        <a:lstStyle/>
        <a:p>
          <a:endParaRPr lang="en-US"/>
        </a:p>
      </dgm:t>
    </dgm:pt>
    <dgm:pt modelId="{2C8A29B7-1BBF-4269-B6E1-F1DFFBD570B7}" type="sibTrans" cxnId="{BC24BBAE-207B-475A-AFAD-9ABAA179F558}">
      <dgm:prSet/>
      <dgm:spPr/>
      <dgm:t>
        <a:bodyPr/>
        <a:lstStyle/>
        <a:p>
          <a:endParaRPr lang="en-US"/>
        </a:p>
      </dgm:t>
    </dgm:pt>
    <dgm:pt modelId="{D0630094-3F75-40A6-989C-CA99EB379103}">
      <dgm:prSet phldrT="[Text]" custT="1"/>
      <dgm:spPr/>
      <dgm:t>
        <a:bodyPr/>
        <a:lstStyle/>
        <a:p>
          <a:r>
            <a:rPr lang="en-US" sz="2000" b="1" dirty="0" err="1" smtClean="0"/>
            <a:t>Cắt</a:t>
          </a:r>
          <a:r>
            <a:rPr lang="en-US" sz="2000" b="1" dirty="0" smtClean="0"/>
            <a:t> </a:t>
          </a:r>
          <a:r>
            <a:rPr lang="en-US" sz="2000" b="1" dirty="0" err="1" smtClean="0"/>
            <a:t>bỏ</a:t>
          </a:r>
          <a:endParaRPr lang="en-US" sz="2000" b="1" dirty="0"/>
        </a:p>
      </dgm:t>
    </dgm:pt>
    <dgm:pt modelId="{36AB948C-AEA1-47C5-8B8F-0E55A5BB0A80}" type="parTrans" cxnId="{33EEBCAA-1361-4949-8109-956F3981128A}">
      <dgm:prSet custT="1"/>
      <dgm:spPr/>
      <dgm:t>
        <a:bodyPr/>
        <a:lstStyle/>
        <a:p>
          <a:endParaRPr lang="en-US" sz="1600" b="1"/>
        </a:p>
      </dgm:t>
    </dgm:pt>
    <dgm:pt modelId="{FC32884A-3103-44A3-98C4-9C4F346A3A4A}" type="sibTrans" cxnId="{33EEBCAA-1361-4949-8109-956F3981128A}">
      <dgm:prSet/>
      <dgm:spPr/>
      <dgm:t>
        <a:bodyPr/>
        <a:lstStyle/>
        <a:p>
          <a:endParaRPr lang="en-US"/>
        </a:p>
      </dgm:t>
    </dgm:pt>
    <dgm:pt modelId="{2AEB7AB9-7635-456B-B2F9-57E271C80142}">
      <dgm:prSet phldrT="[Text]" custT="1"/>
      <dgm:spPr/>
      <dgm:t>
        <a:bodyPr/>
        <a:lstStyle/>
        <a:p>
          <a:r>
            <a:rPr lang="en-US" sz="1600" b="1" dirty="0" smtClean="0"/>
            <a:t>FOLFOX or </a:t>
          </a:r>
          <a:r>
            <a:rPr lang="en-US" sz="1600" b="1" dirty="0" err="1" smtClean="0"/>
            <a:t>capeOx</a:t>
          </a:r>
          <a:r>
            <a:rPr lang="en-US" sz="1600" b="1" dirty="0" smtClean="0"/>
            <a:t> or FLOX or </a:t>
          </a:r>
          <a:r>
            <a:rPr lang="en-US" sz="1600" b="1" dirty="0" err="1" smtClean="0"/>
            <a:t>capecitabine</a:t>
          </a:r>
          <a:r>
            <a:rPr lang="en-US" sz="1600" b="1" dirty="0" smtClean="0"/>
            <a:t> or 5-FU/</a:t>
          </a:r>
          <a:r>
            <a:rPr lang="en-US" sz="1600" b="1" dirty="0" err="1" smtClean="0"/>
            <a:t>leucovorin</a:t>
          </a:r>
          <a:endParaRPr lang="en-US" sz="1600" b="1" dirty="0"/>
        </a:p>
      </dgm:t>
    </dgm:pt>
    <dgm:pt modelId="{E56E2B9F-86CD-4E88-8AA4-42BA0D18707C}" type="parTrans" cxnId="{6734F99B-7AC9-47BA-81D5-97F53E40886D}">
      <dgm:prSet custT="1"/>
      <dgm:spPr/>
      <dgm:t>
        <a:bodyPr/>
        <a:lstStyle/>
        <a:p>
          <a:endParaRPr lang="en-US" sz="1600" b="1"/>
        </a:p>
      </dgm:t>
    </dgm:pt>
    <dgm:pt modelId="{E983200A-77DC-455D-A461-45E065D653EF}" type="sibTrans" cxnId="{6734F99B-7AC9-47BA-81D5-97F53E40886D}">
      <dgm:prSet/>
      <dgm:spPr/>
      <dgm:t>
        <a:bodyPr/>
        <a:lstStyle/>
        <a:p>
          <a:endParaRPr lang="en-US"/>
        </a:p>
      </dgm:t>
    </dgm:pt>
    <dgm:pt modelId="{E064259F-CBDF-48E5-A22C-444EF63BD2F8}">
      <dgm:prSet phldrT="[Text]" custT="1"/>
      <dgm:spPr/>
      <dgm:t>
        <a:bodyPr/>
        <a:lstStyle/>
        <a:p>
          <a:r>
            <a:rPr lang="en-US" sz="1800" b="1" dirty="0" err="1" smtClean="0"/>
            <a:t>Hóa</a:t>
          </a:r>
          <a:r>
            <a:rPr lang="en-US" sz="1800" b="1" dirty="0" smtClean="0"/>
            <a:t> </a:t>
          </a:r>
          <a:r>
            <a:rPr lang="en-US" sz="1800" b="1" dirty="0" err="1" smtClean="0"/>
            <a:t>trị</a:t>
          </a:r>
          <a:r>
            <a:rPr lang="en-US" sz="1800" b="1" dirty="0" smtClean="0"/>
            <a:t> </a:t>
          </a:r>
          <a:r>
            <a:rPr lang="en-US" sz="1800" b="1" dirty="0" err="1" smtClean="0"/>
            <a:t>hỗ</a:t>
          </a:r>
          <a:r>
            <a:rPr lang="en-US" sz="1800" b="1" dirty="0" smtClean="0"/>
            <a:t> </a:t>
          </a:r>
          <a:r>
            <a:rPr lang="en-US" sz="1800" b="1" dirty="0" err="1" smtClean="0"/>
            <a:t>trợ</a:t>
          </a:r>
          <a:r>
            <a:rPr lang="en-US" sz="1800" b="1" dirty="0" smtClean="0"/>
            <a:t> (2-3 </a:t>
          </a:r>
          <a:r>
            <a:rPr lang="en-US" sz="1800" b="1" dirty="0" err="1" smtClean="0"/>
            <a:t>tháng</a:t>
          </a:r>
          <a:r>
            <a:rPr lang="en-US" sz="1800" b="1" dirty="0" smtClean="0"/>
            <a:t>) (FOLFOX or </a:t>
          </a:r>
          <a:r>
            <a:rPr lang="en-US" sz="1800" b="1" dirty="0" err="1" smtClean="0"/>
            <a:t>CapeOx</a:t>
          </a:r>
          <a:r>
            <a:rPr lang="en-US" sz="1800" b="1" dirty="0" smtClean="0"/>
            <a:t>) or FLOX or </a:t>
          </a:r>
          <a:r>
            <a:rPr lang="en-US" sz="1800" b="1" dirty="0" err="1" smtClean="0"/>
            <a:t>capecitabine</a:t>
          </a:r>
          <a:r>
            <a:rPr lang="en-US" sz="1800" b="1" dirty="0" smtClean="0"/>
            <a:t> or 5-FU/</a:t>
          </a:r>
          <a:r>
            <a:rPr lang="en-US" sz="1800" b="1" dirty="0" err="1" smtClean="0"/>
            <a:t>leucovorin</a:t>
          </a:r>
          <a:endParaRPr lang="en-US" sz="1800" b="1" dirty="0"/>
        </a:p>
      </dgm:t>
    </dgm:pt>
    <dgm:pt modelId="{87BE1CEF-FD28-4C1B-A261-B0C82E84C64D}" type="parTrans" cxnId="{429264BF-64A7-49F5-B7A9-92D8B68B9672}">
      <dgm:prSet custT="1"/>
      <dgm:spPr/>
      <dgm:t>
        <a:bodyPr/>
        <a:lstStyle/>
        <a:p>
          <a:endParaRPr lang="en-US" sz="1600" b="1"/>
        </a:p>
      </dgm:t>
    </dgm:pt>
    <dgm:pt modelId="{99E6E91B-51C7-4DF6-8E97-0463A322DD79}" type="sibTrans" cxnId="{429264BF-64A7-49F5-B7A9-92D8B68B9672}">
      <dgm:prSet/>
      <dgm:spPr/>
      <dgm:t>
        <a:bodyPr/>
        <a:lstStyle/>
        <a:p>
          <a:endParaRPr lang="en-US"/>
        </a:p>
      </dgm:t>
    </dgm:pt>
    <dgm:pt modelId="{D06221A0-5FE0-4561-9CAC-D95CCC03D2CA}">
      <dgm:prSet phldrT="[Text]" custT="1"/>
      <dgm:spPr/>
      <dgm:t>
        <a:bodyPr/>
        <a:lstStyle/>
        <a:p>
          <a:r>
            <a:rPr lang="en-US" sz="1600" b="1" dirty="0" err="1" smtClean="0"/>
            <a:t>Cắt</a:t>
          </a:r>
          <a:r>
            <a:rPr lang="en-US" sz="1600" b="1" dirty="0" smtClean="0"/>
            <a:t> </a:t>
          </a:r>
          <a:r>
            <a:rPr lang="en-US" sz="1600" b="1" dirty="0" err="1" smtClean="0"/>
            <a:t>bỏ</a:t>
          </a:r>
          <a:endParaRPr lang="en-US" sz="1600" b="1" dirty="0"/>
        </a:p>
      </dgm:t>
    </dgm:pt>
    <dgm:pt modelId="{50E239BB-CC0A-407D-A9EA-129798DFE1A3}" type="parTrans" cxnId="{E5D576F3-E8DB-47BC-92EA-350566022862}">
      <dgm:prSet custT="1"/>
      <dgm:spPr/>
      <dgm:t>
        <a:bodyPr/>
        <a:lstStyle/>
        <a:p>
          <a:endParaRPr lang="en-US" sz="1600" b="1"/>
        </a:p>
      </dgm:t>
    </dgm:pt>
    <dgm:pt modelId="{5538CBD8-5ECB-415E-AF78-6F96AA1FA796}" type="sibTrans" cxnId="{E5D576F3-E8DB-47BC-92EA-350566022862}">
      <dgm:prSet/>
      <dgm:spPr/>
      <dgm:t>
        <a:bodyPr/>
        <a:lstStyle/>
        <a:p>
          <a:endParaRPr lang="en-US"/>
        </a:p>
      </dgm:t>
    </dgm:pt>
    <dgm:pt modelId="{50C3D9A7-AC15-4F6F-8D78-51C8606C7F8B}">
      <dgm:prSet custT="1"/>
      <dgm:spPr/>
      <dgm:t>
        <a:bodyPr/>
        <a:lstStyle/>
        <a:p>
          <a:r>
            <a:rPr lang="en-US" sz="1600" b="1" dirty="0" err="1" smtClean="0"/>
            <a:t>Không</a:t>
          </a:r>
          <a:r>
            <a:rPr lang="en-US" sz="1600" b="1" dirty="0" smtClean="0"/>
            <a:t> </a:t>
          </a:r>
          <a:r>
            <a:rPr lang="en-US" sz="1600" b="1" dirty="0" err="1" smtClean="0"/>
            <a:t>phát</a:t>
          </a:r>
          <a:r>
            <a:rPr lang="en-US" sz="1600" b="1" dirty="0" smtClean="0"/>
            <a:t> </a:t>
          </a:r>
          <a:r>
            <a:rPr lang="en-US" sz="1600" b="1" dirty="0" err="1" smtClean="0"/>
            <a:t>triển</a:t>
          </a:r>
          <a:r>
            <a:rPr lang="en-US" sz="1600" b="1" dirty="0" smtClean="0"/>
            <a:t> </a:t>
          </a:r>
          <a:r>
            <a:rPr lang="en-US" sz="1600" b="1" dirty="0" err="1" smtClean="0"/>
            <a:t>thêm</a:t>
          </a:r>
          <a:r>
            <a:rPr lang="en-US" sz="1600" b="1" dirty="0" smtClean="0"/>
            <a:t> </a:t>
          </a:r>
          <a:r>
            <a:rPr lang="en-US" sz="1600" b="1" dirty="0" err="1" smtClean="0"/>
            <a:t>trong</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a:t>
          </a:r>
          <a:r>
            <a:rPr lang="en-US" sz="1600" b="1" dirty="0" err="1" smtClean="0"/>
            <a:t>tiền</a:t>
          </a:r>
          <a:r>
            <a:rPr lang="en-US" sz="1600" b="1" dirty="0" smtClean="0"/>
            <a:t> </a:t>
          </a:r>
          <a:r>
            <a:rPr lang="en-US" sz="1600" b="1" dirty="0" err="1" smtClean="0"/>
            <a:t>phẫu</a:t>
          </a:r>
          <a:endParaRPr lang="en-US" sz="1600" b="1" dirty="0"/>
        </a:p>
      </dgm:t>
    </dgm:pt>
    <dgm:pt modelId="{86A5D16F-9EE1-429F-910D-9E0FB7077089}" type="parTrans" cxnId="{7AFC7873-C5AD-46E8-A14B-B532EE308361}">
      <dgm:prSet custT="1"/>
      <dgm:spPr/>
      <dgm:t>
        <a:bodyPr/>
        <a:lstStyle/>
        <a:p>
          <a:endParaRPr lang="en-US" sz="1600" b="1"/>
        </a:p>
      </dgm:t>
    </dgm:pt>
    <dgm:pt modelId="{9FF21328-A29A-4EFE-B0B5-E3CD90C53DA7}" type="sibTrans" cxnId="{7AFC7873-C5AD-46E8-A14B-B532EE308361}">
      <dgm:prSet/>
      <dgm:spPr/>
      <dgm:t>
        <a:bodyPr/>
        <a:lstStyle/>
        <a:p>
          <a:endParaRPr lang="en-US"/>
        </a:p>
      </dgm:t>
    </dgm:pt>
    <dgm:pt modelId="{E3416FD6-F876-4A17-8FE0-AE615FAEE4CD}">
      <dgm:prSet custT="1"/>
      <dgm:spPr/>
      <dgm:t>
        <a:bodyPr/>
        <a:lstStyle/>
        <a:p>
          <a:r>
            <a:rPr lang="en-US" sz="1600" b="1" dirty="0" err="1" smtClean="0"/>
            <a:t>Phát</a:t>
          </a:r>
          <a:r>
            <a:rPr lang="en-US" sz="1600" b="1" dirty="0" smtClean="0"/>
            <a:t> </a:t>
          </a:r>
          <a:r>
            <a:rPr lang="en-US" sz="1600" b="1" dirty="0" err="1" smtClean="0"/>
            <a:t>triển</a:t>
          </a:r>
          <a:r>
            <a:rPr lang="en-US" sz="1600" b="1" dirty="0" smtClean="0"/>
            <a:t> </a:t>
          </a:r>
          <a:r>
            <a:rPr lang="en-US" sz="1600" b="1" dirty="0" err="1" smtClean="0"/>
            <a:t>thêm</a:t>
          </a:r>
          <a:r>
            <a:rPr lang="en-US" sz="1600" b="1" dirty="0" smtClean="0"/>
            <a:t> </a:t>
          </a:r>
          <a:r>
            <a:rPr lang="en-US" sz="1600" b="1" dirty="0" err="1" smtClean="0"/>
            <a:t>trong</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a:t>
          </a:r>
          <a:r>
            <a:rPr lang="en-US" sz="1600" b="1" dirty="0" err="1" smtClean="0"/>
            <a:t>tiền</a:t>
          </a:r>
          <a:r>
            <a:rPr lang="en-US" sz="1600" b="1" dirty="0" smtClean="0"/>
            <a:t> </a:t>
          </a:r>
          <a:r>
            <a:rPr lang="en-US" sz="1600" b="1" dirty="0" err="1" smtClean="0"/>
            <a:t>phẫu</a:t>
          </a:r>
          <a:endParaRPr lang="en-US" sz="1600" b="1" dirty="0"/>
        </a:p>
      </dgm:t>
    </dgm:pt>
    <dgm:pt modelId="{CBD0A6AB-44A9-496E-AE82-94CC82CCDECA}" type="parTrans" cxnId="{4AED1EA8-5B1D-4885-B2B7-11E4C5366868}">
      <dgm:prSet custT="1"/>
      <dgm:spPr/>
      <dgm:t>
        <a:bodyPr/>
        <a:lstStyle/>
        <a:p>
          <a:endParaRPr lang="en-US" sz="1600" b="1"/>
        </a:p>
      </dgm:t>
    </dgm:pt>
    <dgm:pt modelId="{CFCC1DD2-7C75-47EC-9B8B-0E4AAB27237F}" type="sibTrans" cxnId="{4AED1EA8-5B1D-4885-B2B7-11E4C5366868}">
      <dgm:prSet/>
      <dgm:spPr/>
      <dgm:t>
        <a:bodyPr/>
        <a:lstStyle/>
        <a:p>
          <a:endParaRPr lang="en-US"/>
        </a:p>
      </dgm:t>
    </dgm:pt>
    <dgm:pt modelId="{8E7A46EA-8CC6-4456-81CE-C2A1C702184F}">
      <dgm:prSet custT="1"/>
      <dgm:spPr/>
      <dgm:t>
        <a:bodyPr/>
        <a:lstStyle/>
        <a:p>
          <a:r>
            <a:rPr lang="en-US" sz="1600" b="1" dirty="0" err="1" smtClean="0"/>
            <a:t>Lập</a:t>
          </a:r>
          <a:r>
            <a:rPr lang="en-US" sz="1600" b="1" dirty="0" smtClean="0"/>
            <a:t> </a:t>
          </a:r>
          <a:r>
            <a:rPr lang="en-US" sz="1600" b="1" dirty="0" err="1" smtClean="0"/>
            <a:t>lại</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or FOLFOX</a:t>
          </a:r>
          <a:endParaRPr lang="en-US" sz="1600" b="1" dirty="0"/>
        </a:p>
      </dgm:t>
    </dgm:pt>
    <dgm:pt modelId="{0A326F8D-E549-4B58-A6D5-803ED7F7909E}" type="parTrans" cxnId="{13260451-3282-4F18-B745-C9BF8F090227}">
      <dgm:prSet custT="1"/>
      <dgm:spPr/>
      <dgm:t>
        <a:bodyPr/>
        <a:lstStyle/>
        <a:p>
          <a:endParaRPr lang="en-US" sz="1600" b="1"/>
        </a:p>
      </dgm:t>
    </dgm:pt>
    <dgm:pt modelId="{671346B9-2C5B-4BB8-B62A-B668701E55A4}" type="sibTrans" cxnId="{13260451-3282-4F18-B745-C9BF8F090227}">
      <dgm:prSet/>
      <dgm:spPr/>
      <dgm:t>
        <a:bodyPr/>
        <a:lstStyle/>
        <a:p>
          <a:endParaRPr lang="en-US"/>
        </a:p>
      </dgm:t>
    </dgm:pt>
    <dgm:pt modelId="{168B1F3A-0D55-4635-B464-8F5029469C35}">
      <dgm:prSet custT="1"/>
      <dgm:spPr/>
      <dgm:t>
        <a:bodyPr/>
        <a:lstStyle/>
        <a:p>
          <a:r>
            <a:rPr lang="en-US" sz="1600" b="1" dirty="0" smtClean="0"/>
            <a:t>Theo </a:t>
          </a:r>
          <a:r>
            <a:rPr lang="en-US" sz="1600" b="1" dirty="0" err="1" smtClean="0"/>
            <a:t>dõi</a:t>
          </a:r>
          <a:r>
            <a:rPr lang="en-US" sz="1600" b="1" dirty="0" smtClean="0"/>
            <a:t> or REC E</a:t>
          </a:r>
          <a:endParaRPr lang="en-US" sz="1600" b="1" dirty="0"/>
        </a:p>
      </dgm:t>
    </dgm:pt>
    <dgm:pt modelId="{D555DC88-3768-4717-A456-F20A416E0946}" type="parTrans" cxnId="{5B90379C-BC32-42C1-9289-4E8B22BC3993}">
      <dgm:prSet custT="1"/>
      <dgm:spPr/>
      <dgm:t>
        <a:bodyPr/>
        <a:lstStyle/>
        <a:p>
          <a:endParaRPr lang="en-US" sz="1600" b="1"/>
        </a:p>
      </dgm:t>
    </dgm:pt>
    <dgm:pt modelId="{EF986301-06DC-43AD-BE34-ED3D5C4A36C3}" type="sibTrans" cxnId="{5B90379C-BC32-42C1-9289-4E8B22BC3993}">
      <dgm:prSet/>
      <dgm:spPr/>
      <dgm:t>
        <a:bodyPr/>
        <a:lstStyle/>
        <a:p>
          <a:endParaRPr lang="en-US"/>
        </a:p>
      </dgm:t>
    </dgm:pt>
    <dgm:pt modelId="{ADEF5170-F56D-4ABD-A6F2-ED93321CD425}">
      <dgm:prSet custT="1"/>
      <dgm:spPr/>
      <dgm:t>
        <a:bodyPr/>
        <a:lstStyle/>
        <a:p>
          <a:r>
            <a:rPr lang="en-US" sz="2000" b="1" dirty="0" err="1" smtClean="0"/>
            <a:t>Hóa</a:t>
          </a:r>
          <a:r>
            <a:rPr lang="en-US" sz="2000" b="1" dirty="0" smtClean="0"/>
            <a:t> </a:t>
          </a:r>
          <a:r>
            <a:rPr lang="en-US" sz="2000" b="1" dirty="0" err="1" smtClean="0"/>
            <a:t>trị</a:t>
          </a:r>
          <a:r>
            <a:rPr lang="en-US" sz="2000" b="1" dirty="0" smtClean="0"/>
            <a:t> </a:t>
          </a:r>
          <a:r>
            <a:rPr lang="en-US" sz="2000" b="1" dirty="0" err="1" smtClean="0"/>
            <a:t>tr</a:t>
          </a:r>
          <a:r>
            <a:rPr lang="vi-VN" sz="2000" b="1" dirty="0" smtClean="0"/>
            <a:t>ư</a:t>
          </a:r>
          <a:r>
            <a:rPr lang="en-US" sz="2000" b="1" dirty="0" err="1" smtClean="0"/>
            <a:t>ớc</a:t>
          </a:r>
          <a:r>
            <a:rPr lang="en-US" sz="2000" b="1" dirty="0" smtClean="0"/>
            <a:t> </a:t>
          </a:r>
          <a:r>
            <a:rPr lang="en-US" sz="2000" b="1" dirty="0" err="1" smtClean="0"/>
            <a:t>đó</a:t>
          </a:r>
          <a:endParaRPr lang="en-US" sz="2000" b="1" dirty="0"/>
        </a:p>
      </dgm:t>
    </dgm:pt>
    <dgm:pt modelId="{AC2EF8CD-0464-4DF4-85EE-6BAC4473DD16}" type="parTrans" cxnId="{9F1D60DD-EB10-4366-B9D5-4A835D1EA73D}">
      <dgm:prSet/>
      <dgm:spPr/>
      <dgm:t>
        <a:bodyPr/>
        <a:lstStyle/>
        <a:p>
          <a:endParaRPr lang="en-US"/>
        </a:p>
      </dgm:t>
    </dgm:pt>
    <dgm:pt modelId="{1FCBB935-CED9-46D8-A2CE-B3A8D21581A3}" type="sibTrans" cxnId="{9F1D60DD-EB10-4366-B9D5-4A835D1EA73D}">
      <dgm:prSet/>
      <dgm:spPr/>
      <dgm:t>
        <a:bodyPr/>
        <a:lstStyle/>
        <a:p>
          <a:endParaRPr lang="en-US"/>
        </a:p>
      </dgm:t>
    </dgm:pt>
    <dgm:pt modelId="{4FDE6A44-4BE3-42D9-BBA7-DFE8C3223505}">
      <dgm:prSet custT="1"/>
      <dgm:spPr/>
      <dgm:t>
        <a:bodyPr/>
        <a:lstStyle/>
        <a:p>
          <a:r>
            <a:rPr lang="en-US" sz="1600" b="1" dirty="0" err="1" smtClean="0"/>
            <a:t>Cắt</a:t>
          </a:r>
          <a:r>
            <a:rPr lang="en-US" sz="1600" b="1" dirty="0" smtClean="0"/>
            <a:t> </a:t>
          </a:r>
          <a:r>
            <a:rPr lang="en-US" sz="1600" b="1" dirty="0" err="1" smtClean="0"/>
            <a:t>bỏ</a:t>
          </a:r>
          <a:endParaRPr lang="en-US" sz="1600" b="1" dirty="0"/>
        </a:p>
      </dgm:t>
    </dgm:pt>
    <dgm:pt modelId="{DA2AD369-1D38-4A11-97DE-3C7BE7BE9D66}" type="parTrans" cxnId="{06ADC3AC-CB07-4C92-ABE3-518EC9CFB2B3}">
      <dgm:prSet custT="1"/>
      <dgm:spPr/>
      <dgm:t>
        <a:bodyPr/>
        <a:lstStyle/>
        <a:p>
          <a:endParaRPr lang="en-US" sz="1600" b="1"/>
        </a:p>
      </dgm:t>
    </dgm:pt>
    <dgm:pt modelId="{CA7C4C55-4842-4FAA-B175-114A63FD8CB0}" type="sibTrans" cxnId="{06ADC3AC-CB07-4C92-ABE3-518EC9CFB2B3}">
      <dgm:prSet/>
      <dgm:spPr/>
      <dgm:t>
        <a:bodyPr/>
        <a:lstStyle/>
        <a:p>
          <a:endParaRPr lang="en-US"/>
        </a:p>
      </dgm:t>
    </dgm:pt>
    <dgm:pt modelId="{237D00BC-62D4-421F-948A-492765068B02}">
      <dgm:prSet custT="1"/>
      <dgm:spPr/>
      <dgm:t>
        <a:bodyPr/>
        <a:lstStyle/>
        <a:p>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(2-3 </a:t>
          </a:r>
          <a:r>
            <a:rPr lang="en-US" sz="1600" b="1" dirty="0" err="1" smtClean="0"/>
            <a:t>tháng</a:t>
          </a:r>
          <a:r>
            <a:rPr lang="en-US" sz="1600" b="1" dirty="0" smtClean="0"/>
            <a:t>) REC E</a:t>
          </a:r>
          <a:endParaRPr lang="en-US" sz="1600" b="1" dirty="0"/>
        </a:p>
      </dgm:t>
    </dgm:pt>
    <dgm:pt modelId="{DB47CFA0-7647-4A2E-AC14-0299654CA2CE}" type="parTrans" cxnId="{9EA79124-0C8F-4D47-8601-3563CF8C57FC}">
      <dgm:prSet custT="1"/>
      <dgm:spPr/>
      <dgm:t>
        <a:bodyPr/>
        <a:lstStyle/>
        <a:p>
          <a:endParaRPr lang="en-US" sz="1600" b="1"/>
        </a:p>
      </dgm:t>
    </dgm:pt>
    <dgm:pt modelId="{E79C91BA-5E11-4165-9DD7-E25813C8340C}" type="sibTrans" cxnId="{9EA79124-0C8F-4D47-8601-3563CF8C57FC}">
      <dgm:prSet/>
      <dgm:spPr/>
      <dgm:t>
        <a:bodyPr/>
        <a:lstStyle/>
        <a:p>
          <a:endParaRPr lang="en-US"/>
        </a:p>
      </dgm:t>
    </dgm:pt>
    <dgm:pt modelId="{0DE4A537-9CC3-41B0-849D-71AE2DCBF939}">
      <dgm:prSet custT="1"/>
      <dgm:spPr/>
      <dgm:t>
        <a:bodyPr/>
        <a:lstStyle/>
        <a:p>
          <a:r>
            <a:rPr lang="en-US" sz="1600" b="1" dirty="0" err="1" smtClean="0"/>
            <a:t>Cắt</a:t>
          </a:r>
          <a:r>
            <a:rPr lang="en-US" sz="1600" b="1" dirty="0" smtClean="0"/>
            <a:t> </a:t>
          </a:r>
          <a:r>
            <a:rPr lang="en-US" sz="1600" b="1" dirty="0" err="1" smtClean="0"/>
            <a:t>bỏ</a:t>
          </a:r>
          <a:endParaRPr lang="en-US" sz="1600" b="1" dirty="0"/>
        </a:p>
      </dgm:t>
    </dgm:pt>
    <dgm:pt modelId="{9DD68026-97FA-4C2C-8B09-16EA476E4C56}" type="parTrans" cxnId="{34E04E5E-0124-40EA-8284-74CC994097D0}">
      <dgm:prSet custT="1"/>
      <dgm:spPr/>
      <dgm:t>
        <a:bodyPr/>
        <a:lstStyle/>
        <a:p>
          <a:endParaRPr lang="en-US" sz="1600" b="1"/>
        </a:p>
      </dgm:t>
    </dgm:pt>
    <dgm:pt modelId="{937B69DE-3AE2-421B-8018-A8FA811900B4}" type="sibTrans" cxnId="{34E04E5E-0124-40EA-8284-74CC994097D0}">
      <dgm:prSet/>
      <dgm:spPr/>
      <dgm:t>
        <a:bodyPr/>
        <a:lstStyle/>
        <a:p>
          <a:endParaRPr lang="en-US"/>
        </a:p>
      </dgm:t>
    </dgm:pt>
    <dgm:pt modelId="{B4CE3287-1505-4DDA-8974-785B552113A0}">
      <dgm:prSet custT="1"/>
      <dgm:spPr/>
      <dgm:t>
        <a:bodyPr/>
        <a:lstStyle/>
        <a:p>
          <a:r>
            <a:rPr lang="en-US" sz="1600" b="1" dirty="0" smtClean="0"/>
            <a:t>Theo </a:t>
          </a:r>
          <a:r>
            <a:rPr lang="en-US" sz="1600" b="1" dirty="0" err="1" smtClean="0"/>
            <a:t>dõi</a:t>
          </a:r>
          <a:r>
            <a:rPr lang="en-US" sz="1600" b="1" dirty="0" smtClean="0"/>
            <a:t> </a:t>
          </a:r>
          <a:r>
            <a:rPr lang="en-US" sz="1600" b="1" dirty="0" err="1" smtClean="0"/>
            <a:t>hoặc</a:t>
          </a:r>
          <a:r>
            <a:rPr lang="en-US" sz="1600" b="1" dirty="0" smtClean="0"/>
            <a:t> REC E</a:t>
          </a:r>
          <a:endParaRPr lang="en-US" sz="1600" b="1" dirty="0"/>
        </a:p>
      </dgm:t>
    </dgm:pt>
    <dgm:pt modelId="{374F35B9-734D-4D74-A0B6-D80E7AA4801B}" type="parTrans" cxnId="{E731D7EE-FF13-436A-8719-8EB3735A95D6}">
      <dgm:prSet custT="1"/>
      <dgm:spPr/>
      <dgm:t>
        <a:bodyPr/>
        <a:lstStyle/>
        <a:p>
          <a:endParaRPr lang="en-US" sz="1600" b="1"/>
        </a:p>
      </dgm:t>
    </dgm:pt>
    <dgm:pt modelId="{6D190006-1845-42A8-AFC8-B9BE5915D5D7}" type="sibTrans" cxnId="{E731D7EE-FF13-436A-8719-8EB3735A95D6}">
      <dgm:prSet/>
      <dgm:spPr/>
      <dgm:t>
        <a:bodyPr/>
        <a:lstStyle/>
        <a:p>
          <a:endParaRPr lang="en-US"/>
        </a:p>
      </dgm:t>
    </dgm:pt>
    <dgm:pt modelId="{B4C522FC-35FD-4849-B6B8-F195089E9AA7}">
      <dgm:prSet custT="1"/>
      <dgm:spPr/>
      <dgm:t>
        <a:bodyPr/>
        <a:lstStyle/>
        <a:p>
          <a:r>
            <a:rPr lang="en-US" sz="1600" b="1" dirty="0" err="1" smtClean="0"/>
            <a:t>Không</a:t>
          </a:r>
          <a:r>
            <a:rPr lang="en-US" sz="1600" b="1" dirty="0" smtClean="0"/>
            <a:t> </a:t>
          </a:r>
          <a:r>
            <a:rPr lang="en-US" sz="1600" b="1" dirty="0" err="1" smtClean="0"/>
            <a:t>phát</a:t>
          </a:r>
          <a:r>
            <a:rPr lang="en-US" sz="1600" b="1" dirty="0" smtClean="0"/>
            <a:t> </a:t>
          </a:r>
          <a:r>
            <a:rPr lang="en-US" sz="1600" b="1" dirty="0" err="1" smtClean="0"/>
            <a:t>triển</a:t>
          </a:r>
          <a:r>
            <a:rPr lang="en-US" sz="1600" b="1" dirty="0" smtClean="0"/>
            <a:t> them </a:t>
          </a:r>
          <a:r>
            <a:rPr lang="en-US" sz="1600" b="1" dirty="0" err="1" smtClean="0"/>
            <a:t>trong</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a:t>
          </a:r>
          <a:r>
            <a:rPr lang="en-US" sz="1600" b="1" dirty="0" err="1" smtClean="0"/>
            <a:t>tiền</a:t>
          </a:r>
          <a:r>
            <a:rPr lang="en-US" sz="1600" b="1" dirty="0" smtClean="0"/>
            <a:t> </a:t>
          </a:r>
          <a:r>
            <a:rPr lang="en-US" sz="1600" b="1" dirty="0" err="1" smtClean="0"/>
            <a:t>phẫu</a:t>
          </a:r>
          <a:endParaRPr lang="en-US" sz="1600" b="1" dirty="0"/>
        </a:p>
      </dgm:t>
    </dgm:pt>
    <dgm:pt modelId="{3C432ADD-2C37-4E56-9EA1-D4384419A53F}" type="parTrans" cxnId="{51F365AC-89CA-43C4-B5A6-EB386C4C7E45}">
      <dgm:prSet custT="1"/>
      <dgm:spPr/>
      <dgm:t>
        <a:bodyPr/>
        <a:lstStyle/>
        <a:p>
          <a:endParaRPr lang="en-US" sz="1600" b="1"/>
        </a:p>
      </dgm:t>
    </dgm:pt>
    <dgm:pt modelId="{6E619A1D-80E8-4908-8F94-7C26827DCD23}" type="sibTrans" cxnId="{51F365AC-89CA-43C4-B5A6-EB386C4C7E45}">
      <dgm:prSet/>
      <dgm:spPr/>
      <dgm:t>
        <a:bodyPr/>
        <a:lstStyle/>
        <a:p>
          <a:endParaRPr lang="en-US"/>
        </a:p>
      </dgm:t>
    </dgm:pt>
    <dgm:pt modelId="{28B922B8-972A-4899-B01D-E7C6F4A3473E}">
      <dgm:prSet custT="1"/>
      <dgm:spPr/>
      <dgm:t>
        <a:bodyPr/>
        <a:lstStyle/>
        <a:p>
          <a:r>
            <a:rPr lang="en-US" sz="1600" b="1" dirty="0" err="1" smtClean="0"/>
            <a:t>Không</a:t>
          </a:r>
          <a:r>
            <a:rPr lang="en-US" sz="1600" b="1" dirty="0" smtClean="0"/>
            <a:t> </a:t>
          </a:r>
          <a:r>
            <a:rPr lang="en-US" sz="1600" b="1" dirty="0" err="1" smtClean="0"/>
            <a:t>phát</a:t>
          </a:r>
          <a:r>
            <a:rPr lang="en-US" sz="1600" b="1" dirty="0" smtClean="0"/>
            <a:t> </a:t>
          </a:r>
          <a:r>
            <a:rPr lang="en-US" sz="1600" b="1" dirty="0" err="1" smtClean="0"/>
            <a:t>triển</a:t>
          </a:r>
          <a:r>
            <a:rPr lang="en-US" sz="1600" b="1" dirty="0" smtClean="0"/>
            <a:t> them </a:t>
          </a:r>
          <a:r>
            <a:rPr lang="en-US" sz="1600" b="1" dirty="0" err="1" smtClean="0"/>
            <a:t>trong</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a:t>
          </a:r>
          <a:r>
            <a:rPr lang="en-US" sz="1600" b="1" dirty="0" err="1" smtClean="0"/>
            <a:t>tiền</a:t>
          </a:r>
          <a:r>
            <a:rPr lang="en-US" sz="1600" b="1" dirty="0" smtClean="0"/>
            <a:t> </a:t>
          </a:r>
          <a:r>
            <a:rPr lang="en-US" sz="1600" b="1" dirty="0" err="1" smtClean="0"/>
            <a:t>phẫu</a:t>
          </a:r>
          <a:endParaRPr lang="en-US" sz="1600" b="1" dirty="0"/>
        </a:p>
      </dgm:t>
    </dgm:pt>
    <dgm:pt modelId="{40CF7B18-EF4D-434A-BACA-A357D7483BB1}" type="parTrans" cxnId="{1745C44C-83D7-4256-BDB7-A05663276DA7}">
      <dgm:prSet custT="1"/>
      <dgm:spPr/>
      <dgm:t>
        <a:bodyPr/>
        <a:lstStyle/>
        <a:p>
          <a:endParaRPr lang="en-US" sz="1600" b="1"/>
        </a:p>
      </dgm:t>
    </dgm:pt>
    <dgm:pt modelId="{3ADB7B3C-C7A0-45B9-89F4-381408FC3792}" type="sibTrans" cxnId="{1745C44C-83D7-4256-BDB7-A05663276DA7}">
      <dgm:prSet/>
      <dgm:spPr/>
      <dgm:t>
        <a:bodyPr/>
        <a:lstStyle/>
        <a:p>
          <a:endParaRPr lang="en-US"/>
        </a:p>
      </dgm:t>
    </dgm:pt>
    <dgm:pt modelId="{F732D9C4-82AA-4606-AF9E-44D6541FA0C5}">
      <dgm:prSet custT="1"/>
      <dgm:spPr/>
      <dgm:t>
        <a:bodyPr/>
        <a:lstStyle/>
        <a:p>
          <a:r>
            <a:rPr lang="en-US" sz="1600" b="1" dirty="0" err="1" smtClean="0"/>
            <a:t>Lập</a:t>
          </a:r>
          <a:r>
            <a:rPr lang="en-US" sz="1600" b="1" dirty="0" smtClean="0"/>
            <a:t> </a:t>
          </a:r>
          <a:r>
            <a:rPr lang="en-US" sz="1600" b="1" dirty="0" err="1" smtClean="0"/>
            <a:t>lại</a:t>
          </a:r>
          <a:r>
            <a:rPr lang="en-US" sz="1600" b="1" dirty="0" smtClean="0"/>
            <a:t> </a:t>
          </a:r>
          <a:r>
            <a:rPr lang="en-US" sz="1600" b="1" dirty="0" err="1" smtClean="0"/>
            <a:t>hóa</a:t>
          </a:r>
          <a:r>
            <a:rPr lang="en-US" sz="1600" b="1" dirty="0" smtClean="0"/>
            <a:t> </a:t>
          </a:r>
          <a:r>
            <a:rPr lang="en-US" sz="1600" b="1" dirty="0" err="1" smtClean="0"/>
            <a:t>trị</a:t>
          </a:r>
          <a:r>
            <a:rPr lang="en-US" sz="1600" b="1" dirty="0" smtClean="0"/>
            <a:t> </a:t>
          </a:r>
          <a:r>
            <a:rPr lang="en-US" sz="1600" b="1" dirty="0" err="1" smtClean="0"/>
            <a:t>hỗ</a:t>
          </a:r>
          <a:r>
            <a:rPr lang="en-US" sz="1600" b="1" dirty="0" smtClean="0"/>
            <a:t> </a:t>
          </a:r>
          <a:r>
            <a:rPr lang="en-US" sz="1600" b="1" dirty="0" err="1" smtClean="0"/>
            <a:t>trợ</a:t>
          </a:r>
          <a:r>
            <a:rPr lang="en-US" sz="1600" b="1" dirty="0" smtClean="0"/>
            <a:t> or FOLFOX </a:t>
          </a:r>
          <a:r>
            <a:rPr lang="en-US" sz="1600" b="1" dirty="0" err="1" smtClean="0"/>
            <a:t>hoặc</a:t>
          </a:r>
          <a:r>
            <a:rPr lang="en-US" sz="1600" b="1" dirty="0" smtClean="0"/>
            <a:t> </a:t>
          </a:r>
          <a:r>
            <a:rPr lang="en-US" sz="1600" b="1" dirty="0" err="1" smtClean="0"/>
            <a:t>theo</a:t>
          </a:r>
          <a:r>
            <a:rPr lang="en-US" sz="1600" b="1" dirty="0" smtClean="0"/>
            <a:t> </a:t>
          </a:r>
          <a:r>
            <a:rPr lang="en-US" sz="1600" b="1" dirty="0" err="1" smtClean="0"/>
            <a:t>dõi</a:t>
          </a:r>
          <a:endParaRPr lang="en-US" sz="1600" b="1" dirty="0"/>
        </a:p>
      </dgm:t>
    </dgm:pt>
    <dgm:pt modelId="{EFBD1E66-CD15-44D9-ACFC-8787DF597A6F}" type="parTrans" cxnId="{31F3C712-2640-47A5-B6B8-57503C46C509}">
      <dgm:prSet custT="1"/>
      <dgm:spPr/>
      <dgm:t>
        <a:bodyPr/>
        <a:lstStyle/>
        <a:p>
          <a:endParaRPr lang="en-US" sz="1600" b="1"/>
        </a:p>
      </dgm:t>
    </dgm:pt>
    <dgm:pt modelId="{DF1FF736-6FDA-4C63-B26B-8CD88B267EAC}" type="sibTrans" cxnId="{31F3C712-2640-47A5-B6B8-57503C46C509}">
      <dgm:prSet/>
      <dgm:spPr/>
      <dgm:t>
        <a:bodyPr/>
        <a:lstStyle/>
        <a:p>
          <a:endParaRPr lang="en-US"/>
        </a:p>
      </dgm:t>
    </dgm:pt>
    <dgm:pt modelId="{08C4DC6F-4730-4AA2-833B-26F5BE3E0E17}">
      <dgm:prSet custT="1"/>
      <dgm:spPr/>
      <dgm:t>
        <a:bodyPr/>
        <a:lstStyle/>
        <a:p>
          <a:r>
            <a:rPr lang="en-US" sz="1600" b="1" dirty="0" smtClean="0"/>
            <a:t>REC E </a:t>
          </a:r>
          <a:r>
            <a:rPr lang="en-US" sz="1600" b="1" dirty="0" err="1" smtClean="0"/>
            <a:t>hoặc</a:t>
          </a:r>
          <a:r>
            <a:rPr lang="en-US" sz="1600" b="1" dirty="0" smtClean="0"/>
            <a:t> </a:t>
          </a:r>
          <a:r>
            <a:rPr lang="en-US" sz="1600" b="1" dirty="0" err="1" smtClean="0"/>
            <a:t>theo</a:t>
          </a:r>
          <a:r>
            <a:rPr lang="en-US" sz="1600" b="1" dirty="0" smtClean="0"/>
            <a:t> </a:t>
          </a:r>
          <a:r>
            <a:rPr lang="en-US" sz="1600" b="1" dirty="0" err="1" smtClean="0"/>
            <a:t>dõi</a:t>
          </a:r>
          <a:endParaRPr lang="en-US" sz="1600" b="1" dirty="0"/>
        </a:p>
      </dgm:t>
    </dgm:pt>
    <dgm:pt modelId="{B0715014-34C5-47A2-AF49-85262010016A}" type="parTrans" cxnId="{9ABACF47-B6DB-4571-9EA4-3D12196502D3}">
      <dgm:prSet custT="1"/>
      <dgm:spPr/>
      <dgm:t>
        <a:bodyPr/>
        <a:lstStyle/>
        <a:p>
          <a:endParaRPr lang="en-US" sz="1600" b="1"/>
        </a:p>
      </dgm:t>
    </dgm:pt>
    <dgm:pt modelId="{928FC0E3-ADE9-4164-98F7-DA9B3A8DA24E}" type="sibTrans" cxnId="{9ABACF47-B6DB-4571-9EA4-3D12196502D3}">
      <dgm:prSet/>
      <dgm:spPr/>
      <dgm:t>
        <a:bodyPr/>
        <a:lstStyle/>
        <a:p>
          <a:endParaRPr lang="en-US"/>
        </a:p>
      </dgm:t>
    </dgm:pt>
    <dgm:pt modelId="{B8DD9943-81CE-48F2-8AE2-B8F0CDFC0BB7}" type="pres">
      <dgm:prSet presAssocID="{5D71DDBE-23A8-42D0-930D-AEA84E11D344}" presName="diagram" presStyleCnt="0">
        <dgm:presLayoutVars>
          <dgm:chPref val="1"/>
          <dgm:dir/>
          <dgm:animOne val="branch"/>
          <dgm:animLvl val="lvl"/>
          <dgm:resizeHandles val="exact"/>
        </dgm:presLayoutVars>
      </dgm:prSet>
      <dgm:spPr/>
      <dgm:t>
        <a:bodyPr/>
        <a:lstStyle/>
        <a:p>
          <a:endParaRPr lang="en-US"/>
        </a:p>
      </dgm:t>
    </dgm:pt>
    <dgm:pt modelId="{BB3C3FA4-D752-439F-819E-DC90FEEA69CE}" type="pres">
      <dgm:prSet presAssocID="{BBA38677-26C0-4ADF-9806-D5456C63F35B}" presName="root1" presStyleCnt="0"/>
      <dgm:spPr/>
      <dgm:t>
        <a:bodyPr/>
        <a:lstStyle/>
        <a:p>
          <a:endParaRPr lang="en-US"/>
        </a:p>
      </dgm:t>
    </dgm:pt>
    <dgm:pt modelId="{3AA7967A-C9C5-42EF-BB4F-27F85924F7A0}" type="pres">
      <dgm:prSet presAssocID="{BBA38677-26C0-4ADF-9806-D5456C63F35B}" presName="LevelOneTextNode" presStyleLbl="node0" presStyleIdx="0" presStyleCnt="2" custScaleX="177615" custScaleY="126435">
        <dgm:presLayoutVars>
          <dgm:chPref val="3"/>
        </dgm:presLayoutVars>
      </dgm:prSet>
      <dgm:spPr/>
      <dgm:t>
        <a:bodyPr/>
        <a:lstStyle/>
        <a:p>
          <a:endParaRPr lang="en-US"/>
        </a:p>
      </dgm:t>
    </dgm:pt>
    <dgm:pt modelId="{7083683E-DCAD-4550-9C2C-C10B28D463A2}" type="pres">
      <dgm:prSet presAssocID="{BBA38677-26C0-4ADF-9806-D5456C63F35B}" presName="level2hierChild" presStyleCnt="0"/>
      <dgm:spPr/>
      <dgm:t>
        <a:bodyPr/>
        <a:lstStyle/>
        <a:p>
          <a:endParaRPr lang="en-US"/>
        </a:p>
      </dgm:t>
    </dgm:pt>
    <dgm:pt modelId="{0CDB6F7D-13A4-4749-9758-765FE4A6B1D2}" type="pres">
      <dgm:prSet presAssocID="{36AB948C-AEA1-47C5-8B8F-0E55A5BB0A80}" presName="conn2-1" presStyleLbl="parChTrans1D2" presStyleIdx="0" presStyleCnt="4" custScaleY="123984"/>
      <dgm:spPr/>
      <dgm:t>
        <a:bodyPr/>
        <a:lstStyle/>
        <a:p>
          <a:endParaRPr lang="en-US"/>
        </a:p>
      </dgm:t>
    </dgm:pt>
    <dgm:pt modelId="{E23D3849-F8E6-4A88-9EFD-C66C2607A44A}" type="pres">
      <dgm:prSet presAssocID="{36AB948C-AEA1-47C5-8B8F-0E55A5BB0A80}" presName="connTx" presStyleLbl="parChTrans1D2" presStyleIdx="0" presStyleCnt="4"/>
      <dgm:spPr/>
      <dgm:t>
        <a:bodyPr/>
        <a:lstStyle/>
        <a:p>
          <a:endParaRPr lang="en-US"/>
        </a:p>
      </dgm:t>
    </dgm:pt>
    <dgm:pt modelId="{CBEED157-11F7-46C8-9B86-A4FB0248D8EE}" type="pres">
      <dgm:prSet presAssocID="{D0630094-3F75-40A6-989C-CA99EB379103}" presName="root2" presStyleCnt="0"/>
      <dgm:spPr/>
      <dgm:t>
        <a:bodyPr/>
        <a:lstStyle/>
        <a:p>
          <a:endParaRPr lang="en-US"/>
        </a:p>
      </dgm:t>
    </dgm:pt>
    <dgm:pt modelId="{87BD0348-ACE6-4342-B8CE-48ED78029A4C}" type="pres">
      <dgm:prSet presAssocID="{D0630094-3F75-40A6-989C-CA99EB379103}" presName="LevelTwoTextNode" presStyleLbl="node2" presStyleIdx="0" presStyleCnt="4" custScaleY="126435">
        <dgm:presLayoutVars>
          <dgm:chPref val="3"/>
        </dgm:presLayoutVars>
      </dgm:prSet>
      <dgm:spPr/>
      <dgm:t>
        <a:bodyPr/>
        <a:lstStyle/>
        <a:p>
          <a:endParaRPr lang="en-US"/>
        </a:p>
      </dgm:t>
    </dgm:pt>
    <dgm:pt modelId="{727CC78B-B372-4B27-B531-3C34B8AA3ECD}" type="pres">
      <dgm:prSet presAssocID="{D0630094-3F75-40A6-989C-CA99EB379103}" presName="level3hierChild" presStyleCnt="0"/>
      <dgm:spPr/>
      <dgm:t>
        <a:bodyPr/>
        <a:lstStyle/>
        <a:p>
          <a:endParaRPr lang="en-US"/>
        </a:p>
      </dgm:t>
    </dgm:pt>
    <dgm:pt modelId="{C05D07D9-6D43-46D0-B74E-B8C84EE3B629}" type="pres">
      <dgm:prSet presAssocID="{E56E2B9F-86CD-4E88-8AA4-42BA0D18707C}" presName="conn2-1" presStyleLbl="parChTrans1D3" presStyleIdx="0" presStyleCnt="4" custScaleY="123984"/>
      <dgm:spPr/>
      <dgm:t>
        <a:bodyPr/>
        <a:lstStyle/>
        <a:p>
          <a:endParaRPr lang="en-US"/>
        </a:p>
      </dgm:t>
    </dgm:pt>
    <dgm:pt modelId="{11A567B5-A2E0-4A15-8E21-3E4044AAF0A0}" type="pres">
      <dgm:prSet presAssocID="{E56E2B9F-86CD-4E88-8AA4-42BA0D18707C}" presName="connTx" presStyleLbl="parChTrans1D3" presStyleIdx="0" presStyleCnt="4"/>
      <dgm:spPr/>
      <dgm:t>
        <a:bodyPr/>
        <a:lstStyle/>
        <a:p>
          <a:endParaRPr lang="en-US"/>
        </a:p>
      </dgm:t>
    </dgm:pt>
    <dgm:pt modelId="{0D297495-5554-4D9E-BDB6-BAC7244F154E}" type="pres">
      <dgm:prSet presAssocID="{2AEB7AB9-7635-456B-B2F9-57E271C80142}" presName="root2" presStyleCnt="0"/>
      <dgm:spPr/>
      <dgm:t>
        <a:bodyPr/>
        <a:lstStyle/>
        <a:p>
          <a:endParaRPr lang="en-US"/>
        </a:p>
      </dgm:t>
    </dgm:pt>
    <dgm:pt modelId="{84F3F33A-C583-47DA-AB48-4FD227FB12BD}" type="pres">
      <dgm:prSet presAssocID="{2AEB7AB9-7635-456B-B2F9-57E271C80142}" presName="LevelTwoTextNode" presStyleLbl="node3" presStyleIdx="0" presStyleCnt="4" custScaleX="194822" custScaleY="237518">
        <dgm:presLayoutVars>
          <dgm:chPref val="3"/>
        </dgm:presLayoutVars>
      </dgm:prSet>
      <dgm:spPr/>
      <dgm:t>
        <a:bodyPr/>
        <a:lstStyle/>
        <a:p>
          <a:endParaRPr lang="en-US"/>
        </a:p>
      </dgm:t>
    </dgm:pt>
    <dgm:pt modelId="{3C9CF696-66E3-4E66-AB8E-F303FB613A95}" type="pres">
      <dgm:prSet presAssocID="{2AEB7AB9-7635-456B-B2F9-57E271C80142}" presName="level3hierChild" presStyleCnt="0"/>
      <dgm:spPr/>
      <dgm:t>
        <a:bodyPr/>
        <a:lstStyle/>
        <a:p>
          <a:endParaRPr lang="en-US"/>
        </a:p>
      </dgm:t>
    </dgm:pt>
    <dgm:pt modelId="{BCDD9B94-EF87-4BB5-BAC1-A4373EBB9E6C}" type="pres">
      <dgm:prSet presAssocID="{87BE1CEF-FD28-4C1B-A261-B0C82E84C64D}" presName="conn2-1" presStyleLbl="parChTrans1D2" presStyleIdx="1" presStyleCnt="4" custScaleY="123984"/>
      <dgm:spPr/>
      <dgm:t>
        <a:bodyPr/>
        <a:lstStyle/>
        <a:p>
          <a:endParaRPr lang="en-US"/>
        </a:p>
      </dgm:t>
    </dgm:pt>
    <dgm:pt modelId="{2D5AE071-D1CD-4160-8C6D-1F7D2F0052EF}" type="pres">
      <dgm:prSet presAssocID="{87BE1CEF-FD28-4C1B-A261-B0C82E84C64D}" presName="connTx" presStyleLbl="parChTrans1D2" presStyleIdx="1" presStyleCnt="4"/>
      <dgm:spPr/>
      <dgm:t>
        <a:bodyPr/>
        <a:lstStyle/>
        <a:p>
          <a:endParaRPr lang="en-US"/>
        </a:p>
      </dgm:t>
    </dgm:pt>
    <dgm:pt modelId="{24940931-AECD-4832-8A8B-117FE2A4D651}" type="pres">
      <dgm:prSet presAssocID="{E064259F-CBDF-48E5-A22C-444EF63BD2F8}" presName="root2" presStyleCnt="0"/>
      <dgm:spPr/>
      <dgm:t>
        <a:bodyPr/>
        <a:lstStyle/>
        <a:p>
          <a:endParaRPr lang="en-US"/>
        </a:p>
      </dgm:t>
    </dgm:pt>
    <dgm:pt modelId="{4C89D2B8-507E-4695-9A0F-A0F20FD3CB54}" type="pres">
      <dgm:prSet presAssocID="{E064259F-CBDF-48E5-A22C-444EF63BD2F8}" presName="LevelTwoTextNode" presStyleLbl="node2" presStyleIdx="1" presStyleCnt="4" custScaleX="185504" custScaleY="350160">
        <dgm:presLayoutVars>
          <dgm:chPref val="3"/>
        </dgm:presLayoutVars>
      </dgm:prSet>
      <dgm:spPr/>
      <dgm:t>
        <a:bodyPr/>
        <a:lstStyle/>
        <a:p>
          <a:endParaRPr lang="en-US"/>
        </a:p>
      </dgm:t>
    </dgm:pt>
    <dgm:pt modelId="{4ED5450B-06AC-46EB-9260-55CEFAC8532D}" type="pres">
      <dgm:prSet presAssocID="{E064259F-CBDF-48E5-A22C-444EF63BD2F8}" presName="level3hierChild" presStyleCnt="0"/>
      <dgm:spPr/>
      <dgm:t>
        <a:bodyPr/>
        <a:lstStyle/>
        <a:p>
          <a:endParaRPr lang="en-US"/>
        </a:p>
      </dgm:t>
    </dgm:pt>
    <dgm:pt modelId="{1E603E9B-1454-4F74-8DB1-F0405044AF16}" type="pres">
      <dgm:prSet presAssocID="{50E239BB-CC0A-407D-A9EA-129798DFE1A3}" presName="conn2-1" presStyleLbl="parChTrans1D3" presStyleIdx="1" presStyleCnt="4" custScaleY="123984"/>
      <dgm:spPr/>
      <dgm:t>
        <a:bodyPr/>
        <a:lstStyle/>
        <a:p>
          <a:endParaRPr lang="en-US"/>
        </a:p>
      </dgm:t>
    </dgm:pt>
    <dgm:pt modelId="{595D5EBC-2ED5-4F9A-9D4B-24AEF66A16DA}" type="pres">
      <dgm:prSet presAssocID="{50E239BB-CC0A-407D-A9EA-129798DFE1A3}" presName="connTx" presStyleLbl="parChTrans1D3" presStyleIdx="1" presStyleCnt="4"/>
      <dgm:spPr/>
      <dgm:t>
        <a:bodyPr/>
        <a:lstStyle/>
        <a:p>
          <a:endParaRPr lang="en-US"/>
        </a:p>
      </dgm:t>
    </dgm:pt>
    <dgm:pt modelId="{403B1CD1-0D1C-47A1-A161-7493DCA3FED1}" type="pres">
      <dgm:prSet presAssocID="{D06221A0-5FE0-4561-9CAC-D95CCC03D2CA}" presName="root2" presStyleCnt="0"/>
      <dgm:spPr/>
      <dgm:t>
        <a:bodyPr/>
        <a:lstStyle/>
        <a:p>
          <a:endParaRPr lang="en-US"/>
        </a:p>
      </dgm:t>
    </dgm:pt>
    <dgm:pt modelId="{F4CFDBB1-9650-45B3-A012-C264AFB9639C}" type="pres">
      <dgm:prSet presAssocID="{D06221A0-5FE0-4561-9CAC-D95CCC03D2CA}" presName="LevelTwoTextNode" presStyleLbl="node3" presStyleIdx="1" presStyleCnt="4" custScaleY="126435">
        <dgm:presLayoutVars>
          <dgm:chPref val="3"/>
        </dgm:presLayoutVars>
      </dgm:prSet>
      <dgm:spPr/>
      <dgm:t>
        <a:bodyPr/>
        <a:lstStyle/>
        <a:p>
          <a:endParaRPr lang="en-US"/>
        </a:p>
      </dgm:t>
    </dgm:pt>
    <dgm:pt modelId="{39447883-F89F-4157-BA06-07C522543677}" type="pres">
      <dgm:prSet presAssocID="{D06221A0-5FE0-4561-9CAC-D95CCC03D2CA}" presName="level3hierChild" presStyleCnt="0"/>
      <dgm:spPr/>
      <dgm:t>
        <a:bodyPr/>
        <a:lstStyle/>
        <a:p>
          <a:endParaRPr lang="en-US"/>
        </a:p>
      </dgm:t>
    </dgm:pt>
    <dgm:pt modelId="{812AC73C-F0F9-4CBE-AB79-7305D6F30097}" type="pres">
      <dgm:prSet presAssocID="{86A5D16F-9EE1-429F-910D-9E0FB7077089}" presName="conn2-1" presStyleLbl="parChTrans1D4" presStyleIdx="0" presStyleCnt="8" custScaleY="123984"/>
      <dgm:spPr/>
      <dgm:t>
        <a:bodyPr/>
        <a:lstStyle/>
        <a:p>
          <a:endParaRPr lang="en-US"/>
        </a:p>
      </dgm:t>
    </dgm:pt>
    <dgm:pt modelId="{AB28F0D1-91A7-44AD-A2D3-11817DC0659A}" type="pres">
      <dgm:prSet presAssocID="{86A5D16F-9EE1-429F-910D-9E0FB7077089}" presName="connTx" presStyleLbl="parChTrans1D4" presStyleIdx="0" presStyleCnt="8"/>
      <dgm:spPr/>
      <dgm:t>
        <a:bodyPr/>
        <a:lstStyle/>
        <a:p>
          <a:endParaRPr lang="en-US"/>
        </a:p>
      </dgm:t>
    </dgm:pt>
    <dgm:pt modelId="{5DB61E79-BF2B-4FD2-8257-3A700EDEC7A3}" type="pres">
      <dgm:prSet presAssocID="{50C3D9A7-AC15-4F6F-8D78-51C8606C7F8B}" presName="root2" presStyleCnt="0"/>
      <dgm:spPr/>
      <dgm:t>
        <a:bodyPr/>
        <a:lstStyle/>
        <a:p>
          <a:endParaRPr lang="en-US"/>
        </a:p>
      </dgm:t>
    </dgm:pt>
    <dgm:pt modelId="{00CEE924-3F91-43D9-A6C6-7AA32E375EBE}" type="pres">
      <dgm:prSet presAssocID="{50C3D9A7-AC15-4F6F-8D78-51C8606C7F8B}" presName="LevelTwoTextNode" presStyleLbl="node4" presStyleIdx="0" presStyleCnt="8" custScaleX="185211" custScaleY="224016" custLinFactNeighborY="1395">
        <dgm:presLayoutVars>
          <dgm:chPref val="3"/>
        </dgm:presLayoutVars>
      </dgm:prSet>
      <dgm:spPr/>
      <dgm:t>
        <a:bodyPr/>
        <a:lstStyle/>
        <a:p>
          <a:endParaRPr lang="en-US"/>
        </a:p>
      </dgm:t>
    </dgm:pt>
    <dgm:pt modelId="{1BBC9311-E63F-490D-9976-7E2A329A7EF6}" type="pres">
      <dgm:prSet presAssocID="{50C3D9A7-AC15-4F6F-8D78-51C8606C7F8B}" presName="level3hierChild" presStyleCnt="0"/>
      <dgm:spPr/>
      <dgm:t>
        <a:bodyPr/>
        <a:lstStyle/>
        <a:p>
          <a:endParaRPr lang="en-US"/>
        </a:p>
      </dgm:t>
    </dgm:pt>
    <dgm:pt modelId="{5770C35D-1865-43D4-9C56-FC5028B18397}" type="pres">
      <dgm:prSet presAssocID="{0A326F8D-E549-4B58-A6D5-803ED7F7909E}" presName="conn2-1" presStyleLbl="parChTrans1D4" presStyleIdx="1" presStyleCnt="8" custScaleY="123984"/>
      <dgm:spPr/>
      <dgm:t>
        <a:bodyPr/>
        <a:lstStyle/>
        <a:p>
          <a:endParaRPr lang="en-US"/>
        </a:p>
      </dgm:t>
    </dgm:pt>
    <dgm:pt modelId="{DB665243-A943-4148-A955-575A352D8323}" type="pres">
      <dgm:prSet presAssocID="{0A326F8D-E549-4B58-A6D5-803ED7F7909E}" presName="connTx" presStyleLbl="parChTrans1D4" presStyleIdx="1" presStyleCnt="8"/>
      <dgm:spPr/>
      <dgm:t>
        <a:bodyPr/>
        <a:lstStyle/>
        <a:p>
          <a:endParaRPr lang="en-US"/>
        </a:p>
      </dgm:t>
    </dgm:pt>
    <dgm:pt modelId="{1A68CBF2-6D85-4FA0-916D-EA5120F78F1B}" type="pres">
      <dgm:prSet presAssocID="{8E7A46EA-8CC6-4456-81CE-C2A1C702184F}" presName="root2" presStyleCnt="0"/>
      <dgm:spPr/>
      <dgm:t>
        <a:bodyPr/>
        <a:lstStyle/>
        <a:p>
          <a:endParaRPr lang="en-US"/>
        </a:p>
      </dgm:t>
    </dgm:pt>
    <dgm:pt modelId="{965CA64D-3F39-4ADC-9021-80A9BCF32E48}" type="pres">
      <dgm:prSet presAssocID="{8E7A46EA-8CC6-4456-81CE-C2A1C702184F}" presName="LevelTwoTextNode" presStyleLbl="node4" presStyleIdx="1" presStyleCnt="8" custScaleX="163390" custScaleY="117344">
        <dgm:presLayoutVars>
          <dgm:chPref val="3"/>
        </dgm:presLayoutVars>
      </dgm:prSet>
      <dgm:spPr/>
      <dgm:t>
        <a:bodyPr/>
        <a:lstStyle/>
        <a:p>
          <a:endParaRPr lang="en-US"/>
        </a:p>
      </dgm:t>
    </dgm:pt>
    <dgm:pt modelId="{5B6074A5-20FF-4E14-AFDE-281D18C4471E}" type="pres">
      <dgm:prSet presAssocID="{8E7A46EA-8CC6-4456-81CE-C2A1C702184F}" presName="level3hierChild" presStyleCnt="0"/>
      <dgm:spPr/>
      <dgm:t>
        <a:bodyPr/>
        <a:lstStyle/>
        <a:p>
          <a:endParaRPr lang="en-US"/>
        </a:p>
      </dgm:t>
    </dgm:pt>
    <dgm:pt modelId="{93996FAB-4078-43BF-9075-37330693F627}" type="pres">
      <dgm:prSet presAssocID="{CBD0A6AB-44A9-496E-AE82-94CC82CCDECA}" presName="conn2-1" presStyleLbl="parChTrans1D4" presStyleIdx="2" presStyleCnt="8" custScaleY="123984"/>
      <dgm:spPr/>
      <dgm:t>
        <a:bodyPr/>
        <a:lstStyle/>
        <a:p>
          <a:endParaRPr lang="en-US"/>
        </a:p>
      </dgm:t>
    </dgm:pt>
    <dgm:pt modelId="{04E4F2BC-527C-4DED-A1BD-11C91C090415}" type="pres">
      <dgm:prSet presAssocID="{CBD0A6AB-44A9-496E-AE82-94CC82CCDECA}" presName="connTx" presStyleLbl="parChTrans1D4" presStyleIdx="2" presStyleCnt="8"/>
      <dgm:spPr/>
      <dgm:t>
        <a:bodyPr/>
        <a:lstStyle/>
        <a:p>
          <a:endParaRPr lang="en-US"/>
        </a:p>
      </dgm:t>
    </dgm:pt>
    <dgm:pt modelId="{059D5E45-0B34-446A-87DE-A16C221C1A08}" type="pres">
      <dgm:prSet presAssocID="{E3416FD6-F876-4A17-8FE0-AE615FAEE4CD}" presName="root2" presStyleCnt="0"/>
      <dgm:spPr/>
      <dgm:t>
        <a:bodyPr/>
        <a:lstStyle/>
        <a:p>
          <a:endParaRPr lang="en-US"/>
        </a:p>
      </dgm:t>
    </dgm:pt>
    <dgm:pt modelId="{FC761B4F-D7F7-4A64-9FD2-CF12D47C792D}" type="pres">
      <dgm:prSet presAssocID="{E3416FD6-F876-4A17-8FE0-AE615FAEE4CD}" presName="LevelTwoTextNode" presStyleLbl="node4" presStyleIdx="2" presStyleCnt="8" custScaleX="226371" custScaleY="126435">
        <dgm:presLayoutVars>
          <dgm:chPref val="3"/>
        </dgm:presLayoutVars>
      </dgm:prSet>
      <dgm:spPr/>
      <dgm:t>
        <a:bodyPr/>
        <a:lstStyle/>
        <a:p>
          <a:endParaRPr lang="en-US"/>
        </a:p>
      </dgm:t>
    </dgm:pt>
    <dgm:pt modelId="{990384CB-535C-456C-9932-6ADA9039ED1B}" type="pres">
      <dgm:prSet presAssocID="{E3416FD6-F876-4A17-8FE0-AE615FAEE4CD}" presName="level3hierChild" presStyleCnt="0"/>
      <dgm:spPr/>
      <dgm:t>
        <a:bodyPr/>
        <a:lstStyle/>
        <a:p>
          <a:endParaRPr lang="en-US"/>
        </a:p>
      </dgm:t>
    </dgm:pt>
    <dgm:pt modelId="{8714BBBA-2B7E-49D7-91C8-F0B1102A96A0}" type="pres">
      <dgm:prSet presAssocID="{D555DC88-3768-4717-A456-F20A416E0946}" presName="conn2-1" presStyleLbl="parChTrans1D4" presStyleIdx="3" presStyleCnt="8" custScaleY="123984"/>
      <dgm:spPr/>
      <dgm:t>
        <a:bodyPr/>
        <a:lstStyle/>
        <a:p>
          <a:endParaRPr lang="en-US"/>
        </a:p>
      </dgm:t>
    </dgm:pt>
    <dgm:pt modelId="{C5815B33-D1E6-4A72-AE66-4FC739882DC1}" type="pres">
      <dgm:prSet presAssocID="{D555DC88-3768-4717-A456-F20A416E0946}" presName="connTx" presStyleLbl="parChTrans1D4" presStyleIdx="3" presStyleCnt="8"/>
      <dgm:spPr/>
      <dgm:t>
        <a:bodyPr/>
        <a:lstStyle/>
        <a:p>
          <a:endParaRPr lang="en-US"/>
        </a:p>
      </dgm:t>
    </dgm:pt>
    <dgm:pt modelId="{8BFCDBAC-8A19-49F4-9EE5-92010B19A39B}" type="pres">
      <dgm:prSet presAssocID="{168B1F3A-0D55-4635-B464-8F5029469C35}" presName="root2" presStyleCnt="0"/>
      <dgm:spPr/>
      <dgm:t>
        <a:bodyPr/>
        <a:lstStyle/>
        <a:p>
          <a:endParaRPr lang="en-US"/>
        </a:p>
      </dgm:t>
    </dgm:pt>
    <dgm:pt modelId="{461D5DDD-3EC1-4434-BA98-80A651675DDF}" type="pres">
      <dgm:prSet presAssocID="{168B1F3A-0D55-4635-B464-8F5029469C35}" presName="LevelTwoTextNode" presStyleLbl="node4" presStyleIdx="3" presStyleCnt="8" custScaleX="191290" custScaleY="126435">
        <dgm:presLayoutVars>
          <dgm:chPref val="3"/>
        </dgm:presLayoutVars>
      </dgm:prSet>
      <dgm:spPr/>
      <dgm:t>
        <a:bodyPr/>
        <a:lstStyle/>
        <a:p>
          <a:endParaRPr lang="en-US"/>
        </a:p>
      </dgm:t>
    </dgm:pt>
    <dgm:pt modelId="{847E7C6E-4716-4FFF-B8E6-28C7BAF5EC96}" type="pres">
      <dgm:prSet presAssocID="{168B1F3A-0D55-4635-B464-8F5029469C35}" presName="level3hierChild" presStyleCnt="0"/>
      <dgm:spPr/>
      <dgm:t>
        <a:bodyPr/>
        <a:lstStyle/>
        <a:p>
          <a:endParaRPr lang="en-US"/>
        </a:p>
      </dgm:t>
    </dgm:pt>
    <dgm:pt modelId="{0E57443D-DAB9-4D5E-86A8-164C880BE9F9}" type="pres">
      <dgm:prSet presAssocID="{ADEF5170-F56D-4ABD-A6F2-ED93321CD425}" presName="root1" presStyleCnt="0"/>
      <dgm:spPr/>
      <dgm:t>
        <a:bodyPr/>
        <a:lstStyle/>
        <a:p>
          <a:endParaRPr lang="en-US"/>
        </a:p>
      </dgm:t>
    </dgm:pt>
    <dgm:pt modelId="{76070EA1-195D-4BB0-9161-A7EBFA54968A}" type="pres">
      <dgm:prSet presAssocID="{ADEF5170-F56D-4ABD-A6F2-ED93321CD425}" presName="LevelOneTextNode" presStyleLbl="node0" presStyleIdx="1" presStyleCnt="2" custScaleX="144504" custScaleY="126806">
        <dgm:presLayoutVars>
          <dgm:chPref val="3"/>
        </dgm:presLayoutVars>
      </dgm:prSet>
      <dgm:spPr/>
      <dgm:t>
        <a:bodyPr/>
        <a:lstStyle/>
        <a:p>
          <a:endParaRPr lang="en-US"/>
        </a:p>
      </dgm:t>
    </dgm:pt>
    <dgm:pt modelId="{272993BC-7E7B-4584-9DCC-BA0018C413FC}" type="pres">
      <dgm:prSet presAssocID="{ADEF5170-F56D-4ABD-A6F2-ED93321CD425}" presName="level2hierChild" presStyleCnt="0"/>
      <dgm:spPr/>
      <dgm:t>
        <a:bodyPr/>
        <a:lstStyle/>
        <a:p>
          <a:endParaRPr lang="en-US"/>
        </a:p>
      </dgm:t>
    </dgm:pt>
    <dgm:pt modelId="{FFCADDE8-D9CE-4F85-8668-C7E255D41D69}" type="pres">
      <dgm:prSet presAssocID="{DA2AD369-1D38-4A11-97DE-3C7BE7BE9D66}" presName="conn2-1" presStyleLbl="parChTrans1D2" presStyleIdx="2" presStyleCnt="4" custScaleY="123984"/>
      <dgm:spPr/>
      <dgm:t>
        <a:bodyPr/>
        <a:lstStyle/>
        <a:p>
          <a:endParaRPr lang="en-US"/>
        </a:p>
      </dgm:t>
    </dgm:pt>
    <dgm:pt modelId="{4BBC0FEA-19BC-4CF6-B8F8-FDE7293E2BE7}" type="pres">
      <dgm:prSet presAssocID="{DA2AD369-1D38-4A11-97DE-3C7BE7BE9D66}" presName="connTx" presStyleLbl="parChTrans1D2" presStyleIdx="2" presStyleCnt="4"/>
      <dgm:spPr/>
      <dgm:t>
        <a:bodyPr/>
        <a:lstStyle/>
        <a:p>
          <a:endParaRPr lang="en-US"/>
        </a:p>
      </dgm:t>
    </dgm:pt>
    <dgm:pt modelId="{7451A2AA-5436-4891-B377-6566009B48BA}" type="pres">
      <dgm:prSet presAssocID="{4FDE6A44-4BE3-42D9-BBA7-DFE8C3223505}" presName="root2" presStyleCnt="0"/>
      <dgm:spPr/>
      <dgm:t>
        <a:bodyPr/>
        <a:lstStyle/>
        <a:p>
          <a:endParaRPr lang="en-US"/>
        </a:p>
      </dgm:t>
    </dgm:pt>
    <dgm:pt modelId="{DC92EFCA-6DDC-4913-8457-F88C3F0A3FE8}" type="pres">
      <dgm:prSet presAssocID="{4FDE6A44-4BE3-42D9-BBA7-DFE8C3223505}" presName="LevelTwoTextNode" presStyleLbl="node2" presStyleIdx="2" presStyleCnt="4" custScaleY="126806">
        <dgm:presLayoutVars>
          <dgm:chPref val="3"/>
        </dgm:presLayoutVars>
      </dgm:prSet>
      <dgm:spPr/>
      <dgm:t>
        <a:bodyPr/>
        <a:lstStyle/>
        <a:p>
          <a:endParaRPr lang="en-US"/>
        </a:p>
      </dgm:t>
    </dgm:pt>
    <dgm:pt modelId="{68FE5E38-48B8-4BD4-9D2C-4719288FBF2A}" type="pres">
      <dgm:prSet presAssocID="{4FDE6A44-4BE3-42D9-BBA7-DFE8C3223505}" presName="level3hierChild" presStyleCnt="0"/>
      <dgm:spPr/>
      <dgm:t>
        <a:bodyPr/>
        <a:lstStyle/>
        <a:p>
          <a:endParaRPr lang="en-US"/>
        </a:p>
      </dgm:t>
    </dgm:pt>
    <dgm:pt modelId="{4331E3DC-C0B2-4D5A-A09A-FFC48DDF5AB6}" type="pres">
      <dgm:prSet presAssocID="{374F35B9-734D-4D74-A0B6-D80E7AA4801B}" presName="conn2-1" presStyleLbl="parChTrans1D3" presStyleIdx="2" presStyleCnt="4" custScaleY="123984"/>
      <dgm:spPr/>
      <dgm:t>
        <a:bodyPr/>
        <a:lstStyle/>
        <a:p>
          <a:endParaRPr lang="en-US"/>
        </a:p>
      </dgm:t>
    </dgm:pt>
    <dgm:pt modelId="{CDAB73D9-FB76-4D16-BFAC-EFA39922178C}" type="pres">
      <dgm:prSet presAssocID="{374F35B9-734D-4D74-A0B6-D80E7AA4801B}" presName="connTx" presStyleLbl="parChTrans1D3" presStyleIdx="2" presStyleCnt="4"/>
      <dgm:spPr/>
      <dgm:t>
        <a:bodyPr/>
        <a:lstStyle/>
        <a:p>
          <a:endParaRPr lang="en-US"/>
        </a:p>
      </dgm:t>
    </dgm:pt>
    <dgm:pt modelId="{E5031765-7C1F-467D-A6BA-436367A081F0}" type="pres">
      <dgm:prSet presAssocID="{B4CE3287-1505-4DDA-8974-785B552113A0}" presName="root2" presStyleCnt="0"/>
      <dgm:spPr/>
      <dgm:t>
        <a:bodyPr/>
        <a:lstStyle/>
        <a:p>
          <a:endParaRPr lang="en-US"/>
        </a:p>
      </dgm:t>
    </dgm:pt>
    <dgm:pt modelId="{274D6A11-D9B3-4CB6-BDB8-AA5B025B4189}" type="pres">
      <dgm:prSet presAssocID="{B4CE3287-1505-4DDA-8974-785B552113A0}" presName="LevelTwoTextNode" presStyleLbl="node3" presStyleIdx="2" presStyleCnt="4" custScaleY="126806">
        <dgm:presLayoutVars>
          <dgm:chPref val="3"/>
        </dgm:presLayoutVars>
      </dgm:prSet>
      <dgm:spPr/>
      <dgm:t>
        <a:bodyPr/>
        <a:lstStyle/>
        <a:p>
          <a:endParaRPr lang="en-US"/>
        </a:p>
      </dgm:t>
    </dgm:pt>
    <dgm:pt modelId="{DE2C1E6E-F83A-4FBB-99A5-1F331287B3A0}" type="pres">
      <dgm:prSet presAssocID="{B4CE3287-1505-4DDA-8974-785B552113A0}" presName="level3hierChild" presStyleCnt="0"/>
      <dgm:spPr/>
      <dgm:t>
        <a:bodyPr/>
        <a:lstStyle/>
        <a:p>
          <a:endParaRPr lang="en-US"/>
        </a:p>
      </dgm:t>
    </dgm:pt>
    <dgm:pt modelId="{5A30F205-D33F-4793-B467-6B3029525C41}" type="pres">
      <dgm:prSet presAssocID="{DB47CFA0-7647-4A2E-AC14-0299654CA2CE}" presName="conn2-1" presStyleLbl="parChTrans1D2" presStyleIdx="3" presStyleCnt="4" custScaleY="123984"/>
      <dgm:spPr/>
      <dgm:t>
        <a:bodyPr/>
        <a:lstStyle/>
        <a:p>
          <a:endParaRPr lang="en-US"/>
        </a:p>
      </dgm:t>
    </dgm:pt>
    <dgm:pt modelId="{7E563DFB-A79E-4142-B4EF-FE10655B264B}" type="pres">
      <dgm:prSet presAssocID="{DB47CFA0-7647-4A2E-AC14-0299654CA2CE}" presName="connTx" presStyleLbl="parChTrans1D2" presStyleIdx="3" presStyleCnt="4"/>
      <dgm:spPr/>
      <dgm:t>
        <a:bodyPr/>
        <a:lstStyle/>
        <a:p>
          <a:endParaRPr lang="en-US"/>
        </a:p>
      </dgm:t>
    </dgm:pt>
    <dgm:pt modelId="{4FFCA770-08FC-458D-8B26-0FFBA9ABF0AB}" type="pres">
      <dgm:prSet presAssocID="{237D00BC-62D4-421F-948A-492765068B02}" presName="root2" presStyleCnt="0"/>
      <dgm:spPr/>
      <dgm:t>
        <a:bodyPr/>
        <a:lstStyle/>
        <a:p>
          <a:endParaRPr lang="en-US"/>
        </a:p>
      </dgm:t>
    </dgm:pt>
    <dgm:pt modelId="{FAFF6054-3662-450A-BB9F-A01DAB8A2773}" type="pres">
      <dgm:prSet presAssocID="{237D00BC-62D4-421F-948A-492765068B02}" presName="LevelTwoTextNode" presStyleLbl="node2" presStyleIdx="3" presStyleCnt="4" custScaleX="195891" custScaleY="126806">
        <dgm:presLayoutVars>
          <dgm:chPref val="3"/>
        </dgm:presLayoutVars>
      </dgm:prSet>
      <dgm:spPr/>
      <dgm:t>
        <a:bodyPr/>
        <a:lstStyle/>
        <a:p>
          <a:endParaRPr lang="en-US"/>
        </a:p>
      </dgm:t>
    </dgm:pt>
    <dgm:pt modelId="{6C515B67-6D88-4A1F-9386-73F9131D94BC}" type="pres">
      <dgm:prSet presAssocID="{237D00BC-62D4-421F-948A-492765068B02}" presName="level3hierChild" presStyleCnt="0"/>
      <dgm:spPr/>
      <dgm:t>
        <a:bodyPr/>
        <a:lstStyle/>
        <a:p>
          <a:endParaRPr lang="en-US"/>
        </a:p>
      </dgm:t>
    </dgm:pt>
    <dgm:pt modelId="{03CC4EB3-88A2-49A6-ADEC-01E69EBD708F}" type="pres">
      <dgm:prSet presAssocID="{9DD68026-97FA-4C2C-8B09-16EA476E4C56}" presName="conn2-1" presStyleLbl="parChTrans1D3" presStyleIdx="3" presStyleCnt="4" custScaleY="123984"/>
      <dgm:spPr/>
      <dgm:t>
        <a:bodyPr/>
        <a:lstStyle/>
        <a:p>
          <a:endParaRPr lang="en-US"/>
        </a:p>
      </dgm:t>
    </dgm:pt>
    <dgm:pt modelId="{F0932ABA-53DE-498C-BEF3-18A79F2F2A31}" type="pres">
      <dgm:prSet presAssocID="{9DD68026-97FA-4C2C-8B09-16EA476E4C56}" presName="connTx" presStyleLbl="parChTrans1D3" presStyleIdx="3" presStyleCnt="4"/>
      <dgm:spPr/>
      <dgm:t>
        <a:bodyPr/>
        <a:lstStyle/>
        <a:p>
          <a:endParaRPr lang="en-US"/>
        </a:p>
      </dgm:t>
    </dgm:pt>
    <dgm:pt modelId="{50EBA032-B954-4E8D-A0CA-9B1C6471EA04}" type="pres">
      <dgm:prSet presAssocID="{0DE4A537-9CC3-41B0-849D-71AE2DCBF939}" presName="root2" presStyleCnt="0"/>
      <dgm:spPr/>
      <dgm:t>
        <a:bodyPr/>
        <a:lstStyle/>
        <a:p>
          <a:endParaRPr lang="en-US"/>
        </a:p>
      </dgm:t>
    </dgm:pt>
    <dgm:pt modelId="{B9CAEEFD-CF09-4E55-A47B-9CEA06FF89CF}" type="pres">
      <dgm:prSet presAssocID="{0DE4A537-9CC3-41B0-849D-71AE2DCBF939}" presName="LevelTwoTextNode" presStyleLbl="node3" presStyleIdx="3" presStyleCnt="4" custScaleY="126806">
        <dgm:presLayoutVars>
          <dgm:chPref val="3"/>
        </dgm:presLayoutVars>
      </dgm:prSet>
      <dgm:spPr/>
      <dgm:t>
        <a:bodyPr/>
        <a:lstStyle/>
        <a:p>
          <a:endParaRPr lang="en-US"/>
        </a:p>
      </dgm:t>
    </dgm:pt>
    <dgm:pt modelId="{D985C031-D06E-46B4-A461-5B72D71FF2CA}" type="pres">
      <dgm:prSet presAssocID="{0DE4A537-9CC3-41B0-849D-71AE2DCBF939}" presName="level3hierChild" presStyleCnt="0"/>
      <dgm:spPr/>
      <dgm:t>
        <a:bodyPr/>
        <a:lstStyle/>
        <a:p>
          <a:endParaRPr lang="en-US"/>
        </a:p>
      </dgm:t>
    </dgm:pt>
    <dgm:pt modelId="{81ADF1C5-066C-4DF3-8432-B31ADB5C20D7}" type="pres">
      <dgm:prSet presAssocID="{3C432ADD-2C37-4E56-9EA1-D4384419A53F}" presName="conn2-1" presStyleLbl="parChTrans1D4" presStyleIdx="4" presStyleCnt="8" custScaleY="123984"/>
      <dgm:spPr/>
      <dgm:t>
        <a:bodyPr/>
        <a:lstStyle/>
        <a:p>
          <a:endParaRPr lang="en-US"/>
        </a:p>
      </dgm:t>
    </dgm:pt>
    <dgm:pt modelId="{45E3AED7-D5CD-44EB-80FA-50454F88F467}" type="pres">
      <dgm:prSet presAssocID="{3C432ADD-2C37-4E56-9EA1-D4384419A53F}" presName="connTx" presStyleLbl="parChTrans1D4" presStyleIdx="4" presStyleCnt="8"/>
      <dgm:spPr/>
      <dgm:t>
        <a:bodyPr/>
        <a:lstStyle/>
        <a:p>
          <a:endParaRPr lang="en-US"/>
        </a:p>
      </dgm:t>
    </dgm:pt>
    <dgm:pt modelId="{2B640353-713E-41E2-9ABA-5881E1F02F72}" type="pres">
      <dgm:prSet presAssocID="{B4C522FC-35FD-4849-B6B8-F195089E9AA7}" presName="root2" presStyleCnt="0"/>
      <dgm:spPr/>
      <dgm:t>
        <a:bodyPr/>
        <a:lstStyle/>
        <a:p>
          <a:endParaRPr lang="en-US"/>
        </a:p>
      </dgm:t>
    </dgm:pt>
    <dgm:pt modelId="{68A8E4E1-3056-486F-B0CD-DB805F5BB573}" type="pres">
      <dgm:prSet presAssocID="{B4C522FC-35FD-4849-B6B8-F195089E9AA7}" presName="LevelTwoTextNode" presStyleLbl="node4" presStyleIdx="4" presStyleCnt="8" custScaleX="162955" custScaleY="171512" custLinFactY="-38106" custLinFactNeighborX="694" custLinFactNeighborY="-100000">
        <dgm:presLayoutVars>
          <dgm:chPref val="3"/>
        </dgm:presLayoutVars>
      </dgm:prSet>
      <dgm:spPr/>
      <dgm:t>
        <a:bodyPr/>
        <a:lstStyle/>
        <a:p>
          <a:endParaRPr lang="en-US"/>
        </a:p>
      </dgm:t>
    </dgm:pt>
    <dgm:pt modelId="{883C962B-3759-45B1-8309-4F0661072998}" type="pres">
      <dgm:prSet presAssocID="{B4C522FC-35FD-4849-B6B8-F195089E9AA7}" presName="level3hierChild" presStyleCnt="0"/>
      <dgm:spPr/>
      <dgm:t>
        <a:bodyPr/>
        <a:lstStyle/>
        <a:p>
          <a:endParaRPr lang="en-US"/>
        </a:p>
      </dgm:t>
    </dgm:pt>
    <dgm:pt modelId="{2DC86656-B68D-4CAB-BCB7-D80FC14566D2}" type="pres">
      <dgm:prSet presAssocID="{EFBD1E66-CD15-44D9-ACFC-8787DF597A6F}" presName="conn2-1" presStyleLbl="parChTrans1D4" presStyleIdx="5" presStyleCnt="8" custScaleY="123984"/>
      <dgm:spPr/>
      <dgm:t>
        <a:bodyPr/>
        <a:lstStyle/>
        <a:p>
          <a:endParaRPr lang="en-US"/>
        </a:p>
      </dgm:t>
    </dgm:pt>
    <dgm:pt modelId="{2395CD1F-2032-46FA-ACDF-2B6EEE263518}" type="pres">
      <dgm:prSet presAssocID="{EFBD1E66-CD15-44D9-ACFC-8787DF597A6F}" presName="connTx" presStyleLbl="parChTrans1D4" presStyleIdx="5" presStyleCnt="8"/>
      <dgm:spPr/>
      <dgm:t>
        <a:bodyPr/>
        <a:lstStyle/>
        <a:p>
          <a:endParaRPr lang="en-US"/>
        </a:p>
      </dgm:t>
    </dgm:pt>
    <dgm:pt modelId="{C58D62FA-DA42-4F1F-ADFD-5D937B2428F9}" type="pres">
      <dgm:prSet presAssocID="{F732D9C4-82AA-4606-AF9E-44D6541FA0C5}" presName="root2" presStyleCnt="0"/>
      <dgm:spPr/>
      <dgm:t>
        <a:bodyPr/>
        <a:lstStyle/>
        <a:p>
          <a:endParaRPr lang="en-US"/>
        </a:p>
      </dgm:t>
    </dgm:pt>
    <dgm:pt modelId="{A714031E-38F1-49D2-8026-0BDFF5187A19}" type="pres">
      <dgm:prSet presAssocID="{F732D9C4-82AA-4606-AF9E-44D6541FA0C5}" presName="LevelTwoTextNode" presStyleLbl="node4" presStyleIdx="5" presStyleCnt="8" custScaleX="176062" custScaleY="126806" custLinFactY="-38106" custLinFactNeighborX="694" custLinFactNeighborY="-100000">
        <dgm:presLayoutVars>
          <dgm:chPref val="3"/>
        </dgm:presLayoutVars>
      </dgm:prSet>
      <dgm:spPr/>
      <dgm:t>
        <a:bodyPr/>
        <a:lstStyle/>
        <a:p>
          <a:endParaRPr lang="en-US"/>
        </a:p>
      </dgm:t>
    </dgm:pt>
    <dgm:pt modelId="{F7F3FB3E-FD78-472E-BF57-AA654DADB907}" type="pres">
      <dgm:prSet presAssocID="{F732D9C4-82AA-4606-AF9E-44D6541FA0C5}" presName="level3hierChild" presStyleCnt="0"/>
      <dgm:spPr/>
      <dgm:t>
        <a:bodyPr/>
        <a:lstStyle/>
        <a:p>
          <a:endParaRPr lang="en-US"/>
        </a:p>
      </dgm:t>
    </dgm:pt>
    <dgm:pt modelId="{213DC48B-0930-433E-A366-F3B4BE507FEA}" type="pres">
      <dgm:prSet presAssocID="{40CF7B18-EF4D-434A-BACA-A357D7483BB1}" presName="conn2-1" presStyleLbl="parChTrans1D4" presStyleIdx="6" presStyleCnt="8" custScaleY="123984"/>
      <dgm:spPr/>
      <dgm:t>
        <a:bodyPr/>
        <a:lstStyle/>
        <a:p>
          <a:endParaRPr lang="en-US"/>
        </a:p>
      </dgm:t>
    </dgm:pt>
    <dgm:pt modelId="{84DE6E47-B18C-4837-B1BA-3C6CEED053A0}" type="pres">
      <dgm:prSet presAssocID="{40CF7B18-EF4D-434A-BACA-A357D7483BB1}" presName="connTx" presStyleLbl="parChTrans1D4" presStyleIdx="6" presStyleCnt="8"/>
      <dgm:spPr/>
      <dgm:t>
        <a:bodyPr/>
        <a:lstStyle/>
        <a:p>
          <a:endParaRPr lang="en-US"/>
        </a:p>
      </dgm:t>
    </dgm:pt>
    <dgm:pt modelId="{D50EAE6D-8254-4575-AAF7-DCE56C50A506}" type="pres">
      <dgm:prSet presAssocID="{28B922B8-972A-4899-B01D-E7C6F4A3473E}" presName="root2" presStyleCnt="0"/>
      <dgm:spPr/>
      <dgm:t>
        <a:bodyPr/>
        <a:lstStyle/>
        <a:p>
          <a:endParaRPr lang="en-US"/>
        </a:p>
      </dgm:t>
    </dgm:pt>
    <dgm:pt modelId="{67283C80-439F-489A-A07F-339533442238}" type="pres">
      <dgm:prSet presAssocID="{28B922B8-972A-4899-B01D-E7C6F4A3473E}" presName="LevelTwoTextNode" presStyleLbl="node4" presStyleIdx="6" presStyleCnt="8" custScaleX="290791" custScaleY="236620" custLinFactY="-38106" custLinFactNeighborX="694" custLinFactNeighborY="-100000">
        <dgm:presLayoutVars>
          <dgm:chPref val="3"/>
        </dgm:presLayoutVars>
      </dgm:prSet>
      <dgm:spPr/>
      <dgm:t>
        <a:bodyPr/>
        <a:lstStyle/>
        <a:p>
          <a:endParaRPr lang="en-US"/>
        </a:p>
      </dgm:t>
    </dgm:pt>
    <dgm:pt modelId="{CD5DBAF9-6705-4456-A9BB-3222C8C0BD71}" type="pres">
      <dgm:prSet presAssocID="{28B922B8-972A-4899-B01D-E7C6F4A3473E}" presName="level3hierChild" presStyleCnt="0"/>
      <dgm:spPr/>
      <dgm:t>
        <a:bodyPr/>
        <a:lstStyle/>
        <a:p>
          <a:endParaRPr lang="en-US"/>
        </a:p>
      </dgm:t>
    </dgm:pt>
    <dgm:pt modelId="{821E2068-F9A3-4B11-94FD-8F0283B669D3}" type="pres">
      <dgm:prSet presAssocID="{B0715014-34C5-47A2-AF49-85262010016A}" presName="conn2-1" presStyleLbl="parChTrans1D4" presStyleIdx="7" presStyleCnt="8" custScaleY="123984"/>
      <dgm:spPr/>
      <dgm:t>
        <a:bodyPr/>
        <a:lstStyle/>
        <a:p>
          <a:endParaRPr lang="en-US"/>
        </a:p>
      </dgm:t>
    </dgm:pt>
    <dgm:pt modelId="{D6B29966-D14B-4034-A6DB-21E71248D642}" type="pres">
      <dgm:prSet presAssocID="{B0715014-34C5-47A2-AF49-85262010016A}" presName="connTx" presStyleLbl="parChTrans1D4" presStyleIdx="7" presStyleCnt="8"/>
      <dgm:spPr/>
      <dgm:t>
        <a:bodyPr/>
        <a:lstStyle/>
        <a:p>
          <a:endParaRPr lang="en-US"/>
        </a:p>
      </dgm:t>
    </dgm:pt>
    <dgm:pt modelId="{EB8B1089-F86D-4FE7-9C4C-6A194ACB48DE}" type="pres">
      <dgm:prSet presAssocID="{08C4DC6F-4730-4AA2-833B-26F5BE3E0E17}" presName="root2" presStyleCnt="0"/>
      <dgm:spPr/>
      <dgm:t>
        <a:bodyPr/>
        <a:lstStyle/>
        <a:p>
          <a:endParaRPr lang="en-US"/>
        </a:p>
      </dgm:t>
    </dgm:pt>
    <dgm:pt modelId="{710116BA-5394-46F6-89B9-CE624B40FD93}" type="pres">
      <dgm:prSet presAssocID="{08C4DC6F-4730-4AA2-833B-26F5BE3E0E17}" presName="LevelTwoTextNode" presStyleLbl="node4" presStyleIdx="7" presStyleCnt="8" custScaleY="126806" custLinFactY="-38106" custLinFactNeighborX="694" custLinFactNeighborY="-100000">
        <dgm:presLayoutVars>
          <dgm:chPref val="3"/>
        </dgm:presLayoutVars>
      </dgm:prSet>
      <dgm:spPr/>
      <dgm:t>
        <a:bodyPr/>
        <a:lstStyle/>
        <a:p>
          <a:endParaRPr lang="en-US"/>
        </a:p>
      </dgm:t>
    </dgm:pt>
    <dgm:pt modelId="{8806A107-6924-4C16-A156-3F2EDCBF67A8}" type="pres">
      <dgm:prSet presAssocID="{08C4DC6F-4730-4AA2-833B-26F5BE3E0E17}" presName="level3hierChild" presStyleCnt="0"/>
      <dgm:spPr/>
      <dgm:t>
        <a:bodyPr/>
        <a:lstStyle/>
        <a:p>
          <a:endParaRPr lang="en-US"/>
        </a:p>
      </dgm:t>
    </dgm:pt>
  </dgm:ptLst>
  <dgm:cxnLst>
    <dgm:cxn modelId="{D9058A12-B986-4087-BE73-11B7387D27EE}" type="presOf" srcId="{0A326F8D-E549-4B58-A6D5-803ED7F7909E}" destId="{5770C35D-1865-43D4-9C56-FC5028B18397}" srcOrd="0" destOrd="0" presId="urn:microsoft.com/office/officeart/2005/8/layout/hierarchy2"/>
    <dgm:cxn modelId="{EB96747A-7936-4125-953A-33E9EEEE92C0}" type="presOf" srcId="{EFBD1E66-CD15-44D9-ACFC-8787DF597A6F}" destId="{2395CD1F-2032-46FA-ACDF-2B6EEE263518}" srcOrd="1" destOrd="0" presId="urn:microsoft.com/office/officeart/2005/8/layout/hierarchy2"/>
    <dgm:cxn modelId="{9F1D60DD-EB10-4366-B9D5-4A835D1EA73D}" srcId="{5D71DDBE-23A8-42D0-930D-AEA84E11D344}" destId="{ADEF5170-F56D-4ABD-A6F2-ED93321CD425}" srcOrd="1" destOrd="0" parTransId="{AC2EF8CD-0464-4DF4-85EE-6BAC4473DD16}" sibTransId="{1FCBB935-CED9-46D8-A2CE-B3A8D21581A3}"/>
    <dgm:cxn modelId="{D86132EB-146F-4A77-A399-E28CD75086D4}" type="presOf" srcId="{B0715014-34C5-47A2-AF49-85262010016A}" destId="{D6B29966-D14B-4034-A6DB-21E71248D642}" srcOrd="1" destOrd="0" presId="urn:microsoft.com/office/officeart/2005/8/layout/hierarchy2"/>
    <dgm:cxn modelId="{FB193328-B9FF-400D-A2EA-06F99E787E10}" type="presOf" srcId="{E064259F-CBDF-48E5-A22C-444EF63BD2F8}" destId="{4C89D2B8-507E-4695-9A0F-A0F20FD3CB54}" srcOrd="0" destOrd="0" presId="urn:microsoft.com/office/officeart/2005/8/layout/hierarchy2"/>
    <dgm:cxn modelId="{F4A3DA8E-FE9E-4150-9D19-F28427570D95}" type="presOf" srcId="{2AEB7AB9-7635-456B-B2F9-57E271C80142}" destId="{84F3F33A-C583-47DA-AB48-4FD227FB12BD}" srcOrd="0" destOrd="0" presId="urn:microsoft.com/office/officeart/2005/8/layout/hierarchy2"/>
    <dgm:cxn modelId="{3FCD4DE1-B9B8-4D86-9A21-C768DFF2A4A2}" type="presOf" srcId="{E3416FD6-F876-4A17-8FE0-AE615FAEE4CD}" destId="{FC761B4F-D7F7-4A64-9FD2-CF12D47C792D}" srcOrd="0" destOrd="0" presId="urn:microsoft.com/office/officeart/2005/8/layout/hierarchy2"/>
    <dgm:cxn modelId="{996FFE21-1B5D-49DE-A809-91B5363B47DD}" type="presOf" srcId="{40CF7B18-EF4D-434A-BACA-A357D7483BB1}" destId="{84DE6E47-B18C-4837-B1BA-3C6CEED053A0}" srcOrd="1" destOrd="0" presId="urn:microsoft.com/office/officeart/2005/8/layout/hierarchy2"/>
    <dgm:cxn modelId="{9D0C69EE-D572-45F5-8B97-DCBEC4C9755C}" type="presOf" srcId="{0A326F8D-E549-4B58-A6D5-803ED7F7909E}" destId="{DB665243-A943-4148-A955-575A352D8323}" srcOrd="1" destOrd="0" presId="urn:microsoft.com/office/officeart/2005/8/layout/hierarchy2"/>
    <dgm:cxn modelId="{6734F99B-7AC9-47BA-81D5-97F53E40886D}" srcId="{D0630094-3F75-40A6-989C-CA99EB379103}" destId="{2AEB7AB9-7635-456B-B2F9-57E271C80142}" srcOrd="0" destOrd="0" parTransId="{E56E2B9F-86CD-4E88-8AA4-42BA0D18707C}" sibTransId="{E983200A-77DC-455D-A461-45E065D653EF}"/>
    <dgm:cxn modelId="{B2183263-F908-4802-974F-45BCE1E9C4FB}" type="presOf" srcId="{5D71DDBE-23A8-42D0-930D-AEA84E11D344}" destId="{B8DD9943-81CE-48F2-8AE2-B8F0CDFC0BB7}" srcOrd="0" destOrd="0" presId="urn:microsoft.com/office/officeart/2005/8/layout/hierarchy2"/>
    <dgm:cxn modelId="{14ACD75C-EC54-47A2-8F19-AF8A27A2FDB4}" type="presOf" srcId="{4FDE6A44-4BE3-42D9-BBA7-DFE8C3223505}" destId="{DC92EFCA-6DDC-4913-8457-F88C3F0A3FE8}" srcOrd="0" destOrd="0" presId="urn:microsoft.com/office/officeart/2005/8/layout/hierarchy2"/>
    <dgm:cxn modelId="{480A5BD4-EDA2-471D-A8C1-F5F6F6F5E82E}" type="presOf" srcId="{86A5D16F-9EE1-429F-910D-9E0FB7077089}" destId="{812AC73C-F0F9-4CBE-AB79-7305D6F30097}" srcOrd="0" destOrd="0" presId="urn:microsoft.com/office/officeart/2005/8/layout/hierarchy2"/>
    <dgm:cxn modelId="{9EA79124-0C8F-4D47-8601-3563CF8C57FC}" srcId="{ADEF5170-F56D-4ABD-A6F2-ED93321CD425}" destId="{237D00BC-62D4-421F-948A-492765068B02}" srcOrd="1" destOrd="0" parTransId="{DB47CFA0-7647-4A2E-AC14-0299654CA2CE}" sibTransId="{E79C91BA-5E11-4165-9DD7-E25813C8340C}"/>
    <dgm:cxn modelId="{CFA961E6-D942-4C87-A7E3-FE93DE207209}" type="presOf" srcId="{ADEF5170-F56D-4ABD-A6F2-ED93321CD425}" destId="{76070EA1-195D-4BB0-9161-A7EBFA54968A}" srcOrd="0" destOrd="0" presId="urn:microsoft.com/office/officeart/2005/8/layout/hierarchy2"/>
    <dgm:cxn modelId="{3A3345FF-DB94-4339-B39B-441DE2579097}" type="presOf" srcId="{50C3D9A7-AC15-4F6F-8D78-51C8606C7F8B}" destId="{00CEE924-3F91-43D9-A6C6-7AA32E375EBE}" srcOrd="0" destOrd="0" presId="urn:microsoft.com/office/officeart/2005/8/layout/hierarchy2"/>
    <dgm:cxn modelId="{D2D3F8FF-7199-4318-A111-77712D60D638}" type="presOf" srcId="{40CF7B18-EF4D-434A-BACA-A357D7483BB1}" destId="{213DC48B-0930-433E-A366-F3B4BE507FEA}" srcOrd="0" destOrd="0" presId="urn:microsoft.com/office/officeart/2005/8/layout/hierarchy2"/>
    <dgm:cxn modelId="{48D76560-172C-4157-8CF6-B876D2750906}" type="presOf" srcId="{E56E2B9F-86CD-4E88-8AA4-42BA0D18707C}" destId="{C05D07D9-6D43-46D0-B74E-B8C84EE3B629}" srcOrd="0" destOrd="0" presId="urn:microsoft.com/office/officeart/2005/8/layout/hierarchy2"/>
    <dgm:cxn modelId="{1CF42CDC-0CBD-49EB-9E82-2EEEE4B0E6C0}" type="presOf" srcId="{F732D9C4-82AA-4606-AF9E-44D6541FA0C5}" destId="{A714031E-38F1-49D2-8026-0BDFF5187A19}" srcOrd="0" destOrd="0" presId="urn:microsoft.com/office/officeart/2005/8/layout/hierarchy2"/>
    <dgm:cxn modelId="{06ADC3AC-CB07-4C92-ABE3-518EC9CFB2B3}" srcId="{ADEF5170-F56D-4ABD-A6F2-ED93321CD425}" destId="{4FDE6A44-4BE3-42D9-BBA7-DFE8C3223505}" srcOrd="0" destOrd="0" parTransId="{DA2AD369-1D38-4A11-97DE-3C7BE7BE9D66}" sibTransId="{CA7C4C55-4842-4FAA-B175-114A63FD8CB0}"/>
    <dgm:cxn modelId="{C65A5C11-6FD2-469E-BB24-7D3666FDFB48}" type="presOf" srcId="{9DD68026-97FA-4C2C-8B09-16EA476E4C56}" destId="{F0932ABA-53DE-498C-BEF3-18A79F2F2A31}" srcOrd="1" destOrd="0" presId="urn:microsoft.com/office/officeart/2005/8/layout/hierarchy2"/>
    <dgm:cxn modelId="{C3639522-0EB3-4512-A53C-56BA3C927957}" type="presOf" srcId="{237D00BC-62D4-421F-948A-492765068B02}" destId="{FAFF6054-3662-450A-BB9F-A01DAB8A2773}" srcOrd="0" destOrd="0" presId="urn:microsoft.com/office/officeart/2005/8/layout/hierarchy2"/>
    <dgm:cxn modelId="{E731D7EE-FF13-436A-8719-8EB3735A95D6}" srcId="{4FDE6A44-4BE3-42D9-BBA7-DFE8C3223505}" destId="{B4CE3287-1505-4DDA-8974-785B552113A0}" srcOrd="0" destOrd="0" parTransId="{374F35B9-734D-4D74-A0B6-D80E7AA4801B}" sibTransId="{6D190006-1845-42A8-AFC8-B9BE5915D5D7}"/>
    <dgm:cxn modelId="{13260451-3282-4F18-B745-C9BF8F090227}" srcId="{50C3D9A7-AC15-4F6F-8D78-51C8606C7F8B}" destId="{8E7A46EA-8CC6-4456-81CE-C2A1C702184F}" srcOrd="0" destOrd="0" parTransId="{0A326F8D-E549-4B58-A6D5-803ED7F7909E}" sibTransId="{671346B9-2C5B-4BB8-B62A-B668701E55A4}"/>
    <dgm:cxn modelId="{4181F0E9-9539-4093-9313-B0E7EDE56714}" type="presOf" srcId="{DB47CFA0-7647-4A2E-AC14-0299654CA2CE}" destId="{5A30F205-D33F-4793-B467-6B3029525C41}" srcOrd="0" destOrd="0" presId="urn:microsoft.com/office/officeart/2005/8/layout/hierarchy2"/>
    <dgm:cxn modelId="{05273C4F-0FE3-4EB2-862E-CCF4F6336853}" type="presOf" srcId="{3C432ADD-2C37-4E56-9EA1-D4384419A53F}" destId="{45E3AED7-D5CD-44EB-80FA-50454F88F467}" srcOrd="1" destOrd="0" presId="urn:microsoft.com/office/officeart/2005/8/layout/hierarchy2"/>
    <dgm:cxn modelId="{B065DE7D-3268-4DF3-8F2C-58B769BD8FFC}" type="presOf" srcId="{86A5D16F-9EE1-429F-910D-9E0FB7077089}" destId="{AB28F0D1-91A7-44AD-A2D3-11817DC0659A}" srcOrd="1" destOrd="0" presId="urn:microsoft.com/office/officeart/2005/8/layout/hierarchy2"/>
    <dgm:cxn modelId="{313EAD8F-3487-4C94-9059-DA0FBB56DCFE}" type="presOf" srcId="{D555DC88-3768-4717-A456-F20A416E0946}" destId="{C5815B33-D1E6-4A72-AE66-4FC739882DC1}" srcOrd="1" destOrd="0" presId="urn:microsoft.com/office/officeart/2005/8/layout/hierarchy2"/>
    <dgm:cxn modelId="{7AFC7873-C5AD-46E8-A14B-B532EE308361}" srcId="{D06221A0-5FE0-4561-9CAC-D95CCC03D2CA}" destId="{50C3D9A7-AC15-4F6F-8D78-51C8606C7F8B}" srcOrd="0" destOrd="0" parTransId="{86A5D16F-9EE1-429F-910D-9E0FB7077089}" sibTransId="{9FF21328-A29A-4EFE-B0B5-E3CD90C53DA7}"/>
    <dgm:cxn modelId="{5EE27453-9464-4091-A432-5177690D99AA}" type="presOf" srcId="{EFBD1E66-CD15-44D9-ACFC-8787DF597A6F}" destId="{2DC86656-B68D-4CAB-BCB7-D80FC14566D2}" srcOrd="0" destOrd="0" presId="urn:microsoft.com/office/officeart/2005/8/layout/hierarchy2"/>
    <dgm:cxn modelId="{CB7FFCFD-D7C4-405A-A0B0-0C3D587E50CD}" type="presOf" srcId="{DB47CFA0-7647-4A2E-AC14-0299654CA2CE}" destId="{7E563DFB-A79E-4142-B4EF-FE10655B264B}" srcOrd="1" destOrd="0" presId="urn:microsoft.com/office/officeart/2005/8/layout/hierarchy2"/>
    <dgm:cxn modelId="{33EEBCAA-1361-4949-8109-956F3981128A}" srcId="{BBA38677-26C0-4ADF-9806-D5456C63F35B}" destId="{D0630094-3F75-40A6-989C-CA99EB379103}" srcOrd="0" destOrd="0" parTransId="{36AB948C-AEA1-47C5-8B8F-0E55A5BB0A80}" sibTransId="{FC32884A-3103-44A3-98C4-9C4F346A3A4A}"/>
    <dgm:cxn modelId="{4F926217-0227-4751-B0F3-4BBE890457C6}" type="presOf" srcId="{3C432ADD-2C37-4E56-9EA1-D4384419A53F}" destId="{81ADF1C5-066C-4DF3-8432-B31ADB5C20D7}" srcOrd="0" destOrd="0" presId="urn:microsoft.com/office/officeart/2005/8/layout/hierarchy2"/>
    <dgm:cxn modelId="{92CD4F81-B58B-424A-944D-A7A0A7B55587}" type="presOf" srcId="{DA2AD369-1D38-4A11-97DE-3C7BE7BE9D66}" destId="{FFCADDE8-D9CE-4F85-8668-C7E255D41D69}" srcOrd="0" destOrd="0" presId="urn:microsoft.com/office/officeart/2005/8/layout/hierarchy2"/>
    <dgm:cxn modelId="{555F2DF3-D657-44A4-BEE0-1883390D1DC4}" type="presOf" srcId="{28B922B8-972A-4899-B01D-E7C6F4A3473E}" destId="{67283C80-439F-489A-A07F-339533442238}" srcOrd="0" destOrd="0" presId="urn:microsoft.com/office/officeart/2005/8/layout/hierarchy2"/>
    <dgm:cxn modelId="{E5D576F3-E8DB-47BC-92EA-350566022862}" srcId="{E064259F-CBDF-48E5-A22C-444EF63BD2F8}" destId="{D06221A0-5FE0-4561-9CAC-D95CCC03D2CA}" srcOrd="0" destOrd="0" parTransId="{50E239BB-CC0A-407D-A9EA-129798DFE1A3}" sibTransId="{5538CBD8-5ECB-415E-AF78-6F96AA1FA796}"/>
    <dgm:cxn modelId="{A683CAA0-ECF7-4C5E-8EDB-E90B0D072C5A}" type="presOf" srcId="{374F35B9-734D-4D74-A0B6-D80E7AA4801B}" destId="{CDAB73D9-FB76-4D16-BFAC-EFA39922178C}" srcOrd="1" destOrd="0" presId="urn:microsoft.com/office/officeart/2005/8/layout/hierarchy2"/>
    <dgm:cxn modelId="{27C54EFD-13E8-49BB-8362-90C87ED6229A}" type="presOf" srcId="{D0630094-3F75-40A6-989C-CA99EB379103}" destId="{87BD0348-ACE6-4342-B8CE-48ED78029A4C}" srcOrd="0" destOrd="0" presId="urn:microsoft.com/office/officeart/2005/8/layout/hierarchy2"/>
    <dgm:cxn modelId="{6B976187-5947-45F9-AD6C-39EFFAAA6E3D}" type="presOf" srcId="{0DE4A537-9CC3-41B0-849D-71AE2DCBF939}" destId="{B9CAEEFD-CF09-4E55-A47B-9CEA06FF89CF}" srcOrd="0" destOrd="0" presId="urn:microsoft.com/office/officeart/2005/8/layout/hierarchy2"/>
    <dgm:cxn modelId="{31F3C712-2640-47A5-B6B8-57503C46C509}" srcId="{B4C522FC-35FD-4849-B6B8-F195089E9AA7}" destId="{F732D9C4-82AA-4606-AF9E-44D6541FA0C5}" srcOrd="0" destOrd="0" parTransId="{EFBD1E66-CD15-44D9-ACFC-8787DF597A6F}" sibTransId="{DF1FF736-6FDA-4C63-B26B-8CD88B267EAC}"/>
    <dgm:cxn modelId="{A731A573-A6B5-4D72-9733-79ACF07351A2}" type="presOf" srcId="{B4C522FC-35FD-4849-B6B8-F195089E9AA7}" destId="{68A8E4E1-3056-486F-B0CD-DB805F5BB573}" srcOrd="0" destOrd="0" presId="urn:microsoft.com/office/officeart/2005/8/layout/hierarchy2"/>
    <dgm:cxn modelId="{429264BF-64A7-49F5-B7A9-92D8B68B9672}" srcId="{BBA38677-26C0-4ADF-9806-D5456C63F35B}" destId="{E064259F-CBDF-48E5-A22C-444EF63BD2F8}" srcOrd="1" destOrd="0" parTransId="{87BE1CEF-FD28-4C1B-A261-B0C82E84C64D}" sibTransId="{99E6E91B-51C7-4DF6-8E97-0463A322DD79}"/>
    <dgm:cxn modelId="{D1EC3039-7384-4F9D-A46E-1B11B6E92781}" type="presOf" srcId="{9DD68026-97FA-4C2C-8B09-16EA476E4C56}" destId="{03CC4EB3-88A2-49A6-ADEC-01E69EBD708F}" srcOrd="0" destOrd="0" presId="urn:microsoft.com/office/officeart/2005/8/layout/hierarchy2"/>
    <dgm:cxn modelId="{D9FD4253-6A71-4C5B-BE7A-FED28CF58F58}" type="presOf" srcId="{CBD0A6AB-44A9-496E-AE82-94CC82CCDECA}" destId="{93996FAB-4078-43BF-9075-37330693F627}" srcOrd="0" destOrd="0" presId="urn:microsoft.com/office/officeart/2005/8/layout/hierarchy2"/>
    <dgm:cxn modelId="{991D4AB9-BF5F-4647-ABAB-BE9FB32191B2}" type="presOf" srcId="{50E239BB-CC0A-407D-A9EA-129798DFE1A3}" destId="{1E603E9B-1454-4F74-8DB1-F0405044AF16}" srcOrd="0" destOrd="0" presId="urn:microsoft.com/office/officeart/2005/8/layout/hierarchy2"/>
    <dgm:cxn modelId="{51F365AC-89CA-43C4-B5A6-EB386C4C7E45}" srcId="{0DE4A537-9CC3-41B0-849D-71AE2DCBF939}" destId="{B4C522FC-35FD-4849-B6B8-F195089E9AA7}" srcOrd="0" destOrd="0" parTransId="{3C432ADD-2C37-4E56-9EA1-D4384419A53F}" sibTransId="{6E619A1D-80E8-4908-8F94-7C26827DCD23}"/>
    <dgm:cxn modelId="{9ABACF47-B6DB-4571-9EA4-3D12196502D3}" srcId="{28B922B8-972A-4899-B01D-E7C6F4A3473E}" destId="{08C4DC6F-4730-4AA2-833B-26F5BE3E0E17}" srcOrd="0" destOrd="0" parTransId="{B0715014-34C5-47A2-AF49-85262010016A}" sibTransId="{928FC0E3-ADE9-4164-98F7-DA9B3A8DA24E}"/>
    <dgm:cxn modelId="{F175E06F-F968-4031-9CFB-FB1CCCE220C2}" type="presOf" srcId="{E56E2B9F-86CD-4E88-8AA4-42BA0D18707C}" destId="{11A567B5-A2E0-4A15-8E21-3E4044AAF0A0}" srcOrd="1" destOrd="0" presId="urn:microsoft.com/office/officeart/2005/8/layout/hierarchy2"/>
    <dgm:cxn modelId="{A7539250-B79D-4AD6-AD36-4653C7324BB4}" type="presOf" srcId="{DA2AD369-1D38-4A11-97DE-3C7BE7BE9D66}" destId="{4BBC0FEA-19BC-4CF6-B8F8-FDE7293E2BE7}" srcOrd="1" destOrd="0" presId="urn:microsoft.com/office/officeart/2005/8/layout/hierarchy2"/>
    <dgm:cxn modelId="{7C6E7393-41E2-45CF-BB62-631CAEB66AC7}" type="presOf" srcId="{D06221A0-5FE0-4561-9CAC-D95CCC03D2CA}" destId="{F4CFDBB1-9650-45B3-A012-C264AFB9639C}" srcOrd="0" destOrd="0" presId="urn:microsoft.com/office/officeart/2005/8/layout/hierarchy2"/>
    <dgm:cxn modelId="{F763E30B-0833-48B4-94A7-5B6468C2CF7C}" type="presOf" srcId="{36AB948C-AEA1-47C5-8B8F-0E55A5BB0A80}" destId="{0CDB6F7D-13A4-4749-9758-765FE4A6B1D2}" srcOrd="0" destOrd="0" presId="urn:microsoft.com/office/officeart/2005/8/layout/hierarchy2"/>
    <dgm:cxn modelId="{485764FD-5B14-4D82-8962-1443427B6D5D}" type="presOf" srcId="{BBA38677-26C0-4ADF-9806-D5456C63F35B}" destId="{3AA7967A-C9C5-42EF-BB4F-27F85924F7A0}" srcOrd="0" destOrd="0" presId="urn:microsoft.com/office/officeart/2005/8/layout/hierarchy2"/>
    <dgm:cxn modelId="{34E04E5E-0124-40EA-8284-74CC994097D0}" srcId="{237D00BC-62D4-421F-948A-492765068B02}" destId="{0DE4A537-9CC3-41B0-849D-71AE2DCBF939}" srcOrd="0" destOrd="0" parTransId="{9DD68026-97FA-4C2C-8B09-16EA476E4C56}" sibTransId="{937B69DE-3AE2-421B-8018-A8FA811900B4}"/>
    <dgm:cxn modelId="{ACF3239D-9D84-426F-A82A-A4E34284BE1E}" type="presOf" srcId="{87BE1CEF-FD28-4C1B-A261-B0C82E84C64D}" destId="{2D5AE071-D1CD-4160-8C6D-1F7D2F0052EF}" srcOrd="1" destOrd="0" presId="urn:microsoft.com/office/officeart/2005/8/layout/hierarchy2"/>
    <dgm:cxn modelId="{C5872DB7-92F6-4EE5-965D-59C8F95B1F8E}" type="presOf" srcId="{87BE1CEF-FD28-4C1B-A261-B0C82E84C64D}" destId="{BCDD9B94-EF87-4BB5-BAC1-A4373EBB9E6C}" srcOrd="0" destOrd="0" presId="urn:microsoft.com/office/officeart/2005/8/layout/hierarchy2"/>
    <dgm:cxn modelId="{F1B5F4E8-2F08-4D7F-9550-868B4573C371}" type="presOf" srcId="{D555DC88-3768-4717-A456-F20A416E0946}" destId="{8714BBBA-2B7E-49D7-91C8-F0B1102A96A0}" srcOrd="0" destOrd="0" presId="urn:microsoft.com/office/officeart/2005/8/layout/hierarchy2"/>
    <dgm:cxn modelId="{1745C44C-83D7-4256-BDB7-A05663276DA7}" srcId="{0DE4A537-9CC3-41B0-849D-71AE2DCBF939}" destId="{28B922B8-972A-4899-B01D-E7C6F4A3473E}" srcOrd="1" destOrd="0" parTransId="{40CF7B18-EF4D-434A-BACA-A357D7483BB1}" sibTransId="{3ADB7B3C-C7A0-45B9-89F4-381408FC3792}"/>
    <dgm:cxn modelId="{4AED1EA8-5B1D-4885-B2B7-11E4C5366868}" srcId="{D06221A0-5FE0-4561-9CAC-D95CCC03D2CA}" destId="{E3416FD6-F876-4A17-8FE0-AE615FAEE4CD}" srcOrd="1" destOrd="0" parTransId="{CBD0A6AB-44A9-496E-AE82-94CC82CCDECA}" sibTransId="{CFCC1DD2-7C75-47EC-9B8B-0E4AAB27237F}"/>
    <dgm:cxn modelId="{6A18DDB2-65E4-49A4-AF9D-A476B6BBC515}" type="presOf" srcId="{B4CE3287-1505-4DDA-8974-785B552113A0}" destId="{274D6A11-D9B3-4CB6-BDB8-AA5B025B4189}" srcOrd="0" destOrd="0" presId="urn:microsoft.com/office/officeart/2005/8/layout/hierarchy2"/>
    <dgm:cxn modelId="{1C5453FE-782F-4954-A14F-C0CB95C50022}" type="presOf" srcId="{50E239BB-CC0A-407D-A9EA-129798DFE1A3}" destId="{595D5EBC-2ED5-4F9A-9D4B-24AEF66A16DA}" srcOrd="1" destOrd="0" presId="urn:microsoft.com/office/officeart/2005/8/layout/hierarchy2"/>
    <dgm:cxn modelId="{BC24BBAE-207B-475A-AFAD-9ABAA179F558}" srcId="{5D71DDBE-23A8-42D0-930D-AEA84E11D344}" destId="{BBA38677-26C0-4ADF-9806-D5456C63F35B}" srcOrd="0" destOrd="0" parTransId="{41EF782A-DD77-4586-93A6-1F76F3A7D40D}" sibTransId="{2C8A29B7-1BBF-4269-B6E1-F1DFFBD570B7}"/>
    <dgm:cxn modelId="{5B90379C-BC32-42C1-9289-4E8B22BC3993}" srcId="{E3416FD6-F876-4A17-8FE0-AE615FAEE4CD}" destId="{168B1F3A-0D55-4635-B464-8F5029469C35}" srcOrd="0" destOrd="0" parTransId="{D555DC88-3768-4717-A456-F20A416E0946}" sibTransId="{EF986301-06DC-43AD-BE34-ED3D5C4A36C3}"/>
    <dgm:cxn modelId="{3ACDAD56-D8C4-4E95-A3A5-3F805F76422D}" type="presOf" srcId="{08C4DC6F-4730-4AA2-833B-26F5BE3E0E17}" destId="{710116BA-5394-46F6-89B9-CE624B40FD93}" srcOrd="0" destOrd="0" presId="urn:microsoft.com/office/officeart/2005/8/layout/hierarchy2"/>
    <dgm:cxn modelId="{9766B349-F9A6-4B75-9CD1-73E004F30313}" type="presOf" srcId="{36AB948C-AEA1-47C5-8B8F-0E55A5BB0A80}" destId="{E23D3849-F8E6-4A88-9EFD-C66C2607A44A}" srcOrd="1" destOrd="0" presId="urn:microsoft.com/office/officeart/2005/8/layout/hierarchy2"/>
    <dgm:cxn modelId="{A5E0396B-3C94-4125-8CC0-91EBB85A93B5}" type="presOf" srcId="{8E7A46EA-8CC6-4456-81CE-C2A1C702184F}" destId="{965CA64D-3F39-4ADC-9021-80A9BCF32E48}" srcOrd="0" destOrd="0" presId="urn:microsoft.com/office/officeart/2005/8/layout/hierarchy2"/>
    <dgm:cxn modelId="{205429B6-5EEA-4F57-9F6D-4DD134FDEC1F}" type="presOf" srcId="{CBD0A6AB-44A9-496E-AE82-94CC82CCDECA}" destId="{04E4F2BC-527C-4DED-A1BD-11C91C090415}" srcOrd="1" destOrd="0" presId="urn:microsoft.com/office/officeart/2005/8/layout/hierarchy2"/>
    <dgm:cxn modelId="{69B15961-A6B5-4899-A1A0-E454347244B0}" type="presOf" srcId="{374F35B9-734D-4D74-A0B6-D80E7AA4801B}" destId="{4331E3DC-C0B2-4D5A-A09A-FFC48DDF5AB6}" srcOrd="0" destOrd="0" presId="urn:microsoft.com/office/officeart/2005/8/layout/hierarchy2"/>
    <dgm:cxn modelId="{4C4A6198-1AFE-4332-A925-5E825F7C64B8}" type="presOf" srcId="{168B1F3A-0D55-4635-B464-8F5029469C35}" destId="{461D5DDD-3EC1-4434-BA98-80A651675DDF}" srcOrd="0" destOrd="0" presId="urn:microsoft.com/office/officeart/2005/8/layout/hierarchy2"/>
    <dgm:cxn modelId="{163B8A16-E384-4E02-AD26-62C62598AF96}" type="presOf" srcId="{B0715014-34C5-47A2-AF49-85262010016A}" destId="{821E2068-F9A3-4B11-94FD-8F0283B669D3}" srcOrd="0" destOrd="0" presId="urn:microsoft.com/office/officeart/2005/8/layout/hierarchy2"/>
    <dgm:cxn modelId="{3CE212A4-4796-402E-BE8C-4A50C660F188}" type="presParOf" srcId="{B8DD9943-81CE-48F2-8AE2-B8F0CDFC0BB7}" destId="{BB3C3FA4-D752-439F-819E-DC90FEEA69CE}" srcOrd="0" destOrd="0" presId="urn:microsoft.com/office/officeart/2005/8/layout/hierarchy2"/>
    <dgm:cxn modelId="{4948371E-EBD2-43CA-B01D-1AD8F3400892}" type="presParOf" srcId="{BB3C3FA4-D752-439F-819E-DC90FEEA69CE}" destId="{3AA7967A-C9C5-42EF-BB4F-27F85924F7A0}" srcOrd="0" destOrd="0" presId="urn:microsoft.com/office/officeart/2005/8/layout/hierarchy2"/>
    <dgm:cxn modelId="{0771DEF8-9D7D-4C19-8920-5013D3A7F3AE}" type="presParOf" srcId="{BB3C3FA4-D752-439F-819E-DC90FEEA69CE}" destId="{7083683E-DCAD-4550-9C2C-C10B28D463A2}" srcOrd="1" destOrd="0" presId="urn:microsoft.com/office/officeart/2005/8/layout/hierarchy2"/>
    <dgm:cxn modelId="{9C5554FF-5BDF-454F-B6B1-460240AD846B}" type="presParOf" srcId="{7083683E-DCAD-4550-9C2C-C10B28D463A2}" destId="{0CDB6F7D-13A4-4749-9758-765FE4A6B1D2}" srcOrd="0" destOrd="0" presId="urn:microsoft.com/office/officeart/2005/8/layout/hierarchy2"/>
    <dgm:cxn modelId="{5D11520C-E469-49D9-A53B-EFE3D6AA7F30}" type="presParOf" srcId="{0CDB6F7D-13A4-4749-9758-765FE4A6B1D2}" destId="{E23D3849-F8E6-4A88-9EFD-C66C2607A44A}" srcOrd="0" destOrd="0" presId="urn:microsoft.com/office/officeart/2005/8/layout/hierarchy2"/>
    <dgm:cxn modelId="{8F7A010A-913E-48B8-B8D6-DB730C1AE66F}" type="presParOf" srcId="{7083683E-DCAD-4550-9C2C-C10B28D463A2}" destId="{CBEED157-11F7-46C8-9B86-A4FB0248D8EE}" srcOrd="1" destOrd="0" presId="urn:microsoft.com/office/officeart/2005/8/layout/hierarchy2"/>
    <dgm:cxn modelId="{24106A81-CBC0-45F1-B891-F769D8A276BE}" type="presParOf" srcId="{CBEED157-11F7-46C8-9B86-A4FB0248D8EE}" destId="{87BD0348-ACE6-4342-B8CE-48ED78029A4C}" srcOrd="0" destOrd="0" presId="urn:microsoft.com/office/officeart/2005/8/layout/hierarchy2"/>
    <dgm:cxn modelId="{E8D0A692-6725-428E-9163-B9D170C97348}" type="presParOf" srcId="{CBEED157-11F7-46C8-9B86-A4FB0248D8EE}" destId="{727CC78B-B372-4B27-B531-3C34B8AA3ECD}" srcOrd="1" destOrd="0" presId="urn:microsoft.com/office/officeart/2005/8/layout/hierarchy2"/>
    <dgm:cxn modelId="{D03FCFF0-02BF-4FED-A13C-8FF3CA925FF6}" type="presParOf" srcId="{727CC78B-B372-4B27-B531-3C34B8AA3ECD}" destId="{C05D07D9-6D43-46D0-B74E-B8C84EE3B629}" srcOrd="0" destOrd="0" presId="urn:microsoft.com/office/officeart/2005/8/layout/hierarchy2"/>
    <dgm:cxn modelId="{097986E6-FB5E-4E57-955E-54CCEB626AA2}" type="presParOf" srcId="{C05D07D9-6D43-46D0-B74E-B8C84EE3B629}" destId="{11A567B5-A2E0-4A15-8E21-3E4044AAF0A0}" srcOrd="0" destOrd="0" presId="urn:microsoft.com/office/officeart/2005/8/layout/hierarchy2"/>
    <dgm:cxn modelId="{D00657FC-E5DA-4CBB-9F61-67EC7520E37D}" type="presParOf" srcId="{727CC78B-B372-4B27-B531-3C34B8AA3ECD}" destId="{0D297495-5554-4D9E-BDB6-BAC7244F154E}" srcOrd="1" destOrd="0" presId="urn:microsoft.com/office/officeart/2005/8/layout/hierarchy2"/>
    <dgm:cxn modelId="{B037979F-B114-43C4-9971-BC7ED75E7B8B}" type="presParOf" srcId="{0D297495-5554-4D9E-BDB6-BAC7244F154E}" destId="{84F3F33A-C583-47DA-AB48-4FD227FB12BD}" srcOrd="0" destOrd="0" presId="urn:microsoft.com/office/officeart/2005/8/layout/hierarchy2"/>
    <dgm:cxn modelId="{EB977BBE-DC12-4BBA-BB7A-EEF2D2F5CD24}" type="presParOf" srcId="{0D297495-5554-4D9E-BDB6-BAC7244F154E}" destId="{3C9CF696-66E3-4E66-AB8E-F303FB613A95}" srcOrd="1" destOrd="0" presId="urn:microsoft.com/office/officeart/2005/8/layout/hierarchy2"/>
    <dgm:cxn modelId="{40397B5D-CFAF-403F-A603-407A1DD6FA8C}" type="presParOf" srcId="{7083683E-DCAD-4550-9C2C-C10B28D463A2}" destId="{BCDD9B94-EF87-4BB5-BAC1-A4373EBB9E6C}" srcOrd="2" destOrd="0" presId="urn:microsoft.com/office/officeart/2005/8/layout/hierarchy2"/>
    <dgm:cxn modelId="{C9128D38-D379-4AEA-82E2-F02AF33C95F2}" type="presParOf" srcId="{BCDD9B94-EF87-4BB5-BAC1-A4373EBB9E6C}" destId="{2D5AE071-D1CD-4160-8C6D-1F7D2F0052EF}" srcOrd="0" destOrd="0" presId="urn:microsoft.com/office/officeart/2005/8/layout/hierarchy2"/>
    <dgm:cxn modelId="{D114B637-4070-42AC-9651-E3F4DB030B45}" type="presParOf" srcId="{7083683E-DCAD-4550-9C2C-C10B28D463A2}" destId="{24940931-AECD-4832-8A8B-117FE2A4D651}" srcOrd="3" destOrd="0" presId="urn:microsoft.com/office/officeart/2005/8/layout/hierarchy2"/>
    <dgm:cxn modelId="{AC1038D6-74AE-470B-9BCB-AE0718811A6C}" type="presParOf" srcId="{24940931-AECD-4832-8A8B-117FE2A4D651}" destId="{4C89D2B8-507E-4695-9A0F-A0F20FD3CB54}" srcOrd="0" destOrd="0" presId="urn:microsoft.com/office/officeart/2005/8/layout/hierarchy2"/>
    <dgm:cxn modelId="{3D72B4DB-E728-45BE-B2C2-ED2378880BC9}" type="presParOf" srcId="{24940931-AECD-4832-8A8B-117FE2A4D651}" destId="{4ED5450B-06AC-46EB-9260-55CEFAC8532D}" srcOrd="1" destOrd="0" presId="urn:microsoft.com/office/officeart/2005/8/layout/hierarchy2"/>
    <dgm:cxn modelId="{773238D7-CB41-4CE2-B7B3-C0B1E9B528DD}" type="presParOf" srcId="{4ED5450B-06AC-46EB-9260-55CEFAC8532D}" destId="{1E603E9B-1454-4F74-8DB1-F0405044AF16}" srcOrd="0" destOrd="0" presId="urn:microsoft.com/office/officeart/2005/8/layout/hierarchy2"/>
    <dgm:cxn modelId="{826E0DF3-9B65-4B22-A4DA-CA0FBE5919E0}" type="presParOf" srcId="{1E603E9B-1454-4F74-8DB1-F0405044AF16}" destId="{595D5EBC-2ED5-4F9A-9D4B-24AEF66A16DA}" srcOrd="0" destOrd="0" presId="urn:microsoft.com/office/officeart/2005/8/layout/hierarchy2"/>
    <dgm:cxn modelId="{1A4A4144-8361-4F74-9A8C-812CC9B5DC37}" type="presParOf" srcId="{4ED5450B-06AC-46EB-9260-55CEFAC8532D}" destId="{403B1CD1-0D1C-47A1-A161-7493DCA3FED1}" srcOrd="1" destOrd="0" presId="urn:microsoft.com/office/officeart/2005/8/layout/hierarchy2"/>
    <dgm:cxn modelId="{D32C1668-B03E-4738-BC35-941C90572FB1}" type="presParOf" srcId="{403B1CD1-0D1C-47A1-A161-7493DCA3FED1}" destId="{F4CFDBB1-9650-45B3-A012-C264AFB9639C}" srcOrd="0" destOrd="0" presId="urn:microsoft.com/office/officeart/2005/8/layout/hierarchy2"/>
    <dgm:cxn modelId="{DD16042F-6DBC-4FF4-A288-E66CC752558A}" type="presParOf" srcId="{403B1CD1-0D1C-47A1-A161-7493DCA3FED1}" destId="{39447883-F89F-4157-BA06-07C522543677}" srcOrd="1" destOrd="0" presId="urn:microsoft.com/office/officeart/2005/8/layout/hierarchy2"/>
    <dgm:cxn modelId="{3E02922F-DB63-4635-83C3-7CD59687E263}" type="presParOf" srcId="{39447883-F89F-4157-BA06-07C522543677}" destId="{812AC73C-F0F9-4CBE-AB79-7305D6F30097}" srcOrd="0" destOrd="0" presId="urn:microsoft.com/office/officeart/2005/8/layout/hierarchy2"/>
    <dgm:cxn modelId="{3E7DB60C-C67D-47BF-9FD6-77DF48DF2312}" type="presParOf" srcId="{812AC73C-F0F9-4CBE-AB79-7305D6F30097}" destId="{AB28F0D1-91A7-44AD-A2D3-11817DC0659A}" srcOrd="0" destOrd="0" presId="urn:microsoft.com/office/officeart/2005/8/layout/hierarchy2"/>
    <dgm:cxn modelId="{0275BCF0-F854-4B0E-9027-DB8690683DF6}" type="presParOf" srcId="{39447883-F89F-4157-BA06-07C522543677}" destId="{5DB61E79-BF2B-4FD2-8257-3A700EDEC7A3}" srcOrd="1" destOrd="0" presId="urn:microsoft.com/office/officeart/2005/8/layout/hierarchy2"/>
    <dgm:cxn modelId="{8E84FBCF-4038-424E-8334-69702884691C}" type="presParOf" srcId="{5DB61E79-BF2B-4FD2-8257-3A700EDEC7A3}" destId="{00CEE924-3F91-43D9-A6C6-7AA32E375EBE}" srcOrd="0" destOrd="0" presId="urn:microsoft.com/office/officeart/2005/8/layout/hierarchy2"/>
    <dgm:cxn modelId="{1BA88E35-2AF0-40B7-BB96-16817F8CD64B}" type="presParOf" srcId="{5DB61E79-BF2B-4FD2-8257-3A700EDEC7A3}" destId="{1BBC9311-E63F-490D-9976-7E2A329A7EF6}" srcOrd="1" destOrd="0" presId="urn:microsoft.com/office/officeart/2005/8/layout/hierarchy2"/>
    <dgm:cxn modelId="{92D80B0C-618C-4EB3-9126-ADD55C1A4AC0}" type="presParOf" srcId="{1BBC9311-E63F-490D-9976-7E2A329A7EF6}" destId="{5770C35D-1865-43D4-9C56-FC5028B18397}" srcOrd="0" destOrd="0" presId="urn:microsoft.com/office/officeart/2005/8/layout/hierarchy2"/>
    <dgm:cxn modelId="{48202833-AA9A-4CF7-8CFD-800124EB5D7F}" type="presParOf" srcId="{5770C35D-1865-43D4-9C56-FC5028B18397}" destId="{DB665243-A943-4148-A955-575A352D8323}" srcOrd="0" destOrd="0" presId="urn:microsoft.com/office/officeart/2005/8/layout/hierarchy2"/>
    <dgm:cxn modelId="{6ADDD7CD-71B3-4085-9F50-554B45C5A571}" type="presParOf" srcId="{1BBC9311-E63F-490D-9976-7E2A329A7EF6}" destId="{1A68CBF2-6D85-4FA0-916D-EA5120F78F1B}" srcOrd="1" destOrd="0" presId="urn:microsoft.com/office/officeart/2005/8/layout/hierarchy2"/>
    <dgm:cxn modelId="{428EFB74-17B7-47CD-B5F0-6D174041C559}" type="presParOf" srcId="{1A68CBF2-6D85-4FA0-916D-EA5120F78F1B}" destId="{965CA64D-3F39-4ADC-9021-80A9BCF32E48}" srcOrd="0" destOrd="0" presId="urn:microsoft.com/office/officeart/2005/8/layout/hierarchy2"/>
    <dgm:cxn modelId="{9ABA1D97-3F23-458A-A3F2-299BCBB6869D}" type="presParOf" srcId="{1A68CBF2-6D85-4FA0-916D-EA5120F78F1B}" destId="{5B6074A5-20FF-4E14-AFDE-281D18C4471E}" srcOrd="1" destOrd="0" presId="urn:microsoft.com/office/officeart/2005/8/layout/hierarchy2"/>
    <dgm:cxn modelId="{427F175A-8341-4076-959F-D38D928832DA}" type="presParOf" srcId="{39447883-F89F-4157-BA06-07C522543677}" destId="{93996FAB-4078-43BF-9075-37330693F627}" srcOrd="2" destOrd="0" presId="urn:microsoft.com/office/officeart/2005/8/layout/hierarchy2"/>
    <dgm:cxn modelId="{F7ECBEC4-70F5-4FA9-9EC0-13E8058C1BDC}" type="presParOf" srcId="{93996FAB-4078-43BF-9075-37330693F627}" destId="{04E4F2BC-527C-4DED-A1BD-11C91C090415}" srcOrd="0" destOrd="0" presId="urn:microsoft.com/office/officeart/2005/8/layout/hierarchy2"/>
    <dgm:cxn modelId="{B8BB4CCC-D289-4575-826F-E81F4C4B857D}" type="presParOf" srcId="{39447883-F89F-4157-BA06-07C522543677}" destId="{059D5E45-0B34-446A-87DE-A16C221C1A08}" srcOrd="3" destOrd="0" presId="urn:microsoft.com/office/officeart/2005/8/layout/hierarchy2"/>
    <dgm:cxn modelId="{8AEAEDE0-D759-4E7B-A9A4-16C30DB3BA5B}" type="presParOf" srcId="{059D5E45-0B34-446A-87DE-A16C221C1A08}" destId="{FC761B4F-D7F7-4A64-9FD2-CF12D47C792D}" srcOrd="0" destOrd="0" presId="urn:microsoft.com/office/officeart/2005/8/layout/hierarchy2"/>
    <dgm:cxn modelId="{E9E7AD87-309E-48C2-AEFB-EF0F901EB8D0}" type="presParOf" srcId="{059D5E45-0B34-446A-87DE-A16C221C1A08}" destId="{990384CB-535C-456C-9932-6ADA9039ED1B}" srcOrd="1" destOrd="0" presId="urn:microsoft.com/office/officeart/2005/8/layout/hierarchy2"/>
    <dgm:cxn modelId="{D5422836-D94B-451C-9626-9910FF5DEA22}" type="presParOf" srcId="{990384CB-535C-456C-9932-6ADA9039ED1B}" destId="{8714BBBA-2B7E-49D7-91C8-F0B1102A96A0}" srcOrd="0" destOrd="0" presId="urn:microsoft.com/office/officeart/2005/8/layout/hierarchy2"/>
    <dgm:cxn modelId="{55BE42C7-53C5-4DA9-8B57-DB2BB780151E}" type="presParOf" srcId="{8714BBBA-2B7E-49D7-91C8-F0B1102A96A0}" destId="{C5815B33-D1E6-4A72-AE66-4FC739882DC1}" srcOrd="0" destOrd="0" presId="urn:microsoft.com/office/officeart/2005/8/layout/hierarchy2"/>
    <dgm:cxn modelId="{D812E22F-ECAE-46CA-AC5C-80329DEBBB27}" type="presParOf" srcId="{990384CB-535C-456C-9932-6ADA9039ED1B}" destId="{8BFCDBAC-8A19-49F4-9EE5-92010B19A39B}" srcOrd="1" destOrd="0" presId="urn:microsoft.com/office/officeart/2005/8/layout/hierarchy2"/>
    <dgm:cxn modelId="{73652C3C-6222-44A7-AD74-A7F29345AE93}" type="presParOf" srcId="{8BFCDBAC-8A19-49F4-9EE5-92010B19A39B}" destId="{461D5DDD-3EC1-4434-BA98-80A651675DDF}" srcOrd="0" destOrd="0" presId="urn:microsoft.com/office/officeart/2005/8/layout/hierarchy2"/>
    <dgm:cxn modelId="{A6D8902E-95DD-4654-83B5-6F1AE5610618}" type="presParOf" srcId="{8BFCDBAC-8A19-49F4-9EE5-92010B19A39B}" destId="{847E7C6E-4716-4FFF-B8E6-28C7BAF5EC96}" srcOrd="1" destOrd="0" presId="urn:microsoft.com/office/officeart/2005/8/layout/hierarchy2"/>
    <dgm:cxn modelId="{504ABB2E-6F4B-4ABD-BBB6-7046A624809E}" type="presParOf" srcId="{B8DD9943-81CE-48F2-8AE2-B8F0CDFC0BB7}" destId="{0E57443D-DAB9-4D5E-86A8-164C880BE9F9}" srcOrd="1" destOrd="0" presId="urn:microsoft.com/office/officeart/2005/8/layout/hierarchy2"/>
    <dgm:cxn modelId="{E95B0788-D38E-4502-9990-CE76DFED9014}" type="presParOf" srcId="{0E57443D-DAB9-4D5E-86A8-164C880BE9F9}" destId="{76070EA1-195D-4BB0-9161-A7EBFA54968A}" srcOrd="0" destOrd="0" presId="urn:microsoft.com/office/officeart/2005/8/layout/hierarchy2"/>
    <dgm:cxn modelId="{BF37BBC3-824C-450A-B8BE-1F4335B41340}" type="presParOf" srcId="{0E57443D-DAB9-4D5E-86A8-164C880BE9F9}" destId="{272993BC-7E7B-4584-9DCC-BA0018C413FC}" srcOrd="1" destOrd="0" presId="urn:microsoft.com/office/officeart/2005/8/layout/hierarchy2"/>
    <dgm:cxn modelId="{98913959-748A-4272-9FFD-3FFD752111EA}" type="presParOf" srcId="{272993BC-7E7B-4584-9DCC-BA0018C413FC}" destId="{FFCADDE8-D9CE-4F85-8668-C7E255D41D69}" srcOrd="0" destOrd="0" presId="urn:microsoft.com/office/officeart/2005/8/layout/hierarchy2"/>
    <dgm:cxn modelId="{30B8C7E5-DB4D-4774-8CD8-FA6A199902B2}" type="presParOf" srcId="{FFCADDE8-D9CE-4F85-8668-C7E255D41D69}" destId="{4BBC0FEA-19BC-4CF6-B8F8-FDE7293E2BE7}" srcOrd="0" destOrd="0" presId="urn:microsoft.com/office/officeart/2005/8/layout/hierarchy2"/>
    <dgm:cxn modelId="{0144E112-495C-4183-A39C-87E5DD50BC78}" type="presParOf" srcId="{272993BC-7E7B-4584-9DCC-BA0018C413FC}" destId="{7451A2AA-5436-4891-B377-6566009B48BA}" srcOrd="1" destOrd="0" presId="urn:microsoft.com/office/officeart/2005/8/layout/hierarchy2"/>
    <dgm:cxn modelId="{29E8F3C3-19E6-4EFE-9B9D-42D4D0555C7A}" type="presParOf" srcId="{7451A2AA-5436-4891-B377-6566009B48BA}" destId="{DC92EFCA-6DDC-4913-8457-F88C3F0A3FE8}" srcOrd="0" destOrd="0" presId="urn:microsoft.com/office/officeart/2005/8/layout/hierarchy2"/>
    <dgm:cxn modelId="{F33CB87A-F7B9-48DE-BAF6-40AAE5B5DA10}" type="presParOf" srcId="{7451A2AA-5436-4891-B377-6566009B48BA}" destId="{68FE5E38-48B8-4BD4-9D2C-4719288FBF2A}" srcOrd="1" destOrd="0" presId="urn:microsoft.com/office/officeart/2005/8/layout/hierarchy2"/>
    <dgm:cxn modelId="{35FD9E6A-7607-47CF-A5A4-9AF1ACE22CA3}" type="presParOf" srcId="{68FE5E38-48B8-4BD4-9D2C-4719288FBF2A}" destId="{4331E3DC-C0B2-4D5A-A09A-FFC48DDF5AB6}" srcOrd="0" destOrd="0" presId="urn:microsoft.com/office/officeart/2005/8/layout/hierarchy2"/>
    <dgm:cxn modelId="{CCC60452-03C6-4CF4-BE9F-1553A5939178}" type="presParOf" srcId="{4331E3DC-C0B2-4D5A-A09A-FFC48DDF5AB6}" destId="{CDAB73D9-FB76-4D16-BFAC-EFA39922178C}" srcOrd="0" destOrd="0" presId="urn:microsoft.com/office/officeart/2005/8/layout/hierarchy2"/>
    <dgm:cxn modelId="{AF45A45B-2CAF-4369-A126-73A1EEDEE77C}" type="presParOf" srcId="{68FE5E38-48B8-4BD4-9D2C-4719288FBF2A}" destId="{E5031765-7C1F-467D-A6BA-436367A081F0}" srcOrd="1" destOrd="0" presId="urn:microsoft.com/office/officeart/2005/8/layout/hierarchy2"/>
    <dgm:cxn modelId="{6AF93DEA-8805-451A-A8C7-31A347E8CD2A}" type="presParOf" srcId="{E5031765-7C1F-467D-A6BA-436367A081F0}" destId="{274D6A11-D9B3-4CB6-BDB8-AA5B025B4189}" srcOrd="0" destOrd="0" presId="urn:microsoft.com/office/officeart/2005/8/layout/hierarchy2"/>
    <dgm:cxn modelId="{8C040E84-1562-4B81-A67C-B3D53B03B7A1}" type="presParOf" srcId="{E5031765-7C1F-467D-A6BA-436367A081F0}" destId="{DE2C1E6E-F83A-4FBB-99A5-1F331287B3A0}" srcOrd="1" destOrd="0" presId="urn:microsoft.com/office/officeart/2005/8/layout/hierarchy2"/>
    <dgm:cxn modelId="{F5BD1B79-9734-47BB-A89F-FAA890DEBD1A}" type="presParOf" srcId="{272993BC-7E7B-4584-9DCC-BA0018C413FC}" destId="{5A30F205-D33F-4793-B467-6B3029525C41}" srcOrd="2" destOrd="0" presId="urn:microsoft.com/office/officeart/2005/8/layout/hierarchy2"/>
    <dgm:cxn modelId="{6724B75C-271C-43E7-A244-FD045D7A880E}" type="presParOf" srcId="{5A30F205-D33F-4793-B467-6B3029525C41}" destId="{7E563DFB-A79E-4142-B4EF-FE10655B264B}" srcOrd="0" destOrd="0" presId="urn:microsoft.com/office/officeart/2005/8/layout/hierarchy2"/>
    <dgm:cxn modelId="{2E4762C6-84BD-4643-A35F-3DC0A7F5CB49}" type="presParOf" srcId="{272993BC-7E7B-4584-9DCC-BA0018C413FC}" destId="{4FFCA770-08FC-458D-8B26-0FFBA9ABF0AB}" srcOrd="3" destOrd="0" presId="urn:microsoft.com/office/officeart/2005/8/layout/hierarchy2"/>
    <dgm:cxn modelId="{6C9C10F5-1370-4B5C-91ED-C0377B949996}" type="presParOf" srcId="{4FFCA770-08FC-458D-8B26-0FFBA9ABF0AB}" destId="{FAFF6054-3662-450A-BB9F-A01DAB8A2773}" srcOrd="0" destOrd="0" presId="urn:microsoft.com/office/officeart/2005/8/layout/hierarchy2"/>
    <dgm:cxn modelId="{FF16C23A-DD41-425C-867A-D94A3241FEC5}" type="presParOf" srcId="{4FFCA770-08FC-458D-8B26-0FFBA9ABF0AB}" destId="{6C515B67-6D88-4A1F-9386-73F9131D94BC}" srcOrd="1" destOrd="0" presId="urn:microsoft.com/office/officeart/2005/8/layout/hierarchy2"/>
    <dgm:cxn modelId="{A523CDAC-AA86-467A-A0EE-57DE6464D783}" type="presParOf" srcId="{6C515B67-6D88-4A1F-9386-73F9131D94BC}" destId="{03CC4EB3-88A2-49A6-ADEC-01E69EBD708F}" srcOrd="0" destOrd="0" presId="urn:microsoft.com/office/officeart/2005/8/layout/hierarchy2"/>
    <dgm:cxn modelId="{05B9DCFD-EDC8-4AED-9511-67B3D5C243F0}" type="presParOf" srcId="{03CC4EB3-88A2-49A6-ADEC-01E69EBD708F}" destId="{F0932ABA-53DE-498C-BEF3-18A79F2F2A31}" srcOrd="0" destOrd="0" presId="urn:microsoft.com/office/officeart/2005/8/layout/hierarchy2"/>
    <dgm:cxn modelId="{CFCCD37D-3BED-4ACB-AA31-54D9B4F71EEF}" type="presParOf" srcId="{6C515B67-6D88-4A1F-9386-73F9131D94BC}" destId="{50EBA032-B954-4E8D-A0CA-9B1C6471EA04}" srcOrd="1" destOrd="0" presId="urn:microsoft.com/office/officeart/2005/8/layout/hierarchy2"/>
    <dgm:cxn modelId="{DF0FEEC7-55D5-43FA-BD58-FEE52C33F1FE}" type="presParOf" srcId="{50EBA032-B954-4E8D-A0CA-9B1C6471EA04}" destId="{B9CAEEFD-CF09-4E55-A47B-9CEA06FF89CF}" srcOrd="0" destOrd="0" presId="urn:microsoft.com/office/officeart/2005/8/layout/hierarchy2"/>
    <dgm:cxn modelId="{F9F695A6-4CD3-476F-9E96-549C62ED3D24}" type="presParOf" srcId="{50EBA032-B954-4E8D-A0CA-9B1C6471EA04}" destId="{D985C031-D06E-46B4-A461-5B72D71FF2CA}" srcOrd="1" destOrd="0" presId="urn:microsoft.com/office/officeart/2005/8/layout/hierarchy2"/>
    <dgm:cxn modelId="{13ACF0C6-1FD6-4556-AAE1-9A40E6A72813}" type="presParOf" srcId="{D985C031-D06E-46B4-A461-5B72D71FF2CA}" destId="{81ADF1C5-066C-4DF3-8432-B31ADB5C20D7}" srcOrd="0" destOrd="0" presId="urn:microsoft.com/office/officeart/2005/8/layout/hierarchy2"/>
    <dgm:cxn modelId="{BB51BFF2-3177-4EC8-9B0B-B78295C7D92F}" type="presParOf" srcId="{81ADF1C5-066C-4DF3-8432-B31ADB5C20D7}" destId="{45E3AED7-D5CD-44EB-80FA-50454F88F467}" srcOrd="0" destOrd="0" presId="urn:microsoft.com/office/officeart/2005/8/layout/hierarchy2"/>
    <dgm:cxn modelId="{28BE2747-661B-4D61-BE34-A9B37791DA63}" type="presParOf" srcId="{D985C031-D06E-46B4-A461-5B72D71FF2CA}" destId="{2B640353-713E-41E2-9ABA-5881E1F02F72}" srcOrd="1" destOrd="0" presId="urn:microsoft.com/office/officeart/2005/8/layout/hierarchy2"/>
    <dgm:cxn modelId="{94FF9057-5035-461F-BE88-4C44553E5862}" type="presParOf" srcId="{2B640353-713E-41E2-9ABA-5881E1F02F72}" destId="{68A8E4E1-3056-486F-B0CD-DB805F5BB573}" srcOrd="0" destOrd="0" presId="urn:microsoft.com/office/officeart/2005/8/layout/hierarchy2"/>
    <dgm:cxn modelId="{B2E289E5-CF15-406F-8DCC-410BF9958B10}" type="presParOf" srcId="{2B640353-713E-41E2-9ABA-5881E1F02F72}" destId="{883C962B-3759-45B1-8309-4F0661072998}" srcOrd="1" destOrd="0" presId="urn:microsoft.com/office/officeart/2005/8/layout/hierarchy2"/>
    <dgm:cxn modelId="{4146169F-3BD8-4468-959E-0799A40D506D}" type="presParOf" srcId="{883C962B-3759-45B1-8309-4F0661072998}" destId="{2DC86656-B68D-4CAB-BCB7-D80FC14566D2}" srcOrd="0" destOrd="0" presId="urn:microsoft.com/office/officeart/2005/8/layout/hierarchy2"/>
    <dgm:cxn modelId="{F85E4302-0871-4F09-88E7-5AEAA082FC4A}" type="presParOf" srcId="{2DC86656-B68D-4CAB-BCB7-D80FC14566D2}" destId="{2395CD1F-2032-46FA-ACDF-2B6EEE263518}" srcOrd="0" destOrd="0" presId="urn:microsoft.com/office/officeart/2005/8/layout/hierarchy2"/>
    <dgm:cxn modelId="{B2850C88-84B1-49B0-AB03-6EF131D2C328}" type="presParOf" srcId="{883C962B-3759-45B1-8309-4F0661072998}" destId="{C58D62FA-DA42-4F1F-ADFD-5D937B2428F9}" srcOrd="1" destOrd="0" presId="urn:microsoft.com/office/officeart/2005/8/layout/hierarchy2"/>
    <dgm:cxn modelId="{70F2518D-F13A-4063-A942-EBEA9C1ED87F}" type="presParOf" srcId="{C58D62FA-DA42-4F1F-ADFD-5D937B2428F9}" destId="{A714031E-38F1-49D2-8026-0BDFF5187A19}" srcOrd="0" destOrd="0" presId="urn:microsoft.com/office/officeart/2005/8/layout/hierarchy2"/>
    <dgm:cxn modelId="{41905347-4CCA-40DB-BF97-265F91005DEC}" type="presParOf" srcId="{C58D62FA-DA42-4F1F-ADFD-5D937B2428F9}" destId="{F7F3FB3E-FD78-472E-BF57-AA654DADB907}" srcOrd="1" destOrd="0" presId="urn:microsoft.com/office/officeart/2005/8/layout/hierarchy2"/>
    <dgm:cxn modelId="{494EC29C-2837-451E-A829-7EA0654EA950}" type="presParOf" srcId="{D985C031-D06E-46B4-A461-5B72D71FF2CA}" destId="{213DC48B-0930-433E-A366-F3B4BE507FEA}" srcOrd="2" destOrd="0" presId="urn:microsoft.com/office/officeart/2005/8/layout/hierarchy2"/>
    <dgm:cxn modelId="{AD352E03-76C2-4016-896C-377327AD9F4C}" type="presParOf" srcId="{213DC48B-0930-433E-A366-F3B4BE507FEA}" destId="{84DE6E47-B18C-4837-B1BA-3C6CEED053A0}" srcOrd="0" destOrd="0" presId="urn:microsoft.com/office/officeart/2005/8/layout/hierarchy2"/>
    <dgm:cxn modelId="{83D5755E-B812-42A4-BB2A-B285E25550CD}" type="presParOf" srcId="{D985C031-D06E-46B4-A461-5B72D71FF2CA}" destId="{D50EAE6D-8254-4575-AAF7-DCE56C50A506}" srcOrd="3" destOrd="0" presId="urn:microsoft.com/office/officeart/2005/8/layout/hierarchy2"/>
    <dgm:cxn modelId="{F4A821C9-8621-4DB7-A990-BEC9904DFB07}" type="presParOf" srcId="{D50EAE6D-8254-4575-AAF7-DCE56C50A506}" destId="{67283C80-439F-489A-A07F-339533442238}" srcOrd="0" destOrd="0" presId="urn:microsoft.com/office/officeart/2005/8/layout/hierarchy2"/>
    <dgm:cxn modelId="{55B5A4FF-CA1E-4B0D-B812-9C0B7384D2B6}" type="presParOf" srcId="{D50EAE6D-8254-4575-AAF7-DCE56C50A506}" destId="{CD5DBAF9-6705-4456-A9BB-3222C8C0BD71}" srcOrd="1" destOrd="0" presId="urn:microsoft.com/office/officeart/2005/8/layout/hierarchy2"/>
    <dgm:cxn modelId="{53842364-4CC9-4EF6-AF5A-C40EFB0EAEAD}" type="presParOf" srcId="{CD5DBAF9-6705-4456-A9BB-3222C8C0BD71}" destId="{821E2068-F9A3-4B11-94FD-8F0283B669D3}" srcOrd="0" destOrd="0" presId="urn:microsoft.com/office/officeart/2005/8/layout/hierarchy2"/>
    <dgm:cxn modelId="{D8B180A1-FDF7-4254-AC72-212FC70A5045}" type="presParOf" srcId="{821E2068-F9A3-4B11-94FD-8F0283B669D3}" destId="{D6B29966-D14B-4034-A6DB-21E71248D642}" srcOrd="0" destOrd="0" presId="urn:microsoft.com/office/officeart/2005/8/layout/hierarchy2"/>
    <dgm:cxn modelId="{5F060406-4965-4A31-A9AA-3D55C5BED2A4}" type="presParOf" srcId="{CD5DBAF9-6705-4456-A9BB-3222C8C0BD71}" destId="{EB8B1089-F86D-4FE7-9C4C-6A194ACB48DE}" srcOrd="1" destOrd="0" presId="urn:microsoft.com/office/officeart/2005/8/layout/hierarchy2"/>
    <dgm:cxn modelId="{EA7B1D06-E749-425F-88E3-E3C29E24C112}" type="presParOf" srcId="{EB8B1089-F86D-4FE7-9C4C-6A194ACB48DE}" destId="{710116BA-5394-46F6-89B9-CE624B40FD93}" srcOrd="0" destOrd="0" presId="urn:microsoft.com/office/officeart/2005/8/layout/hierarchy2"/>
    <dgm:cxn modelId="{9F0DA300-B051-4A6F-9FAE-5D58E82E3E22}" type="presParOf" srcId="{EB8B1089-F86D-4FE7-9C4C-6A194ACB48DE}" destId="{8806A107-6924-4C16-A156-3F2EDCBF67A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2B69FC-F662-452B-A65A-DCC8CA057F0A}" type="doc">
      <dgm:prSet loTypeId="urn:microsoft.com/office/officeart/2005/8/layout/vList6" loCatId="process" qsTypeId="urn:microsoft.com/office/officeart/2005/8/quickstyle/3d3" qsCatId="3D" csTypeId="urn:microsoft.com/office/officeart/2005/8/colors/colorful2" csCatId="colorful" phldr="1"/>
      <dgm:spPr/>
      <dgm:t>
        <a:bodyPr/>
        <a:lstStyle/>
        <a:p>
          <a:endParaRPr lang="en-US"/>
        </a:p>
      </dgm:t>
    </dgm:pt>
    <dgm:pt modelId="{A77B17C0-9D32-408E-B3A5-4A2FB63264EC}">
      <dgm:prSet phldrT="[Text]"/>
      <dgm:spPr/>
      <dgm:t>
        <a:bodyPr/>
        <a:lstStyle/>
        <a:p>
          <a:pPr>
            <a:lnSpc>
              <a:spcPct val="150000"/>
            </a:lnSpc>
          </a:pPr>
          <a:r>
            <a:rPr lang="en-US" dirty="0" err="1" smtClean="0">
              <a:latin typeface="Arial" pitchFamily="34" charset="0"/>
              <a:cs typeface="Arial" pitchFamily="34" charset="0"/>
            </a:rPr>
            <a:t>Cắt</a:t>
          </a:r>
          <a:r>
            <a:rPr lang="en-US" dirty="0" smtClean="0">
              <a:latin typeface="Arial" pitchFamily="34" charset="0"/>
              <a:cs typeface="Arial" pitchFamily="34" charset="0"/>
            </a:rPr>
            <a:t> </a:t>
          </a:r>
          <a:r>
            <a:rPr lang="en-US" dirty="0" err="1" smtClean="0">
              <a:latin typeface="Arial" pitchFamily="34" charset="0"/>
              <a:cs typeface="Arial" pitchFamily="34" charset="0"/>
            </a:rPr>
            <a:t>trực</a:t>
          </a:r>
          <a:r>
            <a:rPr lang="en-US" dirty="0" smtClean="0">
              <a:latin typeface="Arial" pitchFamily="34" charset="0"/>
              <a:cs typeface="Arial" pitchFamily="34" charset="0"/>
            </a:rPr>
            <a:t> </a:t>
          </a:r>
          <a:r>
            <a:rPr lang="en-US" dirty="0" err="1" smtClean="0">
              <a:latin typeface="Arial" pitchFamily="34" charset="0"/>
              <a:cs typeface="Arial" pitchFamily="34" charset="0"/>
            </a:rPr>
            <a:t>tràng</a:t>
          </a:r>
          <a:r>
            <a:rPr lang="en-US" dirty="0" smtClean="0">
              <a:latin typeface="Arial" pitchFamily="34" charset="0"/>
              <a:cs typeface="Arial" pitchFamily="34" charset="0"/>
            </a:rPr>
            <a:t> </a:t>
          </a:r>
          <a:r>
            <a:rPr lang="en-US" dirty="0" err="1" smtClean="0">
              <a:latin typeface="Arial" pitchFamily="34" charset="0"/>
              <a:cs typeface="Arial" pitchFamily="34" charset="0"/>
            </a:rPr>
            <a:t>giữ</a:t>
          </a:r>
          <a:r>
            <a:rPr lang="en-US" dirty="0" smtClean="0">
              <a:latin typeface="Arial" pitchFamily="34" charset="0"/>
              <a:cs typeface="Arial" pitchFamily="34" charset="0"/>
            </a:rPr>
            <a:t> </a:t>
          </a:r>
          <a:r>
            <a:rPr lang="en-US" dirty="0" err="1" smtClean="0">
              <a:latin typeface="Arial" pitchFamily="34" charset="0"/>
              <a:cs typeface="Arial" pitchFamily="34" charset="0"/>
            </a:rPr>
            <a:t>lấy</a:t>
          </a:r>
          <a:r>
            <a:rPr lang="en-US" dirty="0" smtClean="0">
              <a:latin typeface="Arial" pitchFamily="34" charset="0"/>
              <a:cs typeface="Arial" pitchFamily="34" charset="0"/>
            </a:rPr>
            <a:t> </a:t>
          </a:r>
          <a:r>
            <a:rPr lang="en-US" dirty="0" err="1" smtClean="0">
              <a:latin typeface="Arial" pitchFamily="34" charset="0"/>
              <a:cs typeface="Arial" pitchFamily="34" charset="0"/>
            </a:rPr>
            <a:t>cơ</a:t>
          </a:r>
          <a:r>
            <a:rPr lang="en-US" dirty="0" smtClean="0">
              <a:latin typeface="Arial" pitchFamily="34" charset="0"/>
              <a:cs typeface="Arial" pitchFamily="34" charset="0"/>
            </a:rPr>
            <a:t> </a:t>
          </a:r>
          <a:r>
            <a:rPr lang="en-US" dirty="0" err="1" smtClean="0">
              <a:latin typeface="Arial" pitchFamily="34" charset="0"/>
              <a:cs typeface="Arial" pitchFamily="34" charset="0"/>
            </a:rPr>
            <a:t>vòng</a:t>
          </a:r>
          <a:r>
            <a:rPr lang="en-US" dirty="0" smtClean="0">
              <a:latin typeface="Arial" pitchFamily="34" charset="0"/>
              <a:cs typeface="Arial" pitchFamily="34" charset="0"/>
            </a:rPr>
            <a:t> </a:t>
          </a:r>
          <a:r>
            <a:rPr lang="en-US" dirty="0" err="1" smtClean="0">
              <a:latin typeface="Arial" pitchFamily="34" charset="0"/>
              <a:cs typeface="Arial" pitchFamily="34" charset="0"/>
            </a:rPr>
            <a:t>hậu</a:t>
          </a:r>
          <a:r>
            <a:rPr lang="en-US" dirty="0" smtClean="0">
              <a:latin typeface="Arial" pitchFamily="34" charset="0"/>
              <a:cs typeface="Arial" pitchFamily="34" charset="0"/>
            </a:rPr>
            <a:t> </a:t>
          </a:r>
          <a:r>
            <a:rPr lang="en-US" dirty="0" err="1" smtClean="0">
              <a:latin typeface="Arial" pitchFamily="34" charset="0"/>
              <a:cs typeface="Arial" pitchFamily="34" charset="0"/>
            </a:rPr>
            <a:t>môn</a:t>
          </a:r>
          <a:endParaRPr lang="en-US" dirty="0">
            <a:latin typeface="Arial" pitchFamily="34" charset="0"/>
            <a:cs typeface="Arial" pitchFamily="34" charset="0"/>
          </a:endParaRPr>
        </a:p>
      </dgm:t>
    </dgm:pt>
    <dgm:pt modelId="{3A8D2039-BB36-427E-B091-048083775810}" type="parTrans" cxnId="{3D416690-FC94-4928-8720-F9C3C532952C}">
      <dgm:prSet/>
      <dgm:spPr/>
      <dgm:t>
        <a:bodyPr/>
        <a:lstStyle/>
        <a:p>
          <a:endParaRPr lang="en-US"/>
        </a:p>
      </dgm:t>
    </dgm:pt>
    <dgm:pt modelId="{971545DE-36DF-4318-9B7E-5552ACE2DEF8}" type="sibTrans" cxnId="{3D416690-FC94-4928-8720-F9C3C532952C}">
      <dgm:prSet/>
      <dgm:spPr/>
      <dgm:t>
        <a:bodyPr/>
        <a:lstStyle/>
        <a:p>
          <a:endParaRPr lang="en-US"/>
        </a:p>
      </dgm:t>
    </dgm:pt>
    <dgm:pt modelId="{5B2C6CC3-1E00-4E1A-8E55-5C947DB1C46C}">
      <dgm:prSet phldrT="[Text]"/>
      <dgm:spPr/>
      <dgm:t>
        <a:bodyPr/>
        <a:lstStyle/>
        <a:p>
          <a:r>
            <a:rPr lang="en-US" smtClean="0">
              <a:latin typeface="Arial" pitchFamily="34" charset="0"/>
              <a:cs typeface="Arial" pitchFamily="34" charset="0"/>
            </a:rPr>
            <a:t>Phẫu thuật</a:t>
          </a:r>
        </a:p>
        <a:p>
          <a:r>
            <a:rPr lang="en-US" smtClean="0">
              <a:latin typeface="Arial" pitchFamily="34" charset="0"/>
              <a:cs typeface="Arial" pitchFamily="34" charset="0"/>
            </a:rPr>
            <a:t>tạm bợ</a:t>
          </a:r>
          <a:endParaRPr lang="en-US" dirty="0">
            <a:latin typeface="Arial" pitchFamily="34" charset="0"/>
            <a:cs typeface="Arial" pitchFamily="34" charset="0"/>
          </a:endParaRPr>
        </a:p>
      </dgm:t>
    </dgm:pt>
    <dgm:pt modelId="{D3BCA838-E8DA-4A80-BB27-DE6EB96B69CB}" type="parTrans" cxnId="{25093FB4-6B31-44D5-B89C-A9B47B2BC95F}">
      <dgm:prSet/>
      <dgm:spPr/>
      <dgm:t>
        <a:bodyPr/>
        <a:lstStyle/>
        <a:p>
          <a:endParaRPr lang="en-US"/>
        </a:p>
      </dgm:t>
    </dgm:pt>
    <dgm:pt modelId="{13141597-9E63-42D7-99ED-F0DCD1957E69}" type="sibTrans" cxnId="{25093FB4-6B31-44D5-B89C-A9B47B2BC95F}">
      <dgm:prSet/>
      <dgm:spPr/>
      <dgm:t>
        <a:bodyPr/>
        <a:lstStyle/>
        <a:p>
          <a:endParaRPr lang="en-US"/>
        </a:p>
      </dgm:t>
    </dgm:pt>
    <dgm:pt modelId="{D1320D80-D968-414B-801B-EBD2596BB512}">
      <dgm:prSet phldrT="[Text]"/>
      <dgm:spPr/>
      <dgm:t>
        <a:bodyPr/>
        <a:lstStyle/>
        <a:p>
          <a:pPr>
            <a:lnSpc>
              <a:spcPct val="90000"/>
            </a:lnSpc>
          </a:pPr>
          <a:r>
            <a:rPr lang="en-US" dirty="0" err="1" smtClean="0">
              <a:latin typeface="Arial" pitchFamily="34" charset="0"/>
              <a:cs typeface="Arial" pitchFamily="34" charset="0"/>
            </a:rPr>
            <a:t>Cắt</a:t>
          </a:r>
          <a:r>
            <a:rPr lang="en-US" dirty="0" smtClean="0">
              <a:latin typeface="Arial" pitchFamily="34" charset="0"/>
              <a:cs typeface="Arial" pitchFamily="34" charset="0"/>
            </a:rPr>
            <a:t> </a:t>
          </a:r>
          <a:r>
            <a:rPr lang="en-US" dirty="0" err="1" smtClean="0">
              <a:latin typeface="Arial" pitchFamily="34" charset="0"/>
              <a:cs typeface="Arial" pitchFamily="34" charset="0"/>
            </a:rPr>
            <a:t>trực</a:t>
          </a:r>
          <a:r>
            <a:rPr lang="en-US" dirty="0" smtClean="0">
              <a:latin typeface="Arial" pitchFamily="34" charset="0"/>
              <a:cs typeface="Arial" pitchFamily="34" charset="0"/>
            </a:rPr>
            <a:t> </a:t>
          </a:r>
          <a:r>
            <a:rPr lang="en-US" dirty="0" err="1" smtClean="0">
              <a:latin typeface="Arial" pitchFamily="34" charset="0"/>
              <a:cs typeface="Arial" pitchFamily="34" charset="0"/>
            </a:rPr>
            <a:t>tràng</a:t>
          </a:r>
          <a:r>
            <a:rPr lang="en-US" dirty="0" smtClean="0">
              <a:latin typeface="Arial" pitchFamily="34" charset="0"/>
              <a:cs typeface="Arial" pitchFamily="34" charset="0"/>
            </a:rPr>
            <a:t> </a:t>
          </a:r>
          <a:r>
            <a:rPr lang="en-US" dirty="0" err="1" smtClean="0">
              <a:latin typeface="Arial" pitchFamily="34" charset="0"/>
              <a:cs typeface="Arial" pitchFamily="34" charset="0"/>
            </a:rPr>
            <a:t>lấy</a:t>
          </a:r>
          <a:r>
            <a:rPr lang="en-US" dirty="0" smtClean="0">
              <a:latin typeface="Arial" pitchFamily="34" charset="0"/>
              <a:cs typeface="Arial" pitchFamily="34" charset="0"/>
            </a:rPr>
            <a:t> </a:t>
          </a:r>
          <a:r>
            <a:rPr lang="en-US" dirty="0" err="1" smtClean="0">
              <a:latin typeface="Arial" pitchFamily="34" charset="0"/>
              <a:cs typeface="Arial" pitchFamily="34" charset="0"/>
            </a:rPr>
            <a:t>cả</a:t>
          </a:r>
          <a:r>
            <a:rPr lang="en-US" dirty="0" smtClean="0">
              <a:latin typeface="Arial" pitchFamily="34" charset="0"/>
              <a:cs typeface="Arial" pitchFamily="34" charset="0"/>
            </a:rPr>
            <a:t> </a:t>
          </a:r>
          <a:r>
            <a:rPr lang="en-US" dirty="0" err="1" smtClean="0">
              <a:latin typeface="Arial" pitchFamily="34" charset="0"/>
              <a:cs typeface="Arial" pitchFamily="34" charset="0"/>
            </a:rPr>
            <a:t>cơ</a:t>
          </a:r>
          <a:r>
            <a:rPr lang="en-US" dirty="0" smtClean="0">
              <a:latin typeface="Arial" pitchFamily="34" charset="0"/>
              <a:cs typeface="Arial" pitchFamily="34" charset="0"/>
            </a:rPr>
            <a:t> </a:t>
          </a:r>
          <a:r>
            <a:rPr lang="en-US" dirty="0" err="1" smtClean="0">
              <a:latin typeface="Arial" pitchFamily="34" charset="0"/>
              <a:cs typeface="Arial" pitchFamily="34" charset="0"/>
            </a:rPr>
            <a:t>vòng</a:t>
          </a:r>
          <a:r>
            <a:rPr lang="en-US" dirty="0" smtClean="0">
              <a:latin typeface="Arial" pitchFamily="34" charset="0"/>
              <a:cs typeface="Arial" pitchFamily="34" charset="0"/>
            </a:rPr>
            <a:t> </a:t>
          </a:r>
          <a:r>
            <a:rPr lang="en-US" dirty="0" err="1" smtClean="0">
              <a:latin typeface="Arial" pitchFamily="34" charset="0"/>
              <a:cs typeface="Arial" pitchFamily="34" charset="0"/>
            </a:rPr>
            <a:t>hậu</a:t>
          </a:r>
          <a:r>
            <a:rPr lang="en-US" dirty="0" smtClean="0">
              <a:latin typeface="Arial" pitchFamily="34" charset="0"/>
              <a:cs typeface="Arial" pitchFamily="34" charset="0"/>
            </a:rPr>
            <a:t> </a:t>
          </a:r>
          <a:r>
            <a:rPr lang="en-US" dirty="0" err="1" smtClean="0">
              <a:latin typeface="Arial" pitchFamily="34" charset="0"/>
              <a:cs typeface="Arial" pitchFamily="34" charset="0"/>
            </a:rPr>
            <a:t>môn</a:t>
          </a:r>
          <a:endParaRPr lang="en-US" dirty="0">
            <a:latin typeface="Arial" pitchFamily="34" charset="0"/>
            <a:cs typeface="Arial" pitchFamily="34" charset="0"/>
          </a:endParaRPr>
        </a:p>
      </dgm:t>
    </dgm:pt>
    <dgm:pt modelId="{7059DF28-A0D7-452E-8BC5-5D15292A7D90}" type="parTrans" cxnId="{1A3B6A0A-0B9C-4A87-924D-D50E5AC2F794}">
      <dgm:prSet/>
      <dgm:spPr/>
      <dgm:t>
        <a:bodyPr/>
        <a:lstStyle/>
        <a:p>
          <a:endParaRPr lang="en-US"/>
        </a:p>
      </dgm:t>
    </dgm:pt>
    <dgm:pt modelId="{F348CE12-44C4-4857-AD1C-683ACEABEEA3}" type="sibTrans" cxnId="{1A3B6A0A-0B9C-4A87-924D-D50E5AC2F794}">
      <dgm:prSet/>
      <dgm:spPr/>
      <dgm:t>
        <a:bodyPr/>
        <a:lstStyle/>
        <a:p>
          <a:endParaRPr lang="en-US"/>
        </a:p>
      </dgm:t>
    </dgm:pt>
    <dgm:pt modelId="{69047DCB-B5B1-48C9-B663-6C83A1F728BD}">
      <dgm:prSet phldrT="[Text]"/>
      <dgm:spPr/>
      <dgm:t>
        <a:bodyPr/>
        <a:lstStyle/>
        <a:p>
          <a:r>
            <a:rPr lang="en-US" dirty="0" err="1" smtClean="0">
              <a:latin typeface="Arial" pitchFamily="34" charset="0"/>
              <a:cs typeface="Arial" pitchFamily="34" charset="0"/>
            </a:rPr>
            <a:t>Phẫu</a:t>
          </a:r>
          <a:r>
            <a:rPr lang="en-US" dirty="0" smtClean="0">
              <a:latin typeface="Arial" pitchFamily="34" charset="0"/>
              <a:cs typeface="Arial" pitchFamily="34" charset="0"/>
            </a:rPr>
            <a:t> </a:t>
          </a:r>
          <a:r>
            <a:rPr lang="en-US" dirty="0" err="1" smtClean="0">
              <a:latin typeface="Arial" pitchFamily="34" charset="0"/>
              <a:cs typeface="Arial" pitchFamily="34" charset="0"/>
            </a:rPr>
            <a:t>thuật</a:t>
          </a:r>
          <a:endParaRPr lang="en-US" dirty="0" smtClean="0">
            <a:latin typeface="Arial" pitchFamily="34" charset="0"/>
            <a:cs typeface="Arial" pitchFamily="34" charset="0"/>
          </a:endParaRPr>
        </a:p>
        <a:p>
          <a:r>
            <a:rPr lang="en-US" dirty="0" err="1" smtClean="0">
              <a:latin typeface="Arial" pitchFamily="34" charset="0"/>
              <a:cs typeface="Arial" pitchFamily="34" charset="0"/>
            </a:rPr>
            <a:t>triệt</a:t>
          </a:r>
          <a:r>
            <a:rPr lang="en-US" dirty="0" smtClean="0">
              <a:latin typeface="Arial" pitchFamily="34" charset="0"/>
              <a:cs typeface="Arial" pitchFamily="34" charset="0"/>
            </a:rPr>
            <a:t> </a:t>
          </a:r>
          <a:r>
            <a:rPr lang="en-US" dirty="0" err="1" smtClean="0">
              <a:latin typeface="Arial" pitchFamily="34" charset="0"/>
              <a:cs typeface="Arial" pitchFamily="34" charset="0"/>
            </a:rPr>
            <a:t>để</a:t>
          </a:r>
          <a:endParaRPr lang="en-US" dirty="0">
            <a:latin typeface="Arial" pitchFamily="34" charset="0"/>
            <a:cs typeface="Arial" pitchFamily="34" charset="0"/>
          </a:endParaRPr>
        </a:p>
      </dgm:t>
    </dgm:pt>
    <dgm:pt modelId="{2FFC16ED-9484-4F16-94AD-6765D9EE00E8}" type="parTrans" cxnId="{B6AD7F48-3449-4F2D-9B9C-47044A746011}">
      <dgm:prSet/>
      <dgm:spPr/>
      <dgm:t>
        <a:bodyPr/>
        <a:lstStyle/>
        <a:p>
          <a:endParaRPr lang="en-US"/>
        </a:p>
      </dgm:t>
    </dgm:pt>
    <dgm:pt modelId="{444AC2F6-FECD-48F8-B904-35F142E6C04B}" type="sibTrans" cxnId="{B6AD7F48-3449-4F2D-9B9C-47044A746011}">
      <dgm:prSet/>
      <dgm:spPr/>
      <dgm:t>
        <a:bodyPr/>
        <a:lstStyle/>
        <a:p>
          <a:endParaRPr lang="en-US"/>
        </a:p>
      </dgm:t>
    </dgm:pt>
    <dgm:pt modelId="{8EEF870E-6382-45D6-BCC7-83013BC76CD8}">
      <dgm:prSet phldrT="[Text]"/>
      <dgm:spPr/>
      <dgm:t>
        <a:bodyPr/>
        <a:lstStyle/>
        <a:p>
          <a:pPr algn="l">
            <a:lnSpc>
              <a:spcPct val="300000"/>
            </a:lnSpc>
          </a:pPr>
          <a:r>
            <a:rPr lang="en-US" dirty="0" err="1" smtClean="0">
              <a:latin typeface="Arial" pitchFamily="34" charset="0"/>
              <a:cs typeface="Arial" pitchFamily="34" charset="0"/>
            </a:rPr>
            <a:t>Mở</a:t>
          </a:r>
          <a:r>
            <a:rPr lang="en-US" dirty="0" smtClean="0">
              <a:latin typeface="Arial" pitchFamily="34" charset="0"/>
              <a:cs typeface="Arial" pitchFamily="34" charset="0"/>
            </a:rPr>
            <a:t> </a:t>
          </a:r>
          <a:r>
            <a:rPr lang="en-US" dirty="0" err="1" smtClean="0">
              <a:latin typeface="Arial" pitchFamily="34" charset="0"/>
              <a:cs typeface="Arial" pitchFamily="34" charset="0"/>
            </a:rPr>
            <a:t>hậu</a:t>
          </a:r>
          <a:r>
            <a:rPr lang="en-US" dirty="0" smtClean="0">
              <a:latin typeface="Arial" pitchFamily="34" charset="0"/>
              <a:cs typeface="Arial" pitchFamily="34" charset="0"/>
            </a:rPr>
            <a:t> </a:t>
          </a:r>
          <a:r>
            <a:rPr lang="en-US" dirty="0" err="1" smtClean="0">
              <a:latin typeface="Arial" pitchFamily="34" charset="0"/>
              <a:cs typeface="Arial" pitchFamily="34" charset="0"/>
            </a:rPr>
            <a:t>môn</a:t>
          </a:r>
          <a:r>
            <a:rPr lang="en-US" dirty="0" smtClean="0">
              <a:latin typeface="Arial" pitchFamily="34" charset="0"/>
              <a:cs typeface="Arial" pitchFamily="34" charset="0"/>
            </a:rPr>
            <a:t> </a:t>
          </a:r>
          <a:r>
            <a:rPr lang="en-US" dirty="0" err="1" smtClean="0">
              <a:latin typeface="Arial" pitchFamily="34" charset="0"/>
              <a:cs typeface="Arial" pitchFamily="34" charset="0"/>
            </a:rPr>
            <a:t>nhân</a:t>
          </a:r>
          <a:r>
            <a:rPr lang="en-US" dirty="0" smtClean="0">
              <a:latin typeface="Arial" pitchFamily="34" charset="0"/>
              <a:cs typeface="Arial" pitchFamily="34" charset="0"/>
            </a:rPr>
            <a:t> </a:t>
          </a:r>
          <a:r>
            <a:rPr lang="en-US" dirty="0" err="1" smtClean="0">
              <a:latin typeface="Arial" pitchFamily="34" charset="0"/>
              <a:cs typeface="Arial" pitchFamily="34" charset="0"/>
            </a:rPr>
            <a:t>tạo</a:t>
          </a:r>
          <a:endParaRPr lang="en-US" dirty="0">
            <a:latin typeface="Arial" pitchFamily="34" charset="0"/>
            <a:cs typeface="Arial" pitchFamily="34" charset="0"/>
          </a:endParaRPr>
        </a:p>
      </dgm:t>
    </dgm:pt>
    <dgm:pt modelId="{1F41C906-0A5B-4BA3-ABCB-4BCCB0842E63}" type="parTrans" cxnId="{1168B63F-BDC5-4677-A112-F0189692BFDF}">
      <dgm:prSet/>
      <dgm:spPr/>
      <dgm:t>
        <a:bodyPr/>
        <a:lstStyle/>
        <a:p>
          <a:endParaRPr lang="en-US"/>
        </a:p>
      </dgm:t>
    </dgm:pt>
    <dgm:pt modelId="{CDF34382-ED09-4F6A-8DF1-08656E89467F}" type="sibTrans" cxnId="{1168B63F-BDC5-4677-A112-F0189692BFDF}">
      <dgm:prSet/>
      <dgm:spPr/>
      <dgm:t>
        <a:bodyPr/>
        <a:lstStyle/>
        <a:p>
          <a:endParaRPr lang="en-US"/>
        </a:p>
      </dgm:t>
    </dgm:pt>
    <dgm:pt modelId="{55C286CD-F27C-4DEF-A071-70EE2DBC83FC}" type="pres">
      <dgm:prSet presAssocID="{A82B69FC-F662-452B-A65A-DCC8CA057F0A}" presName="Name0" presStyleCnt="0">
        <dgm:presLayoutVars>
          <dgm:dir/>
          <dgm:animLvl val="lvl"/>
          <dgm:resizeHandles/>
        </dgm:presLayoutVars>
      </dgm:prSet>
      <dgm:spPr/>
      <dgm:t>
        <a:bodyPr/>
        <a:lstStyle/>
        <a:p>
          <a:endParaRPr lang="en-US"/>
        </a:p>
      </dgm:t>
    </dgm:pt>
    <dgm:pt modelId="{963432A1-E2E2-4540-A3E4-998A2C8B0C09}" type="pres">
      <dgm:prSet presAssocID="{69047DCB-B5B1-48C9-B663-6C83A1F728BD}" presName="linNode" presStyleCnt="0"/>
      <dgm:spPr/>
      <dgm:t>
        <a:bodyPr/>
        <a:lstStyle/>
        <a:p>
          <a:endParaRPr lang="en-US"/>
        </a:p>
      </dgm:t>
    </dgm:pt>
    <dgm:pt modelId="{AF94F58F-E659-40A7-9940-F6728811B00D}" type="pres">
      <dgm:prSet presAssocID="{69047DCB-B5B1-48C9-B663-6C83A1F728BD}" presName="parentShp" presStyleLbl="node1" presStyleIdx="0" presStyleCnt="2">
        <dgm:presLayoutVars>
          <dgm:bulletEnabled val="1"/>
        </dgm:presLayoutVars>
      </dgm:prSet>
      <dgm:spPr/>
      <dgm:t>
        <a:bodyPr/>
        <a:lstStyle/>
        <a:p>
          <a:endParaRPr lang="en-US"/>
        </a:p>
      </dgm:t>
    </dgm:pt>
    <dgm:pt modelId="{75144440-BFB0-4A41-9F31-7C867259B4CD}" type="pres">
      <dgm:prSet presAssocID="{69047DCB-B5B1-48C9-B663-6C83A1F728BD}" presName="childShp" presStyleLbl="bgAccFollowNode1" presStyleIdx="0" presStyleCnt="2">
        <dgm:presLayoutVars>
          <dgm:bulletEnabled val="1"/>
        </dgm:presLayoutVars>
      </dgm:prSet>
      <dgm:spPr/>
      <dgm:t>
        <a:bodyPr/>
        <a:lstStyle/>
        <a:p>
          <a:endParaRPr lang="en-US"/>
        </a:p>
      </dgm:t>
    </dgm:pt>
    <dgm:pt modelId="{C680D4DD-1B33-44F4-94E2-D8BE2BD14F8E}" type="pres">
      <dgm:prSet presAssocID="{444AC2F6-FECD-48F8-B904-35F142E6C04B}" presName="spacing" presStyleCnt="0"/>
      <dgm:spPr/>
      <dgm:t>
        <a:bodyPr/>
        <a:lstStyle/>
        <a:p>
          <a:endParaRPr lang="en-US"/>
        </a:p>
      </dgm:t>
    </dgm:pt>
    <dgm:pt modelId="{B4947A2A-9C18-444D-B112-925DE229B0A4}" type="pres">
      <dgm:prSet presAssocID="{5B2C6CC3-1E00-4E1A-8E55-5C947DB1C46C}" presName="linNode" presStyleCnt="0"/>
      <dgm:spPr/>
      <dgm:t>
        <a:bodyPr/>
        <a:lstStyle/>
        <a:p>
          <a:endParaRPr lang="en-US"/>
        </a:p>
      </dgm:t>
    </dgm:pt>
    <dgm:pt modelId="{EF678C13-931A-4081-AAFB-CB1A424468C8}" type="pres">
      <dgm:prSet presAssocID="{5B2C6CC3-1E00-4E1A-8E55-5C947DB1C46C}" presName="parentShp" presStyleLbl="node1" presStyleIdx="1" presStyleCnt="2" custLinFactNeighborX="-3967" custLinFactNeighborY="-803">
        <dgm:presLayoutVars>
          <dgm:bulletEnabled val="1"/>
        </dgm:presLayoutVars>
      </dgm:prSet>
      <dgm:spPr/>
      <dgm:t>
        <a:bodyPr/>
        <a:lstStyle/>
        <a:p>
          <a:endParaRPr lang="en-US"/>
        </a:p>
      </dgm:t>
    </dgm:pt>
    <dgm:pt modelId="{73DC71E2-869C-4D2A-8493-9AFF3BFB1875}" type="pres">
      <dgm:prSet presAssocID="{5B2C6CC3-1E00-4E1A-8E55-5C947DB1C46C}" presName="childShp" presStyleLbl="bgAccFollowNode1" presStyleIdx="1" presStyleCnt="2">
        <dgm:presLayoutVars>
          <dgm:bulletEnabled val="1"/>
        </dgm:presLayoutVars>
      </dgm:prSet>
      <dgm:spPr/>
      <dgm:t>
        <a:bodyPr/>
        <a:lstStyle/>
        <a:p>
          <a:endParaRPr lang="en-US"/>
        </a:p>
      </dgm:t>
    </dgm:pt>
  </dgm:ptLst>
  <dgm:cxnLst>
    <dgm:cxn modelId="{BA749A9B-81E1-4B89-AD33-EB9802C5CD18}" type="presOf" srcId="{8EEF870E-6382-45D6-BCC7-83013BC76CD8}" destId="{73DC71E2-869C-4D2A-8493-9AFF3BFB1875}" srcOrd="0" destOrd="0" presId="urn:microsoft.com/office/officeart/2005/8/layout/vList6"/>
    <dgm:cxn modelId="{1168B63F-BDC5-4677-A112-F0189692BFDF}" srcId="{5B2C6CC3-1E00-4E1A-8E55-5C947DB1C46C}" destId="{8EEF870E-6382-45D6-BCC7-83013BC76CD8}" srcOrd="0" destOrd="0" parTransId="{1F41C906-0A5B-4BA3-ABCB-4BCCB0842E63}" sibTransId="{CDF34382-ED09-4F6A-8DF1-08656E89467F}"/>
    <dgm:cxn modelId="{B6AD7F48-3449-4F2D-9B9C-47044A746011}" srcId="{A82B69FC-F662-452B-A65A-DCC8CA057F0A}" destId="{69047DCB-B5B1-48C9-B663-6C83A1F728BD}" srcOrd="0" destOrd="0" parTransId="{2FFC16ED-9484-4F16-94AD-6765D9EE00E8}" sibTransId="{444AC2F6-FECD-48F8-B904-35F142E6C04B}"/>
    <dgm:cxn modelId="{5F67587A-8C47-4570-9C0E-58ADB3E63F8B}" type="presOf" srcId="{A77B17C0-9D32-408E-B3A5-4A2FB63264EC}" destId="{75144440-BFB0-4A41-9F31-7C867259B4CD}" srcOrd="0" destOrd="0" presId="urn:microsoft.com/office/officeart/2005/8/layout/vList6"/>
    <dgm:cxn modelId="{3D416690-FC94-4928-8720-F9C3C532952C}" srcId="{69047DCB-B5B1-48C9-B663-6C83A1F728BD}" destId="{A77B17C0-9D32-408E-B3A5-4A2FB63264EC}" srcOrd="0" destOrd="0" parTransId="{3A8D2039-BB36-427E-B091-048083775810}" sibTransId="{971545DE-36DF-4318-9B7E-5552ACE2DEF8}"/>
    <dgm:cxn modelId="{CCA84A8B-9CE4-4CD7-80EE-E605A2576CEF}" type="presOf" srcId="{5B2C6CC3-1E00-4E1A-8E55-5C947DB1C46C}" destId="{EF678C13-931A-4081-AAFB-CB1A424468C8}" srcOrd="0" destOrd="0" presId="urn:microsoft.com/office/officeart/2005/8/layout/vList6"/>
    <dgm:cxn modelId="{25093FB4-6B31-44D5-B89C-A9B47B2BC95F}" srcId="{A82B69FC-F662-452B-A65A-DCC8CA057F0A}" destId="{5B2C6CC3-1E00-4E1A-8E55-5C947DB1C46C}" srcOrd="1" destOrd="0" parTransId="{D3BCA838-E8DA-4A80-BB27-DE6EB96B69CB}" sibTransId="{13141597-9E63-42D7-99ED-F0DCD1957E69}"/>
    <dgm:cxn modelId="{4A729C0B-3E7F-4F1A-AFD5-096F0B251695}" type="presOf" srcId="{D1320D80-D968-414B-801B-EBD2596BB512}" destId="{75144440-BFB0-4A41-9F31-7C867259B4CD}" srcOrd="0" destOrd="1" presId="urn:microsoft.com/office/officeart/2005/8/layout/vList6"/>
    <dgm:cxn modelId="{1A3B6A0A-0B9C-4A87-924D-D50E5AC2F794}" srcId="{69047DCB-B5B1-48C9-B663-6C83A1F728BD}" destId="{D1320D80-D968-414B-801B-EBD2596BB512}" srcOrd="1" destOrd="0" parTransId="{7059DF28-A0D7-452E-8BC5-5D15292A7D90}" sibTransId="{F348CE12-44C4-4857-AD1C-683ACEABEEA3}"/>
    <dgm:cxn modelId="{B856EE54-7F02-4F06-B799-E0A14716CC09}" type="presOf" srcId="{69047DCB-B5B1-48C9-B663-6C83A1F728BD}" destId="{AF94F58F-E659-40A7-9940-F6728811B00D}" srcOrd="0" destOrd="0" presId="urn:microsoft.com/office/officeart/2005/8/layout/vList6"/>
    <dgm:cxn modelId="{E021C2D8-62FE-4C35-8EC5-3D1DB999CF6D}" type="presOf" srcId="{A82B69FC-F662-452B-A65A-DCC8CA057F0A}" destId="{55C286CD-F27C-4DEF-A071-70EE2DBC83FC}" srcOrd="0" destOrd="0" presId="urn:microsoft.com/office/officeart/2005/8/layout/vList6"/>
    <dgm:cxn modelId="{0E2FA046-560C-448C-AFA4-85262D931E70}" type="presParOf" srcId="{55C286CD-F27C-4DEF-A071-70EE2DBC83FC}" destId="{963432A1-E2E2-4540-A3E4-998A2C8B0C09}" srcOrd="0" destOrd="0" presId="urn:microsoft.com/office/officeart/2005/8/layout/vList6"/>
    <dgm:cxn modelId="{05FB1FBF-044F-4458-BE42-83D1C934DAFF}" type="presParOf" srcId="{963432A1-E2E2-4540-A3E4-998A2C8B0C09}" destId="{AF94F58F-E659-40A7-9940-F6728811B00D}" srcOrd="0" destOrd="0" presId="urn:microsoft.com/office/officeart/2005/8/layout/vList6"/>
    <dgm:cxn modelId="{E150B899-9B6B-4B76-9D17-95F10222F3A1}" type="presParOf" srcId="{963432A1-E2E2-4540-A3E4-998A2C8B0C09}" destId="{75144440-BFB0-4A41-9F31-7C867259B4CD}" srcOrd="1" destOrd="0" presId="urn:microsoft.com/office/officeart/2005/8/layout/vList6"/>
    <dgm:cxn modelId="{3FA0650C-B955-4C63-9AAD-BE9A12AB46D4}" type="presParOf" srcId="{55C286CD-F27C-4DEF-A071-70EE2DBC83FC}" destId="{C680D4DD-1B33-44F4-94E2-D8BE2BD14F8E}" srcOrd="1" destOrd="0" presId="urn:microsoft.com/office/officeart/2005/8/layout/vList6"/>
    <dgm:cxn modelId="{9C44C52F-E999-463F-84DE-9CAC311D58CA}" type="presParOf" srcId="{55C286CD-F27C-4DEF-A071-70EE2DBC83FC}" destId="{B4947A2A-9C18-444D-B112-925DE229B0A4}" srcOrd="2" destOrd="0" presId="urn:microsoft.com/office/officeart/2005/8/layout/vList6"/>
    <dgm:cxn modelId="{2D4F634E-0487-4319-8A92-90BC2BF5F1B9}" type="presParOf" srcId="{B4947A2A-9C18-444D-B112-925DE229B0A4}" destId="{EF678C13-931A-4081-AAFB-CB1A424468C8}" srcOrd="0" destOrd="0" presId="urn:microsoft.com/office/officeart/2005/8/layout/vList6"/>
    <dgm:cxn modelId="{70372254-6BFE-4E96-A91D-FDE5899B4537}" type="presParOf" srcId="{B4947A2A-9C18-444D-B112-925DE229B0A4}" destId="{73DC71E2-869C-4D2A-8493-9AFF3BFB187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5B158C-E890-443B-947D-BA90F3C73AC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B9221D19-B0E0-4828-83A8-A532D6D76999}">
      <dgm:prSet phldrT="[Text]"/>
      <dgm:spPr/>
      <dgm:t>
        <a:bodyPr/>
        <a:lstStyle/>
        <a:p>
          <a:r>
            <a:rPr lang="en-US" dirty="0" smtClean="0"/>
            <a:t>Adenomatous (</a:t>
          </a:r>
          <a:r>
            <a:rPr lang="en-US" dirty="0" err="1" smtClean="0"/>
            <a:t>tuyến</a:t>
          </a:r>
          <a:r>
            <a:rPr lang="en-US" dirty="0" smtClean="0"/>
            <a:t>)</a:t>
          </a:r>
          <a:endParaRPr lang="en-US" dirty="0"/>
        </a:p>
      </dgm:t>
    </dgm:pt>
    <dgm:pt modelId="{5279B61B-A75A-4404-8240-9EF801823FEB}" type="parTrans" cxnId="{92391B0D-E59D-4C27-B3A7-0F930513FD59}">
      <dgm:prSet/>
      <dgm:spPr/>
      <dgm:t>
        <a:bodyPr/>
        <a:lstStyle/>
        <a:p>
          <a:endParaRPr lang="en-US"/>
        </a:p>
      </dgm:t>
    </dgm:pt>
    <dgm:pt modelId="{54FAF0A3-20FC-4A8B-8035-03DADBDF91B1}" type="sibTrans" cxnId="{92391B0D-E59D-4C27-B3A7-0F930513FD59}">
      <dgm:prSet/>
      <dgm:spPr/>
      <dgm:t>
        <a:bodyPr/>
        <a:lstStyle/>
        <a:p>
          <a:endParaRPr lang="en-US"/>
        </a:p>
      </dgm:t>
    </dgm:pt>
    <dgm:pt modelId="{B1E8CA54-6E2A-4E07-A9F5-476CAB298B48}">
      <dgm:prSet phldrT="[Text]"/>
      <dgm:spPr/>
      <dgm:t>
        <a:bodyPr/>
        <a:lstStyle/>
        <a:p>
          <a:r>
            <a:rPr lang="en-US" dirty="0" smtClean="0"/>
            <a:t>2/3 </a:t>
          </a:r>
          <a:r>
            <a:rPr lang="en-US" dirty="0" err="1" smtClean="0"/>
            <a:t>là</a:t>
          </a:r>
          <a:r>
            <a:rPr lang="en-US" dirty="0" smtClean="0"/>
            <a:t> polyp </a:t>
          </a:r>
          <a:r>
            <a:rPr lang="en-US" dirty="0" err="1" smtClean="0"/>
            <a:t>tuyến</a:t>
          </a:r>
          <a:endParaRPr lang="en-US" dirty="0"/>
        </a:p>
      </dgm:t>
    </dgm:pt>
    <dgm:pt modelId="{71ED6D05-F70A-47A3-A9DC-C5EADECCA6D9}" type="parTrans" cxnId="{4FD2D6E4-226E-41E3-BBB5-CE5C5AB69B7D}">
      <dgm:prSet/>
      <dgm:spPr/>
      <dgm:t>
        <a:bodyPr/>
        <a:lstStyle/>
        <a:p>
          <a:endParaRPr lang="en-US"/>
        </a:p>
      </dgm:t>
    </dgm:pt>
    <dgm:pt modelId="{13F2FC2C-799B-4CBB-8ABC-D1E692B5AD77}" type="sibTrans" cxnId="{4FD2D6E4-226E-41E3-BBB5-CE5C5AB69B7D}">
      <dgm:prSet/>
      <dgm:spPr/>
      <dgm:t>
        <a:bodyPr/>
        <a:lstStyle/>
        <a:p>
          <a:endParaRPr lang="en-US"/>
        </a:p>
      </dgm:t>
    </dgm:pt>
    <dgm:pt modelId="{F99F6626-A565-47DF-A690-369462D5A04D}">
      <dgm:prSet phldrT="[Text]"/>
      <dgm:spPr/>
      <dgm:t>
        <a:bodyPr/>
        <a:lstStyle/>
        <a:p>
          <a:r>
            <a:rPr lang="en-US" dirty="0" err="1" smtClean="0"/>
            <a:t>Gần</a:t>
          </a:r>
          <a:r>
            <a:rPr lang="en-US" dirty="0" smtClean="0"/>
            <a:t> </a:t>
          </a:r>
          <a:r>
            <a:rPr lang="en-US" dirty="0" err="1" smtClean="0"/>
            <a:t>như</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polyp </a:t>
          </a:r>
          <a:r>
            <a:rPr lang="en-US" dirty="0" err="1" smtClean="0"/>
            <a:t>ác</a:t>
          </a:r>
          <a:r>
            <a:rPr lang="en-US" dirty="0" smtClean="0"/>
            <a:t> </a:t>
          </a:r>
          <a:r>
            <a:rPr lang="en-US" dirty="0" err="1" smtClean="0"/>
            <a:t>tính</a:t>
          </a:r>
          <a:r>
            <a:rPr lang="en-US" dirty="0" smtClean="0"/>
            <a:t> </a:t>
          </a:r>
          <a:r>
            <a:rPr lang="en-US" dirty="0" err="1" smtClean="0"/>
            <a:t>là</a:t>
          </a:r>
          <a:r>
            <a:rPr lang="en-US" dirty="0" smtClean="0"/>
            <a:t> polyp </a:t>
          </a:r>
          <a:r>
            <a:rPr lang="en-US" dirty="0" err="1" smtClean="0"/>
            <a:t>tuyến</a:t>
          </a:r>
          <a:endParaRPr lang="en-US" dirty="0"/>
        </a:p>
      </dgm:t>
    </dgm:pt>
    <dgm:pt modelId="{4C14D5FF-CC0F-42E0-947E-5EC8BCCD0DDD}" type="parTrans" cxnId="{F8A6922A-2CDB-485C-9A20-C0084385AC29}">
      <dgm:prSet/>
      <dgm:spPr/>
      <dgm:t>
        <a:bodyPr/>
        <a:lstStyle/>
        <a:p>
          <a:endParaRPr lang="en-US"/>
        </a:p>
      </dgm:t>
    </dgm:pt>
    <dgm:pt modelId="{F597CA2E-3A66-471F-99AB-435120A02CB5}" type="sibTrans" cxnId="{F8A6922A-2CDB-485C-9A20-C0084385AC29}">
      <dgm:prSet/>
      <dgm:spPr/>
      <dgm:t>
        <a:bodyPr/>
        <a:lstStyle/>
        <a:p>
          <a:endParaRPr lang="en-US"/>
        </a:p>
      </dgm:t>
    </dgm:pt>
    <dgm:pt modelId="{2B37AB6D-39E2-4004-90DA-69110B348C2F}">
      <dgm:prSet phldrT="[Text]"/>
      <dgm:spPr/>
      <dgm:t>
        <a:bodyPr/>
        <a:lstStyle/>
        <a:p>
          <a:r>
            <a:rPr lang="en-US" dirty="0" smtClean="0"/>
            <a:t>Serrated (</a:t>
          </a:r>
          <a:r>
            <a:rPr lang="en-US" dirty="0" err="1" smtClean="0"/>
            <a:t>dạng</a:t>
          </a:r>
          <a:r>
            <a:rPr lang="en-US" dirty="0" smtClean="0"/>
            <a:t> </a:t>
          </a:r>
          <a:r>
            <a:rPr lang="en-US" dirty="0" err="1" smtClean="0"/>
            <a:t>răng</a:t>
          </a:r>
          <a:r>
            <a:rPr lang="en-US" dirty="0" smtClean="0"/>
            <a:t> </a:t>
          </a:r>
          <a:r>
            <a:rPr lang="en-US" dirty="0" err="1" smtClean="0"/>
            <a:t>cưa</a:t>
          </a:r>
          <a:r>
            <a:rPr lang="en-US" dirty="0" smtClean="0"/>
            <a:t>)</a:t>
          </a:r>
          <a:endParaRPr lang="en-US" dirty="0"/>
        </a:p>
      </dgm:t>
    </dgm:pt>
    <dgm:pt modelId="{803898B5-412A-449F-BF65-292EA7E5050C}" type="parTrans" cxnId="{372F25A2-956B-4A44-AFF5-6C1CF4A9D959}">
      <dgm:prSet/>
      <dgm:spPr/>
      <dgm:t>
        <a:bodyPr/>
        <a:lstStyle/>
        <a:p>
          <a:endParaRPr lang="en-US"/>
        </a:p>
      </dgm:t>
    </dgm:pt>
    <dgm:pt modelId="{75064979-5395-4B36-8603-F32AA07BD020}" type="sibTrans" cxnId="{372F25A2-956B-4A44-AFF5-6C1CF4A9D959}">
      <dgm:prSet/>
      <dgm:spPr/>
      <dgm:t>
        <a:bodyPr/>
        <a:lstStyle/>
        <a:p>
          <a:endParaRPr lang="en-US"/>
        </a:p>
      </dgm:t>
    </dgm:pt>
    <dgm:pt modelId="{4C132D26-AF4C-45BA-AAF3-866A48DD6212}">
      <dgm:prSet phldrT="[Text]"/>
      <dgm:spPr/>
      <dgm:t>
        <a:bodyPr/>
        <a:lstStyle/>
        <a:p>
          <a:r>
            <a:rPr lang="en-US" dirty="0" smtClean="0"/>
            <a:t>Polyp  </a:t>
          </a:r>
          <a:r>
            <a:rPr lang="en-US" dirty="0" err="1" smtClean="0"/>
            <a:t>nhỏ</a:t>
          </a:r>
          <a:r>
            <a:rPr lang="en-US" dirty="0" smtClean="0"/>
            <a:t> </a:t>
          </a:r>
          <a:r>
            <a:rPr lang="en-US" dirty="0" err="1" smtClean="0"/>
            <a:t>còn</a:t>
          </a:r>
          <a:r>
            <a:rPr lang="en-US" dirty="0" smtClean="0"/>
            <a:t> </a:t>
          </a:r>
          <a:r>
            <a:rPr lang="en-US" dirty="0" err="1" smtClean="0"/>
            <a:t>gọi</a:t>
          </a:r>
          <a:r>
            <a:rPr lang="en-US" dirty="0" smtClean="0"/>
            <a:t> </a:t>
          </a:r>
          <a:r>
            <a:rPr lang="en-US" dirty="0" err="1" smtClean="0"/>
            <a:t>là</a:t>
          </a:r>
          <a:r>
            <a:rPr lang="en-US" dirty="0" smtClean="0"/>
            <a:t> </a:t>
          </a:r>
          <a:r>
            <a:rPr lang="en-US" dirty="0" err="1" smtClean="0"/>
            <a:t>tăng</a:t>
          </a:r>
          <a:r>
            <a:rPr lang="en-US" dirty="0" smtClean="0"/>
            <a:t> </a:t>
          </a:r>
          <a:r>
            <a:rPr lang="en-US" dirty="0" err="1" smtClean="0"/>
            <a:t>sản</a:t>
          </a:r>
          <a:r>
            <a:rPr lang="en-US" dirty="0" smtClean="0"/>
            <a:t> </a:t>
          </a:r>
          <a:r>
            <a:rPr lang="en-US" dirty="0" err="1" smtClean="0"/>
            <a:t>thường</a:t>
          </a:r>
          <a:r>
            <a:rPr lang="en-US" dirty="0" smtClean="0"/>
            <a:t> ở </a:t>
          </a:r>
          <a:r>
            <a:rPr lang="en-US" dirty="0" err="1" smtClean="0"/>
            <a:t>đoạn</a:t>
          </a:r>
          <a:r>
            <a:rPr lang="en-US" dirty="0" smtClean="0"/>
            <a:t> </a:t>
          </a:r>
          <a:r>
            <a:rPr lang="en-US" dirty="0" err="1" smtClean="0"/>
            <a:t>đại</a:t>
          </a:r>
          <a:r>
            <a:rPr lang="en-US" dirty="0" smtClean="0"/>
            <a:t> </a:t>
          </a:r>
          <a:r>
            <a:rPr lang="en-US" dirty="0" err="1" smtClean="0"/>
            <a:t>tràng</a:t>
          </a:r>
          <a:r>
            <a:rPr lang="en-US" dirty="0" smtClean="0"/>
            <a:t> </a:t>
          </a:r>
          <a:r>
            <a:rPr lang="en-US" dirty="0" err="1" smtClean="0"/>
            <a:t>đoạn</a:t>
          </a:r>
          <a:r>
            <a:rPr lang="en-US" dirty="0" smtClean="0"/>
            <a:t> </a:t>
          </a:r>
          <a:r>
            <a:rPr lang="en-US" dirty="0" err="1" smtClean="0"/>
            <a:t>thấp</a:t>
          </a:r>
          <a:r>
            <a:rPr lang="en-US" dirty="0" smtClean="0"/>
            <a:t>, </a:t>
          </a:r>
          <a:r>
            <a:rPr lang="en-US" dirty="0" err="1" smtClean="0"/>
            <a:t>hiếm</a:t>
          </a:r>
          <a:r>
            <a:rPr lang="en-US" dirty="0" smtClean="0"/>
            <a:t> </a:t>
          </a:r>
          <a:r>
            <a:rPr lang="en-US" dirty="0" err="1" smtClean="0"/>
            <a:t>khi</a:t>
          </a:r>
          <a:r>
            <a:rPr lang="en-US" dirty="0" smtClean="0"/>
            <a:t> </a:t>
          </a:r>
          <a:r>
            <a:rPr lang="en-US" dirty="0" err="1" smtClean="0"/>
            <a:t>ác</a:t>
          </a:r>
          <a:r>
            <a:rPr lang="en-US" dirty="0" smtClean="0"/>
            <a:t> </a:t>
          </a:r>
          <a:r>
            <a:rPr lang="en-US" dirty="0" err="1" smtClean="0"/>
            <a:t>tính</a:t>
          </a:r>
          <a:endParaRPr lang="en-US" dirty="0"/>
        </a:p>
      </dgm:t>
    </dgm:pt>
    <dgm:pt modelId="{4D8EF526-D772-401F-B86F-8C0BAE42E9A7}" type="parTrans" cxnId="{2DB4912C-86DE-4DB6-B6A4-BBA1D690D569}">
      <dgm:prSet/>
      <dgm:spPr/>
      <dgm:t>
        <a:bodyPr/>
        <a:lstStyle/>
        <a:p>
          <a:endParaRPr lang="en-US"/>
        </a:p>
      </dgm:t>
    </dgm:pt>
    <dgm:pt modelId="{108D2C72-7BF2-4A2F-A46D-E9DAD2737D49}" type="sibTrans" cxnId="{2DB4912C-86DE-4DB6-B6A4-BBA1D690D569}">
      <dgm:prSet/>
      <dgm:spPr/>
      <dgm:t>
        <a:bodyPr/>
        <a:lstStyle/>
        <a:p>
          <a:endParaRPr lang="en-US"/>
        </a:p>
      </dgm:t>
    </dgm:pt>
    <dgm:pt modelId="{0D308822-1F25-4B54-BE4F-946238E40B34}">
      <dgm:prSet phldrT="[Text]"/>
      <dgm:spPr/>
      <dgm:t>
        <a:bodyPr/>
        <a:lstStyle/>
        <a:p>
          <a:r>
            <a:rPr lang="en-US" dirty="0" smtClean="0"/>
            <a:t>Polyp </a:t>
          </a:r>
          <a:r>
            <a:rPr lang="en-US" dirty="0" err="1" smtClean="0"/>
            <a:t>lớn</a:t>
          </a:r>
          <a:r>
            <a:rPr lang="en-US" dirty="0" smtClean="0"/>
            <a:t> </a:t>
          </a:r>
          <a:r>
            <a:rPr lang="en-US" dirty="0" err="1" smtClean="0"/>
            <a:t>mà</a:t>
          </a:r>
          <a:r>
            <a:rPr lang="en-US" dirty="0" smtClean="0"/>
            <a:t> </a:t>
          </a:r>
          <a:r>
            <a:rPr lang="en-US" dirty="0" err="1" smtClean="0"/>
            <a:t>thường</a:t>
          </a:r>
          <a:r>
            <a:rPr lang="en-US" dirty="0" smtClean="0"/>
            <a:t> </a:t>
          </a:r>
          <a:r>
            <a:rPr lang="en-US" dirty="0" err="1" smtClean="0"/>
            <a:t>phẳng</a:t>
          </a:r>
          <a:r>
            <a:rPr lang="en-US" dirty="0" smtClean="0"/>
            <a:t> (</a:t>
          </a:r>
          <a:r>
            <a:rPr lang="en-US" dirty="0" err="1" smtClean="0"/>
            <a:t>không</a:t>
          </a:r>
          <a:r>
            <a:rPr lang="en-US" dirty="0" smtClean="0"/>
            <a:t> </a:t>
          </a:r>
          <a:r>
            <a:rPr lang="en-US" dirty="0" err="1" smtClean="0"/>
            <a:t>cuống</a:t>
          </a:r>
          <a:r>
            <a:rPr lang="en-US" dirty="0" smtClean="0"/>
            <a:t>) </a:t>
          </a:r>
          <a:r>
            <a:rPr lang="en-US" dirty="0" err="1" smtClean="0"/>
            <a:t>khó</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và</a:t>
          </a:r>
          <a:r>
            <a:rPr lang="en-US" dirty="0" smtClean="0"/>
            <a:t> </a:t>
          </a:r>
          <a:r>
            <a:rPr lang="en-US" dirty="0" err="1" smtClean="0"/>
            <a:t>nằm</a:t>
          </a:r>
          <a:r>
            <a:rPr lang="en-US" dirty="0" smtClean="0"/>
            <a:t> ở </a:t>
          </a:r>
          <a:r>
            <a:rPr lang="en-US" dirty="0" err="1" smtClean="0"/>
            <a:t>đại</a:t>
          </a:r>
          <a:r>
            <a:rPr lang="en-US" dirty="0" smtClean="0"/>
            <a:t> </a:t>
          </a:r>
          <a:r>
            <a:rPr lang="en-US" dirty="0" err="1" smtClean="0"/>
            <a:t>tràng</a:t>
          </a:r>
          <a:r>
            <a:rPr lang="en-US" dirty="0" smtClean="0"/>
            <a:t> </a:t>
          </a:r>
          <a:r>
            <a:rPr lang="en-US" dirty="0" err="1" smtClean="0"/>
            <a:t>trên</a:t>
          </a:r>
          <a:r>
            <a:rPr lang="en-US" dirty="0" smtClean="0"/>
            <a:t> – </a:t>
          </a:r>
          <a:r>
            <a:rPr lang="en-US" dirty="0" err="1" smtClean="0"/>
            <a:t>tiền</a:t>
          </a:r>
          <a:r>
            <a:rPr lang="en-US" dirty="0" smtClean="0"/>
            <a:t> </a:t>
          </a:r>
          <a:r>
            <a:rPr lang="en-US" dirty="0" err="1" smtClean="0"/>
            <a:t>ung</a:t>
          </a:r>
          <a:r>
            <a:rPr lang="en-US" dirty="0" smtClean="0"/>
            <a:t> </a:t>
          </a:r>
          <a:r>
            <a:rPr lang="en-US" dirty="0" err="1" smtClean="0"/>
            <a:t>thư</a:t>
          </a:r>
          <a:endParaRPr lang="en-US" dirty="0"/>
        </a:p>
      </dgm:t>
    </dgm:pt>
    <dgm:pt modelId="{9D5087CD-77CF-40B6-ABD2-DD4530C8B625}" type="parTrans" cxnId="{4F8041D8-732E-40CA-86E7-F72990CBEE33}">
      <dgm:prSet/>
      <dgm:spPr/>
      <dgm:t>
        <a:bodyPr/>
        <a:lstStyle/>
        <a:p>
          <a:endParaRPr lang="en-US"/>
        </a:p>
      </dgm:t>
    </dgm:pt>
    <dgm:pt modelId="{394FDE63-DA3B-412F-8580-C64B3BA0D48B}" type="sibTrans" cxnId="{4F8041D8-732E-40CA-86E7-F72990CBEE33}">
      <dgm:prSet/>
      <dgm:spPr/>
      <dgm:t>
        <a:bodyPr/>
        <a:lstStyle/>
        <a:p>
          <a:endParaRPr lang="en-US"/>
        </a:p>
      </dgm:t>
    </dgm:pt>
    <dgm:pt modelId="{05F5D04F-65F9-4A32-B8F5-B7B81B07D30C}">
      <dgm:prSet phldrT="[Text]"/>
      <dgm:spPr/>
      <dgm:t>
        <a:bodyPr/>
        <a:lstStyle/>
        <a:p>
          <a:r>
            <a:rPr lang="en-US" dirty="0" smtClean="0"/>
            <a:t>Inflammatory (</a:t>
          </a:r>
          <a:r>
            <a:rPr lang="en-US" dirty="0" err="1" smtClean="0"/>
            <a:t>viêm</a:t>
          </a:r>
          <a:r>
            <a:rPr lang="en-US" dirty="0" smtClean="0"/>
            <a:t>)</a:t>
          </a:r>
          <a:endParaRPr lang="en-US" dirty="0"/>
        </a:p>
      </dgm:t>
    </dgm:pt>
    <dgm:pt modelId="{F6E22BA3-AF6D-4F1D-8C2D-87E87075E5B7}" type="parTrans" cxnId="{56A53B96-A809-4D97-AA68-A029E343F370}">
      <dgm:prSet/>
      <dgm:spPr/>
      <dgm:t>
        <a:bodyPr/>
        <a:lstStyle/>
        <a:p>
          <a:endParaRPr lang="en-US"/>
        </a:p>
      </dgm:t>
    </dgm:pt>
    <dgm:pt modelId="{49181AB2-6F18-4881-ACB9-B62ACEF66BE1}" type="sibTrans" cxnId="{56A53B96-A809-4D97-AA68-A029E343F370}">
      <dgm:prSet/>
      <dgm:spPr/>
      <dgm:t>
        <a:bodyPr/>
        <a:lstStyle/>
        <a:p>
          <a:endParaRPr lang="en-US"/>
        </a:p>
      </dgm:t>
    </dgm:pt>
    <dgm:pt modelId="{9285396C-F2FE-4BEE-8570-6DECBED1831F}">
      <dgm:prSet phldrT="[Text]"/>
      <dgm:spPr/>
      <dgm:t>
        <a:bodyPr/>
        <a:lstStyle/>
        <a:p>
          <a:r>
            <a:rPr lang="en-US" dirty="0" err="1" smtClean="0"/>
            <a:t>Có</a:t>
          </a:r>
          <a:r>
            <a:rPr lang="en-US" dirty="0" smtClean="0"/>
            <a:t> </a:t>
          </a:r>
          <a:r>
            <a:rPr lang="en-US" dirty="0" err="1" smtClean="0"/>
            <a:t>thể</a:t>
          </a:r>
          <a:r>
            <a:rPr lang="en-US" dirty="0" smtClean="0"/>
            <a:t> </a:t>
          </a:r>
          <a:r>
            <a:rPr lang="en-US" dirty="0" err="1" smtClean="0"/>
            <a:t>theo</a:t>
          </a:r>
          <a:r>
            <a:rPr lang="en-US" dirty="0" smtClean="0"/>
            <a:t> </a:t>
          </a:r>
          <a:r>
            <a:rPr lang="en-US" dirty="0" err="1" smtClean="0"/>
            <a:t>viêm</a:t>
          </a:r>
          <a:r>
            <a:rPr lang="en-US" dirty="0" smtClean="0"/>
            <a:t> </a:t>
          </a:r>
          <a:r>
            <a:rPr lang="en-US" dirty="0" err="1" smtClean="0"/>
            <a:t>loét</a:t>
          </a:r>
          <a:r>
            <a:rPr lang="en-US" dirty="0" smtClean="0"/>
            <a:t> </a:t>
          </a:r>
          <a:r>
            <a:rPr lang="en-US" dirty="0" err="1" smtClean="0"/>
            <a:t>đại</a:t>
          </a:r>
          <a:r>
            <a:rPr lang="en-US" dirty="0" smtClean="0"/>
            <a:t> </a:t>
          </a:r>
          <a:r>
            <a:rPr lang="en-US" dirty="0" err="1" smtClean="0"/>
            <a:t>tràng</a:t>
          </a:r>
          <a:r>
            <a:rPr lang="en-US" dirty="0" smtClean="0"/>
            <a:t> hay </a:t>
          </a:r>
          <a:r>
            <a:rPr lang="en-US" dirty="0" err="1" smtClean="0"/>
            <a:t>bệnh</a:t>
          </a:r>
          <a:r>
            <a:rPr lang="en-US" dirty="0" smtClean="0"/>
            <a:t> </a:t>
          </a:r>
          <a:r>
            <a:rPr lang="en-US" dirty="0" err="1" smtClean="0"/>
            <a:t>Crohn</a:t>
          </a:r>
          <a:endParaRPr lang="en-US" dirty="0"/>
        </a:p>
      </dgm:t>
    </dgm:pt>
    <dgm:pt modelId="{9462A9B5-7682-44FC-829C-9039F9C66F54}" type="parTrans" cxnId="{ADBB7452-B5E8-46ED-90D7-C58E06F89742}">
      <dgm:prSet/>
      <dgm:spPr/>
      <dgm:t>
        <a:bodyPr/>
        <a:lstStyle/>
        <a:p>
          <a:endParaRPr lang="en-US"/>
        </a:p>
      </dgm:t>
    </dgm:pt>
    <dgm:pt modelId="{3A00526C-1563-4E9C-BF65-A865C6D6BCCD}" type="sibTrans" cxnId="{ADBB7452-B5E8-46ED-90D7-C58E06F89742}">
      <dgm:prSet/>
      <dgm:spPr/>
      <dgm:t>
        <a:bodyPr/>
        <a:lstStyle/>
        <a:p>
          <a:endParaRPr lang="en-US"/>
        </a:p>
      </dgm:t>
    </dgm:pt>
    <dgm:pt modelId="{BC5ADF21-91F5-43EC-82F5-12A440988CBF}">
      <dgm:prSet phldrT="[Text]"/>
      <dgm:spPr/>
      <dgm:t>
        <a:bodyPr/>
        <a:lstStyle/>
        <a:p>
          <a:r>
            <a:rPr lang="en-US" dirty="0" err="1" smtClean="0"/>
            <a:t>Có</a:t>
          </a:r>
          <a:r>
            <a:rPr lang="en-US" dirty="0" smtClean="0"/>
            <a:t> </a:t>
          </a:r>
          <a:r>
            <a:rPr lang="en-US" dirty="0" err="1" smtClean="0"/>
            <a:t>thể</a:t>
          </a:r>
          <a:r>
            <a:rPr lang="en-US" dirty="0" smtClean="0"/>
            <a:t> </a:t>
          </a:r>
          <a:r>
            <a:rPr lang="en-US" dirty="0" err="1" smtClean="0"/>
            <a:t>viêm</a:t>
          </a:r>
          <a:r>
            <a:rPr lang="en-US" dirty="0" smtClean="0"/>
            <a:t> </a:t>
          </a:r>
          <a:r>
            <a:rPr lang="en-US" dirty="0" err="1" smtClean="0"/>
            <a:t>loét</a:t>
          </a:r>
          <a:r>
            <a:rPr lang="en-US" dirty="0" smtClean="0"/>
            <a:t> </a:t>
          </a:r>
          <a:r>
            <a:rPr lang="en-US" dirty="0" err="1" smtClean="0"/>
            <a:t>đại</a:t>
          </a:r>
          <a:r>
            <a:rPr lang="en-US" dirty="0" smtClean="0"/>
            <a:t> </a:t>
          </a:r>
          <a:r>
            <a:rPr lang="en-US" dirty="0" err="1" smtClean="0"/>
            <a:t>tràng</a:t>
          </a:r>
          <a:r>
            <a:rPr lang="en-US" dirty="0" smtClean="0"/>
            <a:t> hay </a:t>
          </a:r>
          <a:r>
            <a:rPr lang="en-US" dirty="0" err="1" smtClean="0"/>
            <a:t>bệnh</a:t>
          </a:r>
          <a:r>
            <a:rPr lang="en-US" dirty="0" smtClean="0"/>
            <a:t> </a:t>
          </a:r>
          <a:r>
            <a:rPr lang="en-US" dirty="0" err="1" smtClean="0"/>
            <a:t>Crohn</a:t>
          </a:r>
          <a:r>
            <a:rPr lang="en-US" dirty="0" smtClean="0"/>
            <a:t> </a:t>
          </a:r>
          <a:r>
            <a:rPr lang="en-US" dirty="0" err="1" smtClean="0"/>
            <a:t>làm</a:t>
          </a:r>
          <a:r>
            <a:rPr lang="en-US" dirty="0" smtClean="0"/>
            <a:t> </a:t>
          </a:r>
          <a:r>
            <a:rPr lang="en-US" dirty="0" err="1" smtClean="0"/>
            <a:t>tăng</a:t>
          </a:r>
          <a:r>
            <a:rPr lang="en-US" dirty="0" smtClean="0"/>
            <a:t> </a:t>
          </a:r>
          <a:r>
            <a:rPr lang="en-US" dirty="0" err="1" smtClean="0"/>
            <a:t>rủi</a:t>
          </a:r>
          <a:r>
            <a:rPr lang="en-US" dirty="0" smtClean="0"/>
            <a:t> </a:t>
          </a:r>
          <a:r>
            <a:rPr lang="en-US" dirty="0" err="1" smtClean="0"/>
            <a:t>ro</a:t>
          </a:r>
          <a:r>
            <a:rPr lang="en-US" dirty="0" smtClean="0"/>
            <a:t> </a:t>
          </a:r>
          <a:r>
            <a:rPr lang="en-US" dirty="0" err="1" smtClean="0"/>
            <a:t>của</a:t>
          </a:r>
          <a:r>
            <a:rPr lang="en-US" dirty="0" smtClean="0"/>
            <a:t> </a:t>
          </a:r>
          <a:r>
            <a:rPr lang="en-US" dirty="0" err="1" smtClean="0"/>
            <a:t>ung</a:t>
          </a:r>
          <a:r>
            <a:rPr lang="en-US" dirty="0" smtClean="0"/>
            <a:t> </a:t>
          </a:r>
          <a:r>
            <a:rPr lang="en-US" dirty="0" err="1" smtClean="0"/>
            <a:t>thư</a:t>
          </a:r>
          <a:r>
            <a:rPr lang="en-US" dirty="0" smtClean="0"/>
            <a:t> </a:t>
          </a:r>
          <a:r>
            <a:rPr lang="en-US" dirty="0" err="1" smtClean="0"/>
            <a:t>đại</a:t>
          </a:r>
          <a:r>
            <a:rPr lang="en-US" dirty="0" smtClean="0"/>
            <a:t> </a:t>
          </a:r>
          <a:r>
            <a:rPr lang="en-US" dirty="0" err="1" smtClean="0"/>
            <a:t>tràng</a:t>
          </a:r>
          <a:endParaRPr lang="en-US" dirty="0"/>
        </a:p>
      </dgm:t>
    </dgm:pt>
    <dgm:pt modelId="{9628A327-FBE4-40F8-8F49-6023EDE7E1AA}" type="parTrans" cxnId="{19A1A18D-70AC-4C02-8FF7-28364089E8A7}">
      <dgm:prSet/>
      <dgm:spPr/>
      <dgm:t>
        <a:bodyPr/>
        <a:lstStyle/>
        <a:p>
          <a:endParaRPr lang="en-US"/>
        </a:p>
      </dgm:t>
    </dgm:pt>
    <dgm:pt modelId="{06A06E4E-CAFF-40A6-B330-DF4BC49E39CD}" type="sibTrans" cxnId="{19A1A18D-70AC-4C02-8FF7-28364089E8A7}">
      <dgm:prSet/>
      <dgm:spPr/>
      <dgm:t>
        <a:bodyPr/>
        <a:lstStyle/>
        <a:p>
          <a:endParaRPr lang="en-US"/>
        </a:p>
      </dgm:t>
    </dgm:pt>
    <dgm:pt modelId="{A3116101-E3A2-44CC-8838-BF8B269A31CF}" type="pres">
      <dgm:prSet presAssocID="{4A5B158C-E890-443B-947D-BA90F3C73ACD}" presName="Name0" presStyleCnt="0">
        <dgm:presLayoutVars>
          <dgm:dir/>
          <dgm:animLvl val="lvl"/>
          <dgm:resizeHandles val="exact"/>
        </dgm:presLayoutVars>
      </dgm:prSet>
      <dgm:spPr/>
      <dgm:t>
        <a:bodyPr/>
        <a:lstStyle/>
        <a:p>
          <a:endParaRPr lang="vi-VN"/>
        </a:p>
      </dgm:t>
    </dgm:pt>
    <dgm:pt modelId="{3019452E-8C69-4CE0-9725-1A70F81CACDC}" type="pres">
      <dgm:prSet presAssocID="{B9221D19-B0E0-4828-83A8-A532D6D76999}" presName="linNode" presStyleCnt="0"/>
      <dgm:spPr/>
    </dgm:pt>
    <dgm:pt modelId="{8125CA82-30D3-4178-B8DC-D2512417ED9A}" type="pres">
      <dgm:prSet presAssocID="{B9221D19-B0E0-4828-83A8-A532D6D76999}" presName="parentText" presStyleLbl="node1" presStyleIdx="0" presStyleCnt="3">
        <dgm:presLayoutVars>
          <dgm:chMax val="1"/>
          <dgm:bulletEnabled val="1"/>
        </dgm:presLayoutVars>
      </dgm:prSet>
      <dgm:spPr/>
      <dgm:t>
        <a:bodyPr/>
        <a:lstStyle/>
        <a:p>
          <a:endParaRPr lang="en-US"/>
        </a:p>
      </dgm:t>
    </dgm:pt>
    <dgm:pt modelId="{685F7FF4-5A08-45AD-886E-160A4D7CD024}" type="pres">
      <dgm:prSet presAssocID="{B9221D19-B0E0-4828-83A8-A532D6D76999}" presName="descendantText" presStyleLbl="alignAccFollowNode1" presStyleIdx="0" presStyleCnt="3">
        <dgm:presLayoutVars>
          <dgm:bulletEnabled val="1"/>
        </dgm:presLayoutVars>
      </dgm:prSet>
      <dgm:spPr/>
      <dgm:t>
        <a:bodyPr/>
        <a:lstStyle/>
        <a:p>
          <a:endParaRPr lang="en-US"/>
        </a:p>
      </dgm:t>
    </dgm:pt>
    <dgm:pt modelId="{23BD2BB9-1FCE-4E98-9A8C-4AFA69B857BB}" type="pres">
      <dgm:prSet presAssocID="{54FAF0A3-20FC-4A8B-8035-03DADBDF91B1}" presName="sp" presStyleCnt="0"/>
      <dgm:spPr/>
    </dgm:pt>
    <dgm:pt modelId="{050468D0-192F-4FFC-8CC0-E40A8647F6E5}" type="pres">
      <dgm:prSet presAssocID="{2B37AB6D-39E2-4004-90DA-69110B348C2F}" presName="linNode" presStyleCnt="0"/>
      <dgm:spPr/>
    </dgm:pt>
    <dgm:pt modelId="{02996654-033E-43BB-8056-2C3CFCFFDC1C}" type="pres">
      <dgm:prSet presAssocID="{2B37AB6D-39E2-4004-90DA-69110B348C2F}" presName="parentText" presStyleLbl="node1" presStyleIdx="1" presStyleCnt="3">
        <dgm:presLayoutVars>
          <dgm:chMax val="1"/>
          <dgm:bulletEnabled val="1"/>
        </dgm:presLayoutVars>
      </dgm:prSet>
      <dgm:spPr/>
      <dgm:t>
        <a:bodyPr/>
        <a:lstStyle/>
        <a:p>
          <a:endParaRPr lang="en-US"/>
        </a:p>
      </dgm:t>
    </dgm:pt>
    <dgm:pt modelId="{4B0C84EA-A309-4777-8FE8-805A11F89CAD}" type="pres">
      <dgm:prSet presAssocID="{2B37AB6D-39E2-4004-90DA-69110B348C2F}" presName="descendantText" presStyleLbl="alignAccFollowNode1" presStyleIdx="1" presStyleCnt="3">
        <dgm:presLayoutVars>
          <dgm:bulletEnabled val="1"/>
        </dgm:presLayoutVars>
      </dgm:prSet>
      <dgm:spPr/>
      <dgm:t>
        <a:bodyPr/>
        <a:lstStyle/>
        <a:p>
          <a:endParaRPr lang="en-US"/>
        </a:p>
      </dgm:t>
    </dgm:pt>
    <dgm:pt modelId="{448D7D3B-6DBB-4B89-92D7-BF99EEED4EF8}" type="pres">
      <dgm:prSet presAssocID="{75064979-5395-4B36-8603-F32AA07BD020}" presName="sp" presStyleCnt="0"/>
      <dgm:spPr/>
    </dgm:pt>
    <dgm:pt modelId="{6FA93D6A-AD76-4F52-8916-21711E6D1034}" type="pres">
      <dgm:prSet presAssocID="{05F5D04F-65F9-4A32-B8F5-B7B81B07D30C}" presName="linNode" presStyleCnt="0"/>
      <dgm:spPr/>
    </dgm:pt>
    <dgm:pt modelId="{4DDB4B1B-0823-4703-B8E7-588F229D914B}" type="pres">
      <dgm:prSet presAssocID="{05F5D04F-65F9-4A32-B8F5-B7B81B07D30C}" presName="parentText" presStyleLbl="node1" presStyleIdx="2" presStyleCnt="3">
        <dgm:presLayoutVars>
          <dgm:chMax val="1"/>
          <dgm:bulletEnabled val="1"/>
        </dgm:presLayoutVars>
      </dgm:prSet>
      <dgm:spPr/>
      <dgm:t>
        <a:bodyPr/>
        <a:lstStyle/>
        <a:p>
          <a:endParaRPr lang="en-US"/>
        </a:p>
      </dgm:t>
    </dgm:pt>
    <dgm:pt modelId="{F673FDDB-FC2C-4AA5-8655-8A82273F3818}" type="pres">
      <dgm:prSet presAssocID="{05F5D04F-65F9-4A32-B8F5-B7B81B07D30C}" presName="descendantText" presStyleLbl="alignAccFollowNode1" presStyleIdx="2" presStyleCnt="3">
        <dgm:presLayoutVars>
          <dgm:bulletEnabled val="1"/>
        </dgm:presLayoutVars>
      </dgm:prSet>
      <dgm:spPr/>
      <dgm:t>
        <a:bodyPr/>
        <a:lstStyle/>
        <a:p>
          <a:endParaRPr lang="en-US"/>
        </a:p>
      </dgm:t>
    </dgm:pt>
  </dgm:ptLst>
  <dgm:cxnLst>
    <dgm:cxn modelId="{81CCC32F-94A0-4D44-9FBA-D1C9969120FF}" type="presOf" srcId="{F99F6626-A565-47DF-A690-369462D5A04D}" destId="{685F7FF4-5A08-45AD-886E-160A4D7CD024}" srcOrd="0" destOrd="1" presId="urn:microsoft.com/office/officeart/2005/8/layout/vList5"/>
    <dgm:cxn modelId="{4404CF7D-FCE4-4BC5-BF2D-6824FC3E2CD1}" type="presOf" srcId="{9285396C-F2FE-4BEE-8570-6DECBED1831F}" destId="{F673FDDB-FC2C-4AA5-8655-8A82273F3818}" srcOrd="0" destOrd="0" presId="urn:microsoft.com/office/officeart/2005/8/layout/vList5"/>
    <dgm:cxn modelId="{56A53B96-A809-4D97-AA68-A029E343F370}" srcId="{4A5B158C-E890-443B-947D-BA90F3C73ACD}" destId="{05F5D04F-65F9-4A32-B8F5-B7B81B07D30C}" srcOrd="2" destOrd="0" parTransId="{F6E22BA3-AF6D-4F1D-8C2D-87E87075E5B7}" sibTransId="{49181AB2-6F18-4881-ACB9-B62ACEF66BE1}"/>
    <dgm:cxn modelId="{3B0FEB1B-60BE-4C72-9918-8AF6D0DF96F1}" type="presOf" srcId="{4A5B158C-E890-443B-947D-BA90F3C73ACD}" destId="{A3116101-E3A2-44CC-8838-BF8B269A31CF}" srcOrd="0" destOrd="0" presId="urn:microsoft.com/office/officeart/2005/8/layout/vList5"/>
    <dgm:cxn modelId="{19A1A18D-70AC-4C02-8FF7-28364089E8A7}" srcId="{05F5D04F-65F9-4A32-B8F5-B7B81B07D30C}" destId="{BC5ADF21-91F5-43EC-82F5-12A440988CBF}" srcOrd="1" destOrd="0" parTransId="{9628A327-FBE4-40F8-8F49-6023EDE7E1AA}" sibTransId="{06A06E4E-CAFF-40A6-B330-DF4BC49E39CD}"/>
    <dgm:cxn modelId="{4FD2D6E4-226E-41E3-BBB5-CE5C5AB69B7D}" srcId="{B9221D19-B0E0-4828-83A8-A532D6D76999}" destId="{B1E8CA54-6E2A-4E07-A9F5-476CAB298B48}" srcOrd="0" destOrd="0" parTransId="{71ED6D05-F70A-47A3-A9DC-C5EADECCA6D9}" sibTransId="{13F2FC2C-799B-4CBB-8ABC-D1E692B5AD77}"/>
    <dgm:cxn modelId="{372F25A2-956B-4A44-AFF5-6C1CF4A9D959}" srcId="{4A5B158C-E890-443B-947D-BA90F3C73ACD}" destId="{2B37AB6D-39E2-4004-90DA-69110B348C2F}" srcOrd="1" destOrd="0" parTransId="{803898B5-412A-449F-BF65-292EA7E5050C}" sibTransId="{75064979-5395-4B36-8603-F32AA07BD020}"/>
    <dgm:cxn modelId="{92391B0D-E59D-4C27-B3A7-0F930513FD59}" srcId="{4A5B158C-E890-443B-947D-BA90F3C73ACD}" destId="{B9221D19-B0E0-4828-83A8-A532D6D76999}" srcOrd="0" destOrd="0" parTransId="{5279B61B-A75A-4404-8240-9EF801823FEB}" sibTransId="{54FAF0A3-20FC-4A8B-8035-03DADBDF91B1}"/>
    <dgm:cxn modelId="{4F8041D8-732E-40CA-86E7-F72990CBEE33}" srcId="{2B37AB6D-39E2-4004-90DA-69110B348C2F}" destId="{0D308822-1F25-4B54-BE4F-946238E40B34}" srcOrd="1" destOrd="0" parTransId="{9D5087CD-77CF-40B6-ABD2-DD4530C8B625}" sibTransId="{394FDE63-DA3B-412F-8580-C64B3BA0D48B}"/>
    <dgm:cxn modelId="{85450044-2262-46C9-A685-37C722342D00}" type="presOf" srcId="{2B37AB6D-39E2-4004-90DA-69110B348C2F}" destId="{02996654-033E-43BB-8056-2C3CFCFFDC1C}" srcOrd="0" destOrd="0" presId="urn:microsoft.com/office/officeart/2005/8/layout/vList5"/>
    <dgm:cxn modelId="{DE8DA632-249E-467A-A02A-C08A69C9F9CB}" type="presOf" srcId="{4C132D26-AF4C-45BA-AAF3-866A48DD6212}" destId="{4B0C84EA-A309-4777-8FE8-805A11F89CAD}" srcOrd="0" destOrd="0" presId="urn:microsoft.com/office/officeart/2005/8/layout/vList5"/>
    <dgm:cxn modelId="{C000E620-CC02-4945-AD31-ECE2107597D6}" type="presOf" srcId="{B9221D19-B0E0-4828-83A8-A532D6D76999}" destId="{8125CA82-30D3-4178-B8DC-D2512417ED9A}" srcOrd="0" destOrd="0" presId="urn:microsoft.com/office/officeart/2005/8/layout/vList5"/>
    <dgm:cxn modelId="{9F44D4C0-EEDA-43A6-8806-FC8C227F0EC2}" type="presOf" srcId="{0D308822-1F25-4B54-BE4F-946238E40B34}" destId="{4B0C84EA-A309-4777-8FE8-805A11F89CAD}" srcOrd="0" destOrd="1" presId="urn:microsoft.com/office/officeart/2005/8/layout/vList5"/>
    <dgm:cxn modelId="{F8A6922A-2CDB-485C-9A20-C0084385AC29}" srcId="{B9221D19-B0E0-4828-83A8-A532D6D76999}" destId="{F99F6626-A565-47DF-A690-369462D5A04D}" srcOrd="1" destOrd="0" parTransId="{4C14D5FF-CC0F-42E0-947E-5EC8BCCD0DDD}" sibTransId="{F597CA2E-3A66-471F-99AB-435120A02CB5}"/>
    <dgm:cxn modelId="{9AE0329D-2C30-4641-B5D4-66C82BFBE43F}" type="presOf" srcId="{BC5ADF21-91F5-43EC-82F5-12A440988CBF}" destId="{F673FDDB-FC2C-4AA5-8655-8A82273F3818}" srcOrd="0" destOrd="1" presId="urn:microsoft.com/office/officeart/2005/8/layout/vList5"/>
    <dgm:cxn modelId="{2DB4912C-86DE-4DB6-B6A4-BBA1D690D569}" srcId="{2B37AB6D-39E2-4004-90DA-69110B348C2F}" destId="{4C132D26-AF4C-45BA-AAF3-866A48DD6212}" srcOrd="0" destOrd="0" parTransId="{4D8EF526-D772-401F-B86F-8C0BAE42E9A7}" sibTransId="{108D2C72-7BF2-4A2F-A46D-E9DAD2737D49}"/>
    <dgm:cxn modelId="{ADBB7452-B5E8-46ED-90D7-C58E06F89742}" srcId="{05F5D04F-65F9-4A32-B8F5-B7B81B07D30C}" destId="{9285396C-F2FE-4BEE-8570-6DECBED1831F}" srcOrd="0" destOrd="0" parTransId="{9462A9B5-7682-44FC-829C-9039F9C66F54}" sibTransId="{3A00526C-1563-4E9C-BF65-A865C6D6BCCD}"/>
    <dgm:cxn modelId="{5BE66A62-18F4-4678-95AC-E3CAD4954236}" type="presOf" srcId="{05F5D04F-65F9-4A32-B8F5-B7B81B07D30C}" destId="{4DDB4B1B-0823-4703-B8E7-588F229D914B}" srcOrd="0" destOrd="0" presId="urn:microsoft.com/office/officeart/2005/8/layout/vList5"/>
    <dgm:cxn modelId="{5D97D0D0-C7E8-43C8-AFB6-871357095A2D}" type="presOf" srcId="{B1E8CA54-6E2A-4E07-A9F5-476CAB298B48}" destId="{685F7FF4-5A08-45AD-886E-160A4D7CD024}" srcOrd="0" destOrd="0" presId="urn:microsoft.com/office/officeart/2005/8/layout/vList5"/>
    <dgm:cxn modelId="{A4B2FF11-D8F2-4D5F-BAF0-AB88E8D972E5}" type="presParOf" srcId="{A3116101-E3A2-44CC-8838-BF8B269A31CF}" destId="{3019452E-8C69-4CE0-9725-1A70F81CACDC}" srcOrd="0" destOrd="0" presId="urn:microsoft.com/office/officeart/2005/8/layout/vList5"/>
    <dgm:cxn modelId="{B4A3E26F-D14D-4215-B78A-4339DE9583B4}" type="presParOf" srcId="{3019452E-8C69-4CE0-9725-1A70F81CACDC}" destId="{8125CA82-30D3-4178-B8DC-D2512417ED9A}" srcOrd="0" destOrd="0" presId="urn:microsoft.com/office/officeart/2005/8/layout/vList5"/>
    <dgm:cxn modelId="{9B977B48-33C4-4313-9B32-FDCA1513C38B}" type="presParOf" srcId="{3019452E-8C69-4CE0-9725-1A70F81CACDC}" destId="{685F7FF4-5A08-45AD-886E-160A4D7CD024}" srcOrd="1" destOrd="0" presId="urn:microsoft.com/office/officeart/2005/8/layout/vList5"/>
    <dgm:cxn modelId="{D569D045-E21A-4FAE-8312-77E7DCAA1373}" type="presParOf" srcId="{A3116101-E3A2-44CC-8838-BF8B269A31CF}" destId="{23BD2BB9-1FCE-4E98-9A8C-4AFA69B857BB}" srcOrd="1" destOrd="0" presId="urn:microsoft.com/office/officeart/2005/8/layout/vList5"/>
    <dgm:cxn modelId="{812B3940-9EB4-4689-A34B-7F4F1E89030E}" type="presParOf" srcId="{A3116101-E3A2-44CC-8838-BF8B269A31CF}" destId="{050468D0-192F-4FFC-8CC0-E40A8647F6E5}" srcOrd="2" destOrd="0" presId="urn:microsoft.com/office/officeart/2005/8/layout/vList5"/>
    <dgm:cxn modelId="{C3478FDD-F6CF-4951-9AB1-4122BF61292E}" type="presParOf" srcId="{050468D0-192F-4FFC-8CC0-E40A8647F6E5}" destId="{02996654-033E-43BB-8056-2C3CFCFFDC1C}" srcOrd="0" destOrd="0" presId="urn:microsoft.com/office/officeart/2005/8/layout/vList5"/>
    <dgm:cxn modelId="{D7385075-62DB-4273-ABC6-BF9F7DF4FB62}" type="presParOf" srcId="{050468D0-192F-4FFC-8CC0-E40A8647F6E5}" destId="{4B0C84EA-A309-4777-8FE8-805A11F89CAD}" srcOrd="1" destOrd="0" presId="urn:microsoft.com/office/officeart/2005/8/layout/vList5"/>
    <dgm:cxn modelId="{5F567862-9D6E-44A2-B47E-EFCF4B8F7BD1}" type="presParOf" srcId="{A3116101-E3A2-44CC-8838-BF8B269A31CF}" destId="{448D7D3B-6DBB-4B89-92D7-BF99EEED4EF8}" srcOrd="3" destOrd="0" presId="urn:microsoft.com/office/officeart/2005/8/layout/vList5"/>
    <dgm:cxn modelId="{6B04DB2B-6EC2-4234-9154-D3B1CE7F1950}" type="presParOf" srcId="{A3116101-E3A2-44CC-8838-BF8B269A31CF}" destId="{6FA93D6A-AD76-4F52-8916-21711E6D1034}" srcOrd="4" destOrd="0" presId="urn:microsoft.com/office/officeart/2005/8/layout/vList5"/>
    <dgm:cxn modelId="{DD0A04D5-DDD4-45C7-ACFC-6AE346C9A5FA}" type="presParOf" srcId="{6FA93D6A-AD76-4F52-8916-21711E6D1034}" destId="{4DDB4B1B-0823-4703-B8E7-588F229D914B}" srcOrd="0" destOrd="0" presId="urn:microsoft.com/office/officeart/2005/8/layout/vList5"/>
    <dgm:cxn modelId="{29456DFD-AE17-443E-A183-20E181A5E0EE}" type="presParOf" srcId="{6FA93D6A-AD76-4F52-8916-21711E6D1034}" destId="{F673FDDB-FC2C-4AA5-8655-8A82273F381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82B69FC-F662-452B-A65A-DCC8CA057F0A}" type="doc">
      <dgm:prSet loTypeId="urn:microsoft.com/office/officeart/2005/8/layout/vList6" loCatId="process" qsTypeId="urn:microsoft.com/office/officeart/2005/8/quickstyle/3d1" qsCatId="3D" csTypeId="urn:microsoft.com/office/officeart/2005/8/colors/colorful4" csCatId="colorful" phldr="1"/>
      <dgm:spPr/>
      <dgm:t>
        <a:bodyPr/>
        <a:lstStyle/>
        <a:p>
          <a:endParaRPr lang="en-US"/>
        </a:p>
      </dgm:t>
    </dgm:pt>
    <dgm:pt modelId="{A77B17C0-9D32-408E-B3A5-4A2FB63264EC}">
      <dgm:prSet phldrT="[Text]"/>
      <dgm:spPr/>
      <dgm:t>
        <a:bodyPr/>
        <a:lstStyle/>
        <a:p>
          <a:pPr>
            <a:lnSpc>
              <a:spcPct val="150000"/>
            </a:lnSpc>
          </a:pPr>
          <a:r>
            <a:rPr lang="en-US" baseline="0" dirty="0" smtClean="0"/>
            <a:t>FOLFOX: 5FU+Leucovorin+Oxaliplantin </a:t>
          </a:r>
          <a:endParaRPr lang="en-US" dirty="0">
            <a:latin typeface="Arial" pitchFamily="34" charset="0"/>
            <a:cs typeface="Arial" pitchFamily="34" charset="0"/>
          </a:endParaRPr>
        </a:p>
      </dgm:t>
    </dgm:pt>
    <dgm:pt modelId="{3A8D2039-BB36-427E-B091-048083775810}" type="parTrans" cxnId="{3D416690-FC94-4928-8720-F9C3C532952C}">
      <dgm:prSet/>
      <dgm:spPr/>
      <dgm:t>
        <a:bodyPr/>
        <a:lstStyle/>
        <a:p>
          <a:endParaRPr lang="en-US"/>
        </a:p>
      </dgm:t>
    </dgm:pt>
    <dgm:pt modelId="{971545DE-36DF-4318-9B7E-5552ACE2DEF8}" type="sibTrans" cxnId="{3D416690-FC94-4928-8720-F9C3C532952C}">
      <dgm:prSet/>
      <dgm:spPr/>
      <dgm:t>
        <a:bodyPr/>
        <a:lstStyle/>
        <a:p>
          <a:endParaRPr lang="en-US"/>
        </a:p>
      </dgm:t>
    </dgm:pt>
    <dgm:pt modelId="{5B2C6CC3-1E00-4E1A-8E55-5C947DB1C46C}">
      <dgm:prSet phldrT="[Text]"/>
      <dgm:spPr/>
      <dgm:t>
        <a:bodyPr/>
        <a:lstStyle/>
        <a:p>
          <a:r>
            <a:rPr lang="en-US" dirty="0" smtClean="0">
              <a:latin typeface="Arial" pitchFamily="34" charset="0"/>
              <a:cs typeface="Arial" pitchFamily="34" charset="0"/>
            </a:rPr>
            <a:t>NHẮM TRÚNG ĐÍCH</a:t>
          </a:r>
          <a:endParaRPr lang="en-US" dirty="0">
            <a:latin typeface="Arial" pitchFamily="34" charset="0"/>
            <a:cs typeface="Arial" pitchFamily="34" charset="0"/>
          </a:endParaRPr>
        </a:p>
      </dgm:t>
    </dgm:pt>
    <dgm:pt modelId="{D3BCA838-E8DA-4A80-BB27-DE6EB96B69CB}" type="parTrans" cxnId="{25093FB4-6B31-44D5-B89C-A9B47B2BC95F}">
      <dgm:prSet/>
      <dgm:spPr/>
      <dgm:t>
        <a:bodyPr/>
        <a:lstStyle/>
        <a:p>
          <a:endParaRPr lang="en-US"/>
        </a:p>
      </dgm:t>
    </dgm:pt>
    <dgm:pt modelId="{13141597-9E63-42D7-99ED-F0DCD1957E69}" type="sibTrans" cxnId="{25093FB4-6B31-44D5-B89C-A9B47B2BC95F}">
      <dgm:prSet/>
      <dgm:spPr/>
      <dgm:t>
        <a:bodyPr/>
        <a:lstStyle/>
        <a:p>
          <a:endParaRPr lang="en-US"/>
        </a:p>
      </dgm:t>
    </dgm:pt>
    <dgm:pt modelId="{69047DCB-B5B1-48C9-B663-6C83A1F728BD}">
      <dgm:prSet phldrT="[Text]"/>
      <dgm:spPr/>
      <dgm:t>
        <a:bodyPr/>
        <a:lstStyle/>
        <a:p>
          <a:r>
            <a:rPr lang="en-US" dirty="0" smtClean="0">
              <a:latin typeface="Arial" pitchFamily="34" charset="0"/>
              <a:cs typeface="Arial" pitchFamily="34" charset="0"/>
            </a:rPr>
            <a:t>HÓA TRỊ</a:t>
          </a:r>
          <a:endParaRPr lang="en-US" dirty="0">
            <a:latin typeface="Arial" pitchFamily="34" charset="0"/>
            <a:cs typeface="Arial" pitchFamily="34" charset="0"/>
          </a:endParaRPr>
        </a:p>
      </dgm:t>
    </dgm:pt>
    <dgm:pt modelId="{2FFC16ED-9484-4F16-94AD-6765D9EE00E8}" type="parTrans" cxnId="{B6AD7F48-3449-4F2D-9B9C-47044A746011}">
      <dgm:prSet/>
      <dgm:spPr/>
      <dgm:t>
        <a:bodyPr/>
        <a:lstStyle/>
        <a:p>
          <a:endParaRPr lang="en-US"/>
        </a:p>
      </dgm:t>
    </dgm:pt>
    <dgm:pt modelId="{444AC2F6-FECD-48F8-B904-35F142E6C04B}" type="sibTrans" cxnId="{B6AD7F48-3449-4F2D-9B9C-47044A746011}">
      <dgm:prSet/>
      <dgm:spPr/>
      <dgm:t>
        <a:bodyPr/>
        <a:lstStyle/>
        <a:p>
          <a:endParaRPr lang="en-US"/>
        </a:p>
      </dgm:t>
    </dgm:pt>
    <dgm:pt modelId="{8EEF870E-6382-45D6-BCC7-83013BC76CD8}">
      <dgm:prSet phldrT="[Text]"/>
      <dgm:spPr/>
      <dgm:t>
        <a:bodyPr/>
        <a:lstStyle/>
        <a:p>
          <a:pPr algn="l">
            <a:lnSpc>
              <a:spcPct val="300000"/>
            </a:lnSpc>
          </a:pPr>
          <a:r>
            <a:rPr lang="en-US" dirty="0" err="1" smtClean="0"/>
            <a:t>Cetuximab</a:t>
          </a:r>
          <a:r>
            <a:rPr lang="en-US" dirty="0" smtClean="0"/>
            <a:t> hay </a:t>
          </a:r>
          <a:r>
            <a:rPr lang="en-US" dirty="0" err="1" smtClean="0"/>
            <a:t>Panitumumab</a:t>
          </a:r>
          <a:endParaRPr lang="en-US" dirty="0">
            <a:latin typeface="Arial" pitchFamily="34" charset="0"/>
            <a:cs typeface="Arial" pitchFamily="34" charset="0"/>
          </a:endParaRPr>
        </a:p>
      </dgm:t>
    </dgm:pt>
    <dgm:pt modelId="{1F41C906-0A5B-4BA3-ABCB-4BCCB0842E63}" type="parTrans" cxnId="{1168B63F-BDC5-4677-A112-F0189692BFDF}">
      <dgm:prSet/>
      <dgm:spPr/>
      <dgm:t>
        <a:bodyPr/>
        <a:lstStyle/>
        <a:p>
          <a:endParaRPr lang="en-US"/>
        </a:p>
      </dgm:t>
    </dgm:pt>
    <dgm:pt modelId="{CDF34382-ED09-4F6A-8DF1-08656E89467F}" type="sibTrans" cxnId="{1168B63F-BDC5-4677-A112-F0189692BFDF}">
      <dgm:prSet/>
      <dgm:spPr/>
      <dgm:t>
        <a:bodyPr/>
        <a:lstStyle/>
        <a:p>
          <a:endParaRPr lang="en-US"/>
        </a:p>
      </dgm:t>
    </dgm:pt>
    <dgm:pt modelId="{6D4FD829-962C-4010-8D02-DD23B1FA7F4F}">
      <dgm:prSet phldrT="[Text]"/>
      <dgm:spPr/>
      <dgm:t>
        <a:bodyPr/>
        <a:lstStyle/>
        <a:p>
          <a:r>
            <a:rPr lang="en-US" baseline="0" smtClean="0"/>
            <a:t>FOLFIRI: 5FU+Leucovorin+Irinotecan</a:t>
          </a:r>
          <a:endParaRPr lang="en-US" baseline="0" dirty="0" smtClean="0"/>
        </a:p>
      </dgm:t>
    </dgm:pt>
    <dgm:pt modelId="{6C825D00-768C-4AA3-A6D5-8579AD6D5493}" type="parTrans" cxnId="{D9FF99DF-7A4B-44DB-997D-5E86E4B9129A}">
      <dgm:prSet/>
      <dgm:spPr/>
      <dgm:t>
        <a:bodyPr/>
        <a:lstStyle/>
        <a:p>
          <a:endParaRPr lang="vi-VN"/>
        </a:p>
      </dgm:t>
    </dgm:pt>
    <dgm:pt modelId="{E8466C23-F1A7-4058-A651-B9080E53BBF0}" type="sibTrans" cxnId="{D9FF99DF-7A4B-44DB-997D-5E86E4B9129A}">
      <dgm:prSet/>
      <dgm:spPr/>
      <dgm:t>
        <a:bodyPr/>
        <a:lstStyle/>
        <a:p>
          <a:endParaRPr lang="vi-VN"/>
        </a:p>
      </dgm:t>
    </dgm:pt>
    <dgm:pt modelId="{062E16B3-A64D-4208-A981-5D7874724201}">
      <dgm:prSet phldrT="[Text]"/>
      <dgm:spPr/>
      <dgm:t>
        <a:bodyPr/>
        <a:lstStyle/>
        <a:p>
          <a:r>
            <a:rPr lang="en-US" baseline="0" dirty="0" err="1" smtClean="0"/>
            <a:t>CapOX</a:t>
          </a:r>
          <a:r>
            <a:rPr lang="en-US" baseline="0" dirty="0" smtClean="0"/>
            <a:t>: </a:t>
          </a:r>
          <a:r>
            <a:rPr lang="en-US" baseline="0" dirty="0" err="1" smtClean="0"/>
            <a:t>Capecitabine+Oxaliplatin</a:t>
          </a:r>
          <a:endParaRPr lang="en-US" dirty="0"/>
        </a:p>
      </dgm:t>
    </dgm:pt>
    <dgm:pt modelId="{188D7DD9-62EC-40F6-AFEF-DD5EAAE07A8D}" type="parTrans" cxnId="{0AF299CA-8930-4956-B842-04A5D5DCD275}">
      <dgm:prSet/>
      <dgm:spPr/>
      <dgm:t>
        <a:bodyPr/>
        <a:lstStyle/>
        <a:p>
          <a:endParaRPr lang="vi-VN"/>
        </a:p>
      </dgm:t>
    </dgm:pt>
    <dgm:pt modelId="{AB4B716E-26EA-464E-9366-1B58D5D0EA9E}" type="sibTrans" cxnId="{0AF299CA-8930-4956-B842-04A5D5DCD275}">
      <dgm:prSet/>
      <dgm:spPr/>
      <dgm:t>
        <a:bodyPr/>
        <a:lstStyle/>
        <a:p>
          <a:endParaRPr lang="vi-VN"/>
        </a:p>
      </dgm:t>
    </dgm:pt>
    <dgm:pt modelId="{55C286CD-F27C-4DEF-A071-70EE2DBC83FC}" type="pres">
      <dgm:prSet presAssocID="{A82B69FC-F662-452B-A65A-DCC8CA057F0A}" presName="Name0" presStyleCnt="0">
        <dgm:presLayoutVars>
          <dgm:dir/>
          <dgm:animLvl val="lvl"/>
          <dgm:resizeHandles/>
        </dgm:presLayoutVars>
      </dgm:prSet>
      <dgm:spPr/>
      <dgm:t>
        <a:bodyPr/>
        <a:lstStyle/>
        <a:p>
          <a:endParaRPr lang="en-US"/>
        </a:p>
      </dgm:t>
    </dgm:pt>
    <dgm:pt modelId="{963432A1-E2E2-4540-A3E4-998A2C8B0C09}" type="pres">
      <dgm:prSet presAssocID="{69047DCB-B5B1-48C9-B663-6C83A1F728BD}" presName="linNode" presStyleCnt="0"/>
      <dgm:spPr/>
      <dgm:t>
        <a:bodyPr/>
        <a:lstStyle/>
        <a:p>
          <a:endParaRPr lang="en-US"/>
        </a:p>
      </dgm:t>
    </dgm:pt>
    <dgm:pt modelId="{AF94F58F-E659-40A7-9940-F6728811B00D}" type="pres">
      <dgm:prSet presAssocID="{69047DCB-B5B1-48C9-B663-6C83A1F728BD}" presName="parentShp" presStyleLbl="node1" presStyleIdx="0" presStyleCnt="2">
        <dgm:presLayoutVars>
          <dgm:bulletEnabled val="1"/>
        </dgm:presLayoutVars>
      </dgm:prSet>
      <dgm:spPr/>
      <dgm:t>
        <a:bodyPr/>
        <a:lstStyle/>
        <a:p>
          <a:endParaRPr lang="en-US"/>
        </a:p>
      </dgm:t>
    </dgm:pt>
    <dgm:pt modelId="{75144440-BFB0-4A41-9F31-7C867259B4CD}" type="pres">
      <dgm:prSet presAssocID="{69047DCB-B5B1-48C9-B663-6C83A1F728BD}" presName="childShp" presStyleLbl="bgAccFollowNode1" presStyleIdx="0" presStyleCnt="2">
        <dgm:presLayoutVars>
          <dgm:bulletEnabled val="1"/>
        </dgm:presLayoutVars>
      </dgm:prSet>
      <dgm:spPr/>
      <dgm:t>
        <a:bodyPr/>
        <a:lstStyle/>
        <a:p>
          <a:endParaRPr lang="en-US"/>
        </a:p>
      </dgm:t>
    </dgm:pt>
    <dgm:pt modelId="{C680D4DD-1B33-44F4-94E2-D8BE2BD14F8E}" type="pres">
      <dgm:prSet presAssocID="{444AC2F6-FECD-48F8-B904-35F142E6C04B}" presName="spacing" presStyleCnt="0"/>
      <dgm:spPr/>
      <dgm:t>
        <a:bodyPr/>
        <a:lstStyle/>
        <a:p>
          <a:endParaRPr lang="en-US"/>
        </a:p>
      </dgm:t>
    </dgm:pt>
    <dgm:pt modelId="{B4947A2A-9C18-444D-B112-925DE229B0A4}" type="pres">
      <dgm:prSet presAssocID="{5B2C6CC3-1E00-4E1A-8E55-5C947DB1C46C}" presName="linNode" presStyleCnt="0"/>
      <dgm:spPr/>
      <dgm:t>
        <a:bodyPr/>
        <a:lstStyle/>
        <a:p>
          <a:endParaRPr lang="en-US"/>
        </a:p>
      </dgm:t>
    </dgm:pt>
    <dgm:pt modelId="{EF678C13-931A-4081-AAFB-CB1A424468C8}" type="pres">
      <dgm:prSet presAssocID="{5B2C6CC3-1E00-4E1A-8E55-5C947DB1C46C}" presName="parentShp" presStyleLbl="node1" presStyleIdx="1" presStyleCnt="2" custLinFactNeighborX="-3967" custLinFactNeighborY="-803">
        <dgm:presLayoutVars>
          <dgm:bulletEnabled val="1"/>
        </dgm:presLayoutVars>
      </dgm:prSet>
      <dgm:spPr/>
      <dgm:t>
        <a:bodyPr/>
        <a:lstStyle/>
        <a:p>
          <a:endParaRPr lang="en-US"/>
        </a:p>
      </dgm:t>
    </dgm:pt>
    <dgm:pt modelId="{73DC71E2-869C-4D2A-8493-9AFF3BFB1875}" type="pres">
      <dgm:prSet presAssocID="{5B2C6CC3-1E00-4E1A-8E55-5C947DB1C46C}" presName="childShp" presStyleLbl="bgAccFollowNode1" presStyleIdx="1" presStyleCnt="2">
        <dgm:presLayoutVars>
          <dgm:bulletEnabled val="1"/>
        </dgm:presLayoutVars>
      </dgm:prSet>
      <dgm:spPr/>
      <dgm:t>
        <a:bodyPr/>
        <a:lstStyle/>
        <a:p>
          <a:endParaRPr lang="en-US"/>
        </a:p>
      </dgm:t>
    </dgm:pt>
  </dgm:ptLst>
  <dgm:cxnLst>
    <dgm:cxn modelId="{48E9E19B-154F-4CE7-9972-412E503B523A}" type="presOf" srcId="{5B2C6CC3-1E00-4E1A-8E55-5C947DB1C46C}" destId="{EF678C13-931A-4081-AAFB-CB1A424468C8}" srcOrd="0" destOrd="0" presId="urn:microsoft.com/office/officeart/2005/8/layout/vList6"/>
    <dgm:cxn modelId="{0AF299CA-8930-4956-B842-04A5D5DCD275}" srcId="{69047DCB-B5B1-48C9-B663-6C83A1F728BD}" destId="{062E16B3-A64D-4208-A981-5D7874724201}" srcOrd="2" destOrd="0" parTransId="{188D7DD9-62EC-40F6-AFEF-DD5EAAE07A8D}" sibTransId="{AB4B716E-26EA-464E-9366-1B58D5D0EA9E}"/>
    <dgm:cxn modelId="{1168B63F-BDC5-4677-A112-F0189692BFDF}" srcId="{5B2C6CC3-1E00-4E1A-8E55-5C947DB1C46C}" destId="{8EEF870E-6382-45D6-BCC7-83013BC76CD8}" srcOrd="0" destOrd="0" parTransId="{1F41C906-0A5B-4BA3-ABCB-4BCCB0842E63}" sibTransId="{CDF34382-ED09-4F6A-8DF1-08656E89467F}"/>
    <dgm:cxn modelId="{B6AD7F48-3449-4F2D-9B9C-47044A746011}" srcId="{A82B69FC-F662-452B-A65A-DCC8CA057F0A}" destId="{69047DCB-B5B1-48C9-B663-6C83A1F728BD}" srcOrd="0" destOrd="0" parTransId="{2FFC16ED-9484-4F16-94AD-6765D9EE00E8}" sibTransId="{444AC2F6-FECD-48F8-B904-35F142E6C04B}"/>
    <dgm:cxn modelId="{6492622A-7C6B-4902-823E-25CBDEA23CFE}" type="presOf" srcId="{6D4FD829-962C-4010-8D02-DD23B1FA7F4F}" destId="{75144440-BFB0-4A41-9F31-7C867259B4CD}" srcOrd="0" destOrd="1" presId="urn:microsoft.com/office/officeart/2005/8/layout/vList6"/>
    <dgm:cxn modelId="{3D416690-FC94-4928-8720-F9C3C532952C}" srcId="{69047DCB-B5B1-48C9-B663-6C83A1F728BD}" destId="{A77B17C0-9D32-408E-B3A5-4A2FB63264EC}" srcOrd="0" destOrd="0" parTransId="{3A8D2039-BB36-427E-B091-048083775810}" sibTransId="{971545DE-36DF-4318-9B7E-5552ACE2DEF8}"/>
    <dgm:cxn modelId="{65851367-A4B6-431A-9115-FF48142C4850}" type="presOf" srcId="{A77B17C0-9D32-408E-B3A5-4A2FB63264EC}" destId="{75144440-BFB0-4A41-9F31-7C867259B4CD}" srcOrd="0" destOrd="0" presId="urn:microsoft.com/office/officeart/2005/8/layout/vList6"/>
    <dgm:cxn modelId="{25093FB4-6B31-44D5-B89C-A9B47B2BC95F}" srcId="{A82B69FC-F662-452B-A65A-DCC8CA057F0A}" destId="{5B2C6CC3-1E00-4E1A-8E55-5C947DB1C46C}" srcOrd="1" destOrd="0" parTransId="{D3BCA838-E8DA-4A80-BB27-DE6EB96B69CB}" sibTransId="{13141597-9E63-42D7-99ED-F0DCD1957E69}"/>
    <dgm:cxn modelId="{B03EC4C0-09E1-4161-8D77-CF4A5818F300}" type="presOf" srcId="{062E16B3-A64D-4208-A981-5D7874724201}" destId="{75144440-BFB0-4A41-9F31-7C867259B4CD}" srcOrd="0" destOrd="2" presId="urn:microsoft.com/office/officeart/2005/8/layout/vList6"/>
    <dgm:cxn modelId="{83BDFC1B-8F75-4D38-9D69-88A0F48E5EBA}" type="presOf" srcId="{8EEF870E-6382-45D6-BCC7-83013BC76CD8}" destId="{73DC71E2-869C-4D2A-8493-9AFF3BFB1875}" srcOrd="0" destOrd="0" presId="urn:microsoft.com/office/officeart/2005/8/layout/vList6"/>
    <dgm:cxn modelId="{D9FF99DF-7A4B-44DB-997D-5E86E4B9129A}" srcId="{69047DCB-B5B1-48C9-B663-6C83A1F728BD}" destId="{6D4FD829-962C-4010-8D02-DD23B1FA7F4F}" srcOrd="1" destOrd="0" parTransId="{6C825D00-768C-4AA3-A6D5-8579AD6D5493}" sibTransId="{E8466C23-F1A7-4058-A651-B9080E53BBF0}"/>
    <dgm:cxn modelId="{A72AE5C9-C79D-4D21-A358-9CAC3A627B53}" type="presOf" srcId="{A82B69FC-F662-452B-A65A-DCC8CA057F0A}" destId="{55C286CD-F27C-4DEF-A071-70EE2DBC83FC}" srcOrd="0" destOrd="0" presId="urn:microsoft.com/office/officeart/2005/8/layout/vList6"/>
    <dgm:cxn modelId="{B82C880F-5B90-429F-83E6-19DA11400704}" type="presOf" srcId="{69047DCB-B5B1-48C9-B663-6C83A1F728BD}" destId="{AF94F58F-E659-40A7-9940-F6728811B00D}" srcOrd="0" destOrd="0" presId="urn:microsoft.com/office/officeart/2005/8/layout/vList6"/>
    <dgm:cxn modelId="{C97A24BA-FD29-42F1-8196-0DC1D28A46C3}" type="presParOf" srcId="{55C286CD-F27C-4DEF-A071-70EE2DBC83FC}" destId="{963432A1-E2E2-4540-A3E4-998A2C8B0C09}" srcOrd="0" destOrd="0" presId="urn:microsoft.com/office/officeart/2005/8/layout/vList6"/>
    <dgm:cxn modelId="{53939469-04B0-47EF-A77A-CF8F1694ECE6}" type="presParOf" srcId="{963432A1-E2E2-4540-A3E4-998A2C8B0C09}" destId="{AF94F58F-E659-40A7-9940-F6728811B00D}" srcOrd="0" destOrd="0" presId="urn:microsoft.com/office/officeart/2005/8/layout/vList6"/>
    <dgm:cxn modelId="{7E685C4D-9DDB-4071-A55C-8AAE1A96DE71}" type="presParOf" srcId="{963432A1-E2E2-4540-A3E4-998A2C8B0C09}" destId="{75144440-BFB0-4A41-9F31-7C867259B4CD}" srcOrd="1" destOrd="0" presId="urn:microsoft.com/office/officeart/2005/8/layout/vList6"/>
    <dgm:cxn modelId="{D8AD1E42-4581-49D7-AFD3-B0CA63D44900}" type="presParOf" srcId="{55C286CD-F27C-4DEF-A071-70EE2DBC83FC}" destId="{C680D4DD-1B33-44F4-94E2-D8BE2BD14F8E}" srcOrd="1" destOrd="0" presId="urn:microsoft.com/office/officeart/2005/8/layout/vList6"/>
    <dgm:cxn modelId="{4EE0D6D3-F328-436B-8057-D0C499E1451F}" type="presParOf" srcId="{55C286CD-F27C-4DEF-A071-70EE2DBC83FC}" destId="{B4947A2A-9C18-444D-B112-925DE229B0A4}" srcOrd="2" destOrd="0" presId="urn:microsoft.com/office/officeart/2005/8/layout/vList6"/>
    <dgm:cxn modelId="{D2479CC9-6C90-4F34-AF31-2C0C1AA6E271}" type="presParOf" srcId="{B4947A2A-9C18-444D-B112-925DE229B0A4}" destId="{EF678C13-931A-4081-AAFB-CB1A424468C8}" srcOrd="0" destOrd="0" presId="urn:microsoft.com/office/officeart/2005/8/layout/vList6"/>
    <dgm:cxn modelId="{2AA4A06B-1AC1-4798-9F7C-001D6D4BA358}" type="presParOf" srcId="{B4947A2A-9C18-444D-B112-925DE229B0A4}" destId="{73DC71E2-869C-4D2A-8493-9AFF3BFB187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82B69FC-F662-452B-A65A-DCC8CA057F0A}" type="doc">
      <dgm:prSet loTypeId="urn:microsoft.com/office/officeart/2005/8/layout/vList6" loCatId="process" qsTypeId="urn:microsoft.com/office/officeart/2005/8/quickstyle/3d1" qsCatId="3D" csTypeId="urn:microsoft.com/office/officeart/2005/8/colors/colorful3" csCatId="colorful" phldr="1"/>
      <dgm:spPr/>
      <dgm:t>
        <a:bodyPr/>
        <a:lstStyle/>
        <a:p>
          <a:endParaRPr lang="en-US"/>
        </a:p>
      </dgm:t>
    </dgm:pt>
    <dgm:pt modelId="{A77B17C0-9D32-408E-B3A5-4A2FB63264EC}">
      <dgm:prSet phldrT="[Text]"/>
      <dgm:spPr/>
      <dgm:t>
        <a:bodyPr/>
        <a:lstStyle/>
        <a:p>
          <a:pPr>
            <a:lnSpc>
              <a:spcPct val="150000"/>
            </a:lnSpc>
          </a:pPr>
          <a:r>
            <a:rPr lang="en-US" baseline="0" dirty="0" smtClean="0"/>
            <a:t>Can </a:t>
          </a:r>
          <a:r>
            <a:rPr lang="en-US" baseline="0" dirty="0" err="1" smtClean="0"/>
            <a:t>thiệp</a:t>
          </a:r>
          <a:r>
            <a:rPr lang="en-US" baseline="0" dirty="0" smtClean="0"/>
            <a:t> </a:t>
          </a:r>
          <a:r>
            <a:rPr lang="en-US" baseline="0" dirty="0" err="1" smtClean="0"/>
            <a:t>phẫu</a:t>
          </a:r>
          <a:r>
            <a:rPr lang="en-US" baseline="0" dirty="0" smtClean="0"/>
            <a:t> </a:t>
          </a:r>
          <a:r>
            <a:rPr lang="en-US" baseline="0" dirty="0" err="1" smtClean="0"/>
            <a:t>thuật</a:t>
          </a:r>
          <a:r>
            <a:rPr lang="en-US" baseline="0" dirty="0" smtClean="0"/>
            <a:t> </a:t>
          </a:r>
          <a:r>
            <a:rPr lang="en-US" baseline="0" dirty="0" err="1" smtClean="0"/>
            <a:t>triệt</a:t>
          </a:r>
          <a:r>
            <a:rPr lang="en-US" baseline="0" dirty="0" smtClean="0"/>
            <a:t> </a:t>
          </a:r>
          <a:r>
            <a:rPr lang="en-US" baseline="0" dirty="0" err="1" smtClean="0"/>
            <a:t>để</a:t>
          </a:r>
          <a:r>
            <a:rPr lang="en-US" baseline="0" dirty="0" smtClean="0"/>
            <a:t> </a:t>
          </a:r>
          <a:r>
            <a:rPr lang="en-US" baseline="0" dirty="0" err="1" smtClean="0"/>
            <a:t>thì</a:t>
          </a:r>
          <a:r>
            <a:rPr lang="en-US" baseline="0" dirty="0" smtClean="0"/>
            <a:t> 2 </a:t>
          </a:r>
          <a:r>
            <a:rPr lang="en-US" baseline="0" dirty="0" err="1" smtClean="0"/>
            <a:t>sau</a:t>
          </a:r>
          <a:r>
            <a:rPr lang="en-US" baseline="0" dirty="0" smtClean="0"/>
            <a:t> </a:t>
          </a:r>
          <a:r>
            <a:rPr lang="en-US" baseline="0" dirty="0" err="1" smtClean="0"/>
            <a:t>vài</a:t>
          </a:r>
          <a:r>
            <a:rPr lang="en-US" baseline="0" dirty="0" smtClean="0"/>
            <a:t> </a:t>
          </a:r>
          <a:r>
            <a:rPr lang="en-US" baseline="0" dirty="0" err="1" smtClean="0"/>
            <a:t>tuần</a:t>
          </a:r>
          <a:r>
            <a:rPr lang="en-US" baseline="0" dirty="0" smtClean="0"/>
            <a:t> </a:t>
          </a:r>
          <a:r>
            <a:rPr lang="en-US" baseline="0" dirty="0" err="1" smtClean="0"/>
            <a:t>khi</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tốt</a:t>
          </a:r>
          <a:endParaRPr lang="en-US" dirty="0">
            <a:latin typeface="Arial" pitchFamily="34" charset="0"/>
            <a:cs typeface="Arial" pitchFamily="34" charset="0"/>
          </a:endParaRPr>
        </a:p>
      </dgm:t>
    </dgm:pt>
    <dgm:pt modelId="{3A8D2039-BB36-427E-B091-048083775810}" type="parTrans" cxnId="{3D416690-FC94-4928-8720-F9C3C532952C}">
      <dgm:prSet/>
      <dgm:spPr/>
      <dgm:t>
        <a:bodyPr/>
        <a:lstStyle/>
        <a:p>
          <a:endParaRPr lang="en-US"/>
        </a:p>
      </dgm:t>
    </dgm:pt>
    <dgm:pt modelId="{971545DE-36DF-4318-9B7E-5552ACE2DEF8}" type="sibTrans" cxnId="{3D416690-FC94-4928-8720-F9C3C532952C}">
      <dgm:prSet/>
      <dgm:spPr/>
      <dgm:t>
        <a:bodyPr/>
        <a:lstStyle/>
        <a:p>
          <a:endParaRPr lang="en-US"/>
        </a:p>
      </dgm:t>
    </dgm:pt>
    <dgm:pt modelId="{5B2C6CC3-1E00-4E1A-8E55-5C947DB1C46C}">
      <dgm:prSet phldrT="[Text]"/>
      <dgm:spPr/>
      <dgm:t>
        <a:bodyPr/>
        <a:lstStyle/>
        <a:p>
          <a:r>
            <a:rPr lang="en-US" dirty="0" smtClean="0">
              <a:latin typeface="Arial" pitchFamily="34" charset="0"/>
              <a:cs typeface="Arial" pitchFamily="34" charset="0"/>
            </a:rPr>
            <a:t>KHÔNG CẮT ĐƯỢC</a:t>
          </a:r>
          <a:endParaRPr lang="en-US" dirty="0">
            <a:latin typeface="Arial" pitchFamily="34" charset="0"/>
            <a:cs typeface="Arial" pitchFamily="34" charset="0"/>
          </a:endParaRPr>
        </a:p>
      </dgm:t>
    </dgm:pt>
    <dgm:pt modelId="{D3BCA838-E8DA-4A80-BB27-DE6EB96B69CB}" type="parTrans" cxnId="{25093FB4-6B31-44D5-B89C-A9B47B2BC95F}">
      <dgm:prSet/>
      <dgm:spPr/>
      <dgm:t>
        <a:bodyPr/>
        <a:lstStyle/>
        <a:p>
          <a:endParaRPr lang="en-US"/>
        </a:p>
      </dgm:t>
    </dgm:pt>
    <dgm:pt modelId="{13141597-9E63-42D7-99ED-F0DCD1957E69}" type="sibTrans" cxnId="{25093FB4-6B31-44D5-B89C-A9B47B2BC95F}">
      <dgm:prSet/>
      <dgm:spPr/>
      <dgm:t>
        <a:bodyPr/>
        <a:lstStyle/>
        <a:p>
          <a:endParaRPr lang="en-US"/>
        </a:p>
      </dgm:t>
    </dgm:pt>
    <dgm:pt modelId="{69047DCB-B5B1-48C9-B663-6C83A1F728BD}">
      <dgm:prSet phldrT="[Text]"/>
      <dgm:spPr/>
      <dgm:t>
        <a:bodyPr/>
        <a:lstStyle/>
        <a:p>
          <a:r>
            <a:rPr lang="en-US" dirty="0" smtClean="0">
              <a:latin typeface="Arial" pitchFamily="34" charset="0"/>
              <a:cs typeface="Arial" pitchFamily="34" charset="0"/>
            </a:rPr>
            <a:t>CÒN CẮT ĐƯỢC</a:t>
          </a:r>
          <a:endParaRPr lang="en-US" dirty="0">
            <a:latin typeface="Arial" pitchFamily="34" charset="0"/>
            <a:cs typeface="Arial" pitchFamily="34" charset="0"/>
          </a:endParaRPr>
        </a:p>
      </dgm:t>
    </dgm:pt>
    <dgm:pt modelId="{2FFC16ED-9484-4F16-94AD-6765D9EE00E8}" type="parTrans" cxnId="{B6AD7F48-3449-4F2D-9B9C-47044A746011}">
      <dgm:prSet/>
      <dgm:spPr/>
      <dgm:t>
        <a:bodyPr/>
        <a:lstStyle/>
        <a:p>
          <a:endParaRPr lang="en-US"/>
        </a:p>
      </dgm:t>
    </dgm:pt>
    <dgm:pt modelId="{444AC2F6-FECD-48F8-B904-35F142E6C04B}" type="sibTrans" cxnId="{B6AD7F48-3449-4F2D-9B9C-47044A746011}">
      <dgm:prSet/>
      <dgm:spPr/>
      <dgm:t>
        <a:bodyPr/>
        <a:lstStyle/>
        <a:p>
          <a:endParaRPr lang="en-US"/>
        </a:p>
      </dgm:t>
    </dgm:pt>
    <dgm:pt modelId="{8EEF870E-6382-45D6-BCC7-83013BC76CD8}">
      <dgm:prSet phldrT="[Text]"/>
      <dgm:spPr/>
      <dgm:t>
        <a:bodyPr/>
        <a:lstStyle/>
        <a:p>
          <a:pPr algn="l">
            <a:lnSpc>
              <a:spcPct val="300000"/>
            </a:lnSpc>
          </a:pPr>
          <a:r>
            <a:rPr lang="en-US" dirty="0" err="1" smtClean="0">
              <a:latin typeface="Arial" pitchFamily="34" charset="0"/>
              <a:cs typeface="Arial" pitchFamily="34" charset="0"/>
            </a:rPr>
            <a:t>Để</a:t>
          </a:r>
          <a:r>
            <a:rPr lang="en-US" dirty="0" smtClean="0">
              <a:latin typeface="Arial" pitchFamily="34" charset="0"/>
              <a:cs typeface="Arial" pitchFamily="34" charset="0"/>
            </a:rPr>
            <a:t> HMNT </a:t>
          </a:r>
          <a:r>
            <a:rPr lang="en-US" dirty="0" err="1" smtClean="0">
              <a:latin typeface="Arial" pitchFamily="34" charset="0"/>
              <a:cs typeface="Arial" pitchFamily="34" charset="0"/>
            </a:rPr>
            <a:t>vĩnh</a:t>
          </a:r>
          <a:r>
            <a:rPr lang="en-US" dirty="0" smtClean="0">
              <a:latin typeface="Arial" pitchFamily="34" charset="0"/>
              <a:cs typeface="Arial" pitchFamily="34" charset="0"/>
            </a:rPr>
            <a:t> </a:t>
          </a:r>
          <a:r>
            <a:rPr lang="en-US" dirty="0" err="1" smtClean="0">
              <a:latin typeface="Arial" pitchFamily="34" charset="0"/>
              <a:cs typeface="Arial" pitchFamily="34" charset="0"/>
            </a:rPr>
            <a:t>viễn</a:t>
          </a:r>
          <a:endParaRPr lang="en-US" dirty="0">
            <a:latin typeface="Arial" pitchFamily="34" charset="0"/>
            <a:cs typeface="Arial" pitchFamily="34" charset="0"/>
          </a:endParaRPr>
        </a:p>
      </dgm:t>
    </dgm:pt>
    <dgm:pt modelId="{1F41C906-0A5B-4BA3-ABCB-4BCCB0842E63}" type="parTrans" cxnId="{1168B63F-BDC5-4677-A112-F0189692BFDF}">
      <dgm:prSet/>
      <dgm:spPr/>
      <dgm:t>
        <a:bodyPr/>
        <a:lstStyle/>
        <a:p>
          <a:endParaRPr lang="en-US"/>
        </a:p>
      </dgm:t>
    </dgm:pt>
    <dgm:pt modelId="{CDF34382-ED09-4F6A-8DF1-08656E89467F}" type="sibTrans" cxnId="{1168B63F-BDC5-4677-A112-F0189692BFDF}">
      <dgm:prSet/>
      <dgm:spPr/>
      <dgm:t>
        <a:bodyPr/>
        <a:lstStyle/>
        <a:p>
          <a:endParaRPr lang="en-US"/>
        </a:p>
      </dgm:t>
    </dgm:pt>
    <dgm:pt modelId="{55C286CD-F27C-4DEF-A071-70EE2DBC83FC}" type="pres">
      <dgm:prSet presAssocID="{A82B69FC-F662-452B-A65A-DCC8CA057F0A}" presName="Name0" presStyleCnt="0">
        <dgm:presLayoutVars>
          <dgm:dir/>
          <dgm:animLvl val="lvl"/>
          <dgm:resizeHandles/>
        </dgm:presLayoutVars>
      </dgm:prSet>
      <dgm:spPr/>
      <dgm:t>
        <a:bodyPr/>
        <a:lstStyle/>
        <a:p>
          <a:endParaRPr lang="en-US"/>
        </a:p>
      </dgm:t>
    </dgm:pt>
    <dgm:pt modelId="{963432A1-E2E2-4540-A3E4-998A2C8B0C09}" type="pres">
      <dgm:prSet presAssocID="{69047DCB-B5B1-48C9-B663-6C83A1F728BD}" presName="linNode" presStyleCnt="0"/>
      <dgm:spPr/>
      <dgm:t>
        <a:bodyPr/>
        <a:lstStyle/>
        <a:p>
          <a:endParaRPr lang="en-US"/>
        </a:p>
      </dgm:t>
    </dgm:pt>
    <dgm:pt modelId="{AF94F58F-E659-40A7-9940-F6728811B00D}" type="pres">
      <dgm:prSet presAssocID="{69047DCB-B5B1-48C9-B663-6C83A1F728BD}" presName="parentShp" presStyleLbl="node1" presStyleIdx="0" presStyleCnt="2">
        <dgm:presLayoutVars>
          <dgm:bulletEnabled val="1"/>
        </dgm:presLayoutVars>
      </dgm:prSet>
      <dgm:spPr/>
      <dgm:t>
        <a:bodyPr/>
        <a:lstStyle/>
        <a:p>
          <a:endParaRPr lang="en-US"/>
        </a:p>
      </dgm:t>
    </dgm:pt>
    <dgm:pt modelId="{75144440-BFB0-4A41-9F31-7C867259B4CD}" type="pres">
      <dgm:prSet presAssocID="{69047DCB-B5B1-48C9-B663-6C83A1F728BD}" presName="childShp" presStyleLbl="bgAccFollowNode1" presStyleIdx="0" presStyleCnt="2">
        <dgm:presLayoutVars>
          <dgm:bulletEnabled val="1"/>
        </dgm:presLayoutVars>
      </dgm:prSet>
      <dgm:spPr/>
      <dgm:t>
        <a:bodyPr/>
        <a:lstStyle/>
        <a:p>
          <a:endParaRPr lang="en-US"/>
        </a:p>
      </dgm:t>
    </dgm:pt>
    <dgm:pt modelId="{C680D4DD-1B33-44F4-94E2-D8BE2BD14F8E}" type="pres">
      <dgm:prSet presAssocID="{444AC2F6-FECD-48F8-B904-35F142E6C04B}" presName="spacing" presStyleCnt="0"/>
      <dgm:spPr/>
      <dgm:t>
        <a:bodyPr/>
        <a:lstStyle/>
        <a:p>
          <a:endParaRPr lang="en-US"/>
        </a:p>
      </dgm:t>
    </dgm:pt>
    <dgm:pt modelId="{B4947A2A-9C18-444D-B112-925DE229B0A4}" type="pres">
      <dgm:prSet presAssocID="{5B2C6CC3-1E00-4E1A-8E55-5C947DB1C46C}" presName="linNode" presStyleCnt="0"/>
      <dgm:spPr/>
      <dgm:t>
        <a:bodyPr/>
        <a:lstStyle/>
        <a:p>
          <a:endParaRPr lang="en-US"/>
        </a:p>
      </dgm:t>
    </dgm:pt>
    <dgm:pt modelId="{EF678C13-931A-4081-AAFB-CB1A424468C8}" type="pres">
      <dgm:prSet presAssocID="{5B2C6CC3-1E00-4E1A-8E55-5C947DB1C46C}" presName="parentShp" presStyleLbl="node1" presStyleIdx="1" presStyleCnt="2" custLinFactNeighborX="-3967" custLinFactNeighborY="-803">
        <dgm:presLayoutVars>
          <dgm:bulletEnabled val="1"/>
        </dgm:presLayoutVars>
      </dgm:prSet>
      <dgm:spPr/>
      <dgm:t>
        <a:bodyPr/>
        <a:lstStyle/>
        <a:p>
          <a:endParaRPr lang="en-US"/>
        </a:p>
      </dgm:t>
    </dgm:pt>
    <dgm:pt modelId="{73DC71E2-869C-4D2A-8493-9AFF3BFB1875}" type="pres">
      <dgm:prSet presAssocID="{5B2C6CC3-1E00-4E1A-8E55-5C947DB1C46C}" presName="childShp" presStyleLbl="bgAccFollowNode1" presStyleIdx="1" presStyleCnt="2">
        <dgm:presLayoutVars>
          <dgm:bulletEnabled val="1"/>
        </dgm:presLayoutVars>
      </dgm:prSet>
      <dgm:spPr/>
      <dgm:t>
        <a:bodyPr/>
        <a:lstStyle/>
        <a:p>
          <a:endParaRPr lang="en-US"/>
        </a:p>
      </dgm:t>
    </dgm:pt>
  </dgm:ptLst>
  <dgm:cxnLst>
    <dgm:cxn modelId="{B6AD7F48-3449-4F2D-9B9C-47044A746011}" srcId="{A82B69FC-F662-452B-A65A-DCC8CA057F0A}" destId="{69047DCB-B5B1-48C9-B663-6C83A1F728BD}" srcOrd="0" destOrd="0" parTransId="{2FFC16ED-9484-4F16-94AD-6765D9EE00E8}" sibTransId="{444AC2F6-FECD-48F8-B904-35F142E6C04B}"/>
    <dgm:cxn modelId="{25093FB4-6B31-44D5-B89C-A9B47B2BC95F}" srcId="{A82B69FC-F662-452B-A65A-DCC8CA057F0A}" destId="{5B2C6CC3-1E00-4E1A-8E55-5C947DB1C46C}" srcOrd="1" destOrd="0" parTransId="{D3BCA838-E8DA-4A80-BB27-DE6EB96B69CB}" sibTransId="{13141597-9E63-42D7-99ED-F0DCD1957E69}"/>
    <dgm:cxn modelId="{3D416690-FC94-4928-8720-F9C3C532952C}" srcId="{69047DCB-B5B1-48C9-B663-6C83A1F728BD}" destId="{A77B17C0-9D32-408E-B3A5-4A2FB63264EC}" srcOrd="0" destOrd="0" parTransId="{3A8D2039-BB36-427E-B091-048083775810}" sibTransId="{971545DE-36DF-4318-9B7E-5552ACE2DEF8}"/>
    <dgm:cxn modelId="{943FC1D6-9F93-4B8B-95D9-DFAFE078603D}" type="presOf" srcId="{8EEF870E-6382-45D6-BCC7-83013BC76CD8}" destId="{73DC71E2-869C-4D2A-8493-9AFF3BFB1875}" srcOrd="0" destOrd="0" presId="urn:microsoft.com/office/officeart/2005/8/layout/vList6"/>
    <dgm:cxn modelId="{CA84AC74-9E4F-43AD-BA0A-491B729B1934}" type="presOf" srcId="{A77B17C0-9D32-408E-B3A5-4A2FB63264EC}" destId="{75144440-BFB0-4A41-9F31-7C867259B4CD}" srcOrd="0" destOrd="0" presId="urn:microsoft.com/office/officeart/2005/8/layout/vList6"/>
    <dgm:cxn modelId="{3D3D4C4A-4355-47A0-8714-64082BC0446E}" type="presOf" srcId="{A82B69FC-F662-452B-A65A-DCC8CA057F0A}" destId="{55C286CD-F27C-4DEF-A071-70EE2DBC83FC}" srcOrd="0" destOrd="0" presId="urn:microsoft.com/office/officeart/2005/8/layout/vList6"/>
    <dgm:cxn modelId="{4781E464-E5DE-4452-8259-FF67F41AFCAF}" type="presOf" srcId="{69047DCB-B5B1-48C9-B663-6C83A1F728BD}" destId="{AF94F58F-E659-40A7-9940-F6728811B00D}" srcOrd="0" destOrd="0" presId="urn:microsoft.com/office/officeart/2005/8/layout/vList6"/>
    <dgm:cxn modelId="{1168B63F-BDC5-4677-A112-F0189692BFDF}" srcId="{5B2C6CC3-1E00-4E1A-8E55-5C947DB1C46C}" destId="{8EEF870E-6382-45D6-BCC7-83013BC76CD8}" srcOrd="0" destOrd="0" parTransId="{1F41C906-0A5B-4BA3-ABCB-4BCCB0842E63}" sibTransId="{CDF34382-ED09-4F6A-8DF1-08656E89467F}"/>
    <dgm:cxn modelId="{C64CC316-21FB-45C4-843C-002156E5485A}" type="presOf" srcId="{5B2C6CC3-1E00-4E1A-8E55-5C947DB1C46C}" destId="{EF678C13-931A-4081-AAFB-CB1A424468C8}" srcOrd="0" destOrd="0" presId="urn:microsoft.com/office/officeart/2005/8/layout/vList6"/>
    <dgm:cxn modelId="{1127A6B2-57FC-4A62-884D-0246596E5FF1}" type="presParOf" srcId="{55C286CD-F27C-4DEF-A071-70EE2DBC83FC}" destId="{963432A1-E2E2-4540-A3E4-998A2C8B0C09}" srcOrd="0" destOrd="0" presId="urn:microsoft.com/office/officeart/2005/8/layout/vList6"/>
    <dgm:cxn modelId="{7C4174EF-90E9-49CF-9717-31BE890BDB80}" type="presParOf" srcId="{963432A1-E2E2-4540-A3E4-998A2C8B0C09}" destId="{AF94F58F-E659-40A7-9940-F6728811B00D}" srcOrd="0" destOrd="0" presId="urn:microsoft.com/office/officeart/2005/8/layout/vList6"/>
    <dgm:cxn modelId="{1CE072E2-2579-4E0D-9038-1CB173E510CE}" type="presParOf" srcId="{963432A1-E2E2-4540-A3E4-998A2C8B0C09}" destId="{75144440-BFB0-4A41-9F31-7C867259B4CD}" srcOrd="1" destOrd="0" presId="urn:microsoft.com/office/officeart/2005/8/layout/vList6"/>
    <dgm:cxn modelId="{68FC8181-5F7E-477A-9323-C0779553E868}" type="presParOf" srcId="{55C286CD-F27C-4DEF-A071-70EE2DBC83FC}" destId="{C680D4DD-1B33-44F4-94E2-D8BE2BD14F8E}" srcOrd="1" destOrd="0" presId="urn:microsoft.com/office/officeart/2005/8/layout/vList6"/>
    <dgm:cxn modelId="{79AE3DC3-B019-4BD2-9392-00E499C7D41D}" type="presParOf" srcId="{55C286CD-F27C-4DEF-A071-70EE2DBC83FC}" destId="{B4947A2A-9C18-444D-B112-925DE229B0A4}" srcOrd="2" destOrd="0" presId="urn:microsoft.com/office/officeart/2005/8/layout/vList6"/>
    <dgm:cxn modelId="{77676148-626F-4CCE-8769-DF99EF20C10F}" type="presParOf" srcId="{B4947A2A-9C18-444D-B112-925DE229B0A4}" destId="{EF678C13-931A-4081-AAFB-CB1A424468C8}" srcOrd="0" destOrd="0" presId="urn:microsoft.com/office/officeart/2005/8/layout/vList6"/>
    <dgm:cxn modelId="{EFA881D2-B638-4E71-8FB4-C0675DB7B5E7}" type="presParOf" srcId="{B4947A2A-9C18-444D-B112-925DE229B0A4}" destId="{73DC71E2-869C-4D2A-8493-9AFF3BFB187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D59D697-90BC-4142-8D9A-29F92D3173FC}" type="doc">
      <dgm:prSet loTypeId="urn:microsoft.com/office/officeart/2008/layout/LinedList" loCatId="hierarchy" qsTypeId="urn:microsoft.com/office/officeart/2005/8/quickstyle/simple1" qsCatId="simple" csTypeId="urn:microsoft.com/office/officeart/2005/8/colors/colorful5" csCatId="colorful" phldr="1"/>
      <dgm:spPr/>
      <dgm:t>
        <a:bodyPr/>
        <a:lstStyle/>
        <a:p>
          <a:endParaRPr lang="en-US"/>
        </a:p>
      </dgm:t>
    </dgm:pt>
    <dgm:pt modelId="{726A029C-12D2-4E0E-8487-5335E849120B}">
      <dgm:prSet phldrT="[Text]"/>
      <dgm:spPr/>
      <dgm:t>
        <a:bodyPr/>
        <a:lstStyle/>
        <a:p>
          <a:r>
            <a:rPr lang="en-US" b="0" cap="none" spc="0" dirty="0" err="1" smtClean="0">
              <a:ln w="0"/>
              <a:solidFill>
                <a:srgbClr val="00B050"/>
              </a:solidFill>
              <a:effectLst/>
              <a:latin typeface="Arial" panose="020B0604020202020204" pitchFamily="34" charset="0"/>
              <a:cs typeface="Arial" panose="020B0604020202020204" pitchFamily="34" charset="0"/>
            </a:rPr>
            <a:t>Nguy</a:t>
          </a:r>
          <a:r>
            <a:rPr lang="en-US" b="0" cap="none" spc="0" dirty="0" smtClean="0">
              <a:ln w="0"/>
              <a:solidFill>
                <a:srgbClr val="00B050"/>
              </a:solidFill>
              <a:effectLst/>
              <a:latin typeface="Arial" panose="020B0604020202020204" pitchFamily="34" charset="0"/>
              <a:cs typeface="Arial" panose="020B0604020202020204" pitchFamily="34" charset="0"/>
            </a:rPr>
            <a:t> </a:t>
          </a:r>
          <a:r>
            <a:rPr lang="en-US" b="0" cap="none" spc="0" dirty="0" err="1" smtClean="0">
              <a:ln w="0"/>
              <a:solidFill>
                <a:srgbClr val="00B050"/>
              </a:solidFill>
              <a:effectLst/>
              <a:latin typeface="Arial" panose="020B0604020202020204" pitchFamily="34" charset="0"/>
              <a:cs typeface="Arial" panose="020B0604020202020204" pitchFamily="34" charset="0"/>
            </a:rPr>
            <a:t>cơ</a:t>
          </a:r>
          <a:r>
            <a:rPr lang="en-US" b="0" cap="none" spc="0" dirty="0" smtClean="0">
              <a:ln w="0"/>
              <a:solidFill>
                <a:srgbClr val="00B050"/>
              </a:solidFill>
              <a:effectLst/>
              <a:latin typeface="Arial" panose="020B0604020202020204" pitchFamily="34" charset="0"/>
              <a:cs typeface="Arial" panose="020B0604020202020204" pitchFamily="34" charset="0"/>
            </a:rPr>
            <a:t> </a:t>
          </a:r>
          <a:r>
            <a:rPr lang="en-US" b="0" cap="none" spc="0" dirty="0" err="1" smtClean="0">
              <a:ln w="0"/>
              <a:solidFill>
                <a:srgbClr val="00B050"/>
              </a:solidFill>
              <a:effectLst/>
              <a:latin typeface="Arial" panose="020B0604020202020204" pitchFamily="34" charset="0"/>
              <a:cs typeface="Arial" panose="020B0604020202020204" pitchFamily="34" charset="0"/>
            </a:rPr>
            <a:t>trung</a:t>
          </a:r>
          <a:r>
            <a:rPr lang="en-US" b="0" cap="none" spc="0" dirty="0" smtClean="0">
              <a:ln w="0"/>
              <a:solidFill>
                <a:srgbClr val="00B050"/>
              </a:solidFill>
              <a:effectLst/>
              <a:latin typeface="Arial" panose="020B0604020202020204" pitchFamily="34" charset="0"/>
              <a:cs typeface="Arial" panose="020B0604020202020204" pitchFamily="34" charset="0"/>
            </a:rPr>
            <a:t> </a:t>
          </a:r>
          <a:r>
            <a:rPr lang="en-US" b="0" cap="none" spc="0" dirty="0" err="1" smtClean="0">
              <a:ln w="0"/>
              <a:solidFill>
                <a:srgbClr val="00B050"/>
              </a:solidFill>
              <a:effectLst/>
              <a:latin typeface="Arial" panose="020B0604020202020204" pitchFamily="34" charset="0"/>
              <a:cs typeface="Arial" panose="020B0604020202020204" pitchFamily="34" charset="0"/>
            </a:rPr>
            <a:t>bình</a:t>
          </a:r>
          <a:endParaRPr lang="en-US" b="0" cap="none" spc="0" dirty="0">
            <a:ln w="0"/>
            <a:solidFill>
              <a:srgbClr val="00B050"/>
            </a:solidFill>
            <a:effectLst/>
            <a:latin typeface="Arial" panose="020B0604020202020204" pitchFamily="34" charset="0"/>
            <a:cs typeface="Arial" panose="020B0604020202020204" pitchFamily="34" charset="0"/>
          </a:endParaRPr>
        </a:p>
      </dgm:t>
    </dgm:pt>
    <dgm:pt modelId="{C793B304-3F0F-47AE-9BC5-E6AFD94F926B}" type="parTrans" cxnId="{59165660-E99B-4C69-B440-6629EA89CF1D}">
      <dgm:prSet/>
      <dgm:spPr/>
      <dgm:t>
        <a:bodyPr/>
        <a:lstStyle/>
        <a:p>
          <a:endParaRPr lang="en-US">
            <a:latin typeface="Arial" panose="020B0604020202020204" pitchFamily="34" charset="0"/>
            <a:cs typeface="Arial" panose="020B0604020202020204" pitchFamily="34" charset="0"/>
          </a:endParaRPr>
        </a:p>
      </dgm:t>
    </dgm:pt>
    <dgm:pt modelId="{2A57896F-DB86-4984-AE13-CA70F4E3B257}" type="sibTrans" cxnId="{59165660-E99B-4C69-B440-6629EA89CF1D}">
      <dgm:prSet/>
      <dgm:spPr/>
      <dgm:t>
        <a:bodyPr/>
        <a:lstStyle/>
        <a:p>
          <a:endParaRPr lang="en-US">
            <a:latin typeface="Arial" panose="020B0604020202020204" pitchFamily="34" charset="0"/>
            <a:cs typeface="Arial" panose="020B0604020202020204" pitchFamily="34" charset="0"/>
          </a:endParaRPr>
        </a:p>
      </dgm:t>
    </dgm:pt>
    <dgm:pt modelId="{632A52DE-C30F-49DF-979B-73953709C78D}">
      <dgm:prSet phldrT="[Text]" custT="1"/>
      <dgm:spPr/>
      <dgm:t>
        <a:bodyPr/>
        <a:lstStyle/>
        <a:p>
          <a:r>
            <a:rPr lang="en-US" sz="2000" b="1" cap="none" spc="0" dirty="0" smtClean="0">
              <a:ln w="0"/>
              <a:solidFill>
                <a:srgbClr val="00B050"/>
              </a:solidFill>
              <a:effectLst/>
              <a:latin typeface="Arial" panose="020B0604020202020204" pitchFamily="34" charset="0"/>
              <a:cs typeface="Arial" panose="020B0604020202020204" pitchFamily="34" charset="0"/>
            </a:rPr>
            <a:t>&gt;= 50 </a:t>
          </a:r>
          <a:r>
            <a:rPr lang="en-US" sz="2000" b="1" cap="none" spc="0" dirty="0" err="1" smtClean="0">
              <a:ln w="0"/>
              <a:solidFill>
                <a:srgbClr val="00B050"/>
              </a:solidFill>
              <a:effectLst/>
              <a:latin typeface="Arial" panose="020B0604020202020204" pitchFamily="34" charset="0"/>
              <a:cs typeface="Arial" panose="020B0604020202020204" pitchFamily="34" charset="0"/>
            </a:rPr>
            <a:t>tuổi</a:t>
          </a:r>
          <a:endParaRPr lang="en-US" sz="2000" b="1" cap="none" spc="0" dirty="0">
            <a:ln w="0"/>
            <a:solidFill>
              <a:srgbClr val="00B050"/>
            </a:solidFill>
            <a:effectLst/>
            <a:latin typeface="Arial" panose="020B0604020202020204" pitchFamily="34" charset="0"/>
            <a:cs typeface="Arial" panose="020B0604020202020204" pitchFamily="34" charset="0"/>
          </a:endParaRPr>
        </a:p>
      </dgm:t>
    </dgm:pt>
    <dgm:pt modelId="{F2968030-F9F4-486D-A308-05B259A816F2}" type="parTrans" cxnId="{597C4DA2-341A-4896-AC71-F3681932083D}">
      <dgm:prSet/>
      <dgm:spPr/>
      <dgm:t>
        <a:bodyPr/>
        <a:lstStyle/>
        <a:p>
          <a:endParaRPr lang="en-US">
            <a:latin typeface="Arial" panose="020B0604020202020204" pitchFamily="34" charset="0"/>
            <a:cs typeface="Arial" panose="020B0604020202020204" pitchFamily="34" charset="0"/>
          </a:endParaRPr>
        </a:p>
      </dgm:t>
    </dgm:pt>
    <dgm:pt modelId="{E5624F8C-50D9-4A34-A5B1-5930B881A8BB}" type="sibTrans" cxnId="{597C4DA2-341A-4896-AC71-F3681932083D}">
      <dgm:prSet/>
      <dgm:spPr/>
      <dgm:t>
        <a:bodyPr/>
        <a:lstStyle/>
        <a:p>
          <a:endParaRPr lang="en-US">
            <a:latin typeface="Arial" panose="020B0604020202020204" pitchFamily="34" charset="0"/>
            <a:cs typeface="Arial" panose="020B0604020202020204" pitchFamily="34" charset="0"/>
          </a:endParaRPr>
        </a:p>
      </dgm:t>
    </dgm:pt>
    <dgm:pt modelId="{42E1786A-5A60-41AE-996C-6A186119F3BA}">
      <dgm:prSet phldrT="[Text]" custT="1"/>
      <dgm:spPr/>
      <dgm:t>
        <a:bodyPr/>
        <a:lstStyle/>
        <a:p>
          <a:r>
            <a:rPr lang="en-US" sz="2000" b="1" cap="none" spc="0" dirty="0" err="1" smtClean="0">
              <a:ln w="0"/>
              <a:solidFill>
                <a:srgbClr val="00B050"/>
              </a:solidFill>
              <a:effectLst/>
              <a:latin typeface="Arial" panose="020B0604020202020204" pitchFamily="34" charset="0"/>
              <a:cs typeface="Arial" panose="020B0604020202020204" pitchFamily="34" charset="0"/>
            </a:rPr>
            <a:t>Không</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có</a:t>
          </a:r>
          <a:r>
            <a:rPr lang="en-US" sz="2000" b="1" cap="none" spc="0" dirty="0" smtClean="0">
              <a:ln w="0"/>
              <a:solidFill>
                <a:srgbClr val="00B050"/>
              </a:solidFill>
              <a:effectLst/>
              <a:latin typeface="Arial" panose="020B0604020202020204" pitchFamily="34" charset="0"/>
              <a:cs typeface="Arial" panose="020B0604020202020204" pitchFamily="34" charset="0"/>
            </a:rPr>
            <a:t> Adenoma / SSP.</a:t>
          </a:r>
          <a:endParaRPr lang="en-US" sz="2000" b="1" cap="none" spc="0" dirty="0">
            <a:ln w="0"/>
            <a:solidFill>
              <a:srgbClr val="00B050"/>
            </a:solidFill>
            <a:effectLst/>
            <a:latin typeface="Arial" panose="020B0604020202020204" pitchFamily="34" charset="0"/>
            <a:cs typeface="Arial" panose="020B0604020202020204" pitchFamily="34" charset="0"/>
          </a:endParaRPr>
        </a:p>
      </dgm:t>
    </dgm:pt>
    <dgm:pt modelId="{72B98A94-195E-45AA-91B4-0695553475F8}" type="parTrans" cxnId="{02D8C9A0-9A98-42A4-8C7B-D3A05E8530EF}">
      <dgm:prSet/>
      <dgm:spPr/>
      <dgm:t>
        <a:bodyPr/>
        <a:lstStyle/>
        <a:p>
          <a:endParaRPr lang="en-US">
            <a:latin typeface="Arial" panose="020B0604020202020204" pitchFamily="34" charset="0"/>
            <a:cs typeface="Arial" panose="020B0604020202020204" pitchFamily="34" charset="0"/>
          </a:endParaRPr>
        </a:p>
      </dgm:t>
    </dgm:pt>
    <dgm:pt modelId="{B9CFBA46-7AAF-4891-8FFC-C766F9DAD5A0}" type="sibTrans" cxnId="{02D8C9A0-9A98-42A4-8C7B-D3A05E8530EF}">
      <dgm:prSet/>
      <dgm:spPr/>
      <dgm:t>
        <a:bodyPr/>
        <a:lstStyle/>
        <a:p>
          <a:endParaRPr lang="en-US">
            <a:latin typeface="Arial" panose="020B0604020202020204" pitchFamily="34" charset="0"/>
            <a:cs typeface="Arial" panose="020B0604020202020204" pitchFamily="34" charset="0"/>
          </a:endParaRPr>
        </a:p>
      </dgm:t>
    </dgm:pt>
    <dgm:pt modelId="{7EBB7147-999D-4020-888D-1FFBBD594738}">
      <dgm:prSet phldrT="[Text]" custT="1"/>
      <dgm:spPr/>
      <dgm:t>
        <a:bodyPr/>
        <a:lstStyle/>
        <a:p>
          <a:r>
            <a:rPr lang="en-US" sz="2000" b="1" cap="none" spc="0" dirty="0" err="1" smtClean="0">
              <a:ln w="0"/>
              <a:solidFill>
                <a:srgbClr val="00B050"/>
              </a:solidFill>
              <a:effectLst/>
              <a:latin typeface="Arial" panose="020B0604020202020204" pitchFamily="34" charset="0"/>
              <a:cs typeface="Arial" panose="020B0604020202020204" pitchFamily="34" charset="0"/>
            </a:rPr>
            <a:t>Không</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có</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bệnh</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lý</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viêm</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ruột</a:t>
          </a:r>
          <a:r>
            <a:rPr lang="en-US" sz="2000" b="1" cap="none" spc="0" dirty="0" smtClean="0">
              <a:ln w="0"/>
              <a:solidFill>
                <a:srgbClr val="00B050"/>
              </a:solidFill>
              <a:effectLst/>
              <a:latin typeface="Arial" panose="020B0604020202020204" pitchFamily="34" charset="0"/>
              <a:cs typeface="Arial" panose="020B0604020202020204" pitchFamily="34" charset="0"/>
            </a:rPr>
            <a:t> (IBD)</a:t>
          </a:r>
          <a:endParaRPr lang="en-US" sz="2000" b="1" cap="none" spc="0" dirty="0">
            <a:ln w="0"/>
            <a:solidFill>
              <a:srgbClr val="00B050"/>
            </a:solidFill>
            <a:effectLst/>
            <a:latin typeface="Arial" panose="020B0604020202020204" pitchFamily="34" charset="0"/>
            <a:cs typeface="Arial" panose="020B0604020202020204" pitchFamily="34" charset="0"/>
          </a:endParaRPr>
        </a:p>
      </dgm:t>
    </dgm:pt>
    <dgm:pt modelId="{A4E58061-E408-4654-8274-FA83DB544F45}" type="parTrans" cxnId="{63DA1522-7123-4B31-820F-04B7FDB8C7A8}">
      <dgm:prSet/>
      <dgm:spPr/>
      <dgm:t>
        <a:bodyPr/>
        <a:lstStyle/>
        <a:p>
          <a:endParaRPr lang="en-US">
            <a:latin typeface="Arial" panose="020B0604020202020204" pitchFamily="34" charset="0"/>
            <a:cs typeface="Arial" panose="020B0604020202020204" pitchFamily="34" charset="0"/>
          </a:endParaRPr>
        </a:p>
      </dgm:t>
    </dgm:pt>
    <dgm:pt modelId="{F0757D48-6065-42E5-98F1-84C4E2FA0EAE}" type="sibTrans" cxnId="{63DA1522-7123-4B31-820F-04B7FDB8C7A8}">
      <dgm:prSet/>
      <dgm:spPr/>
      <dgm:t>
        <a:bodyPr/>
        <a:lstStyle/>
        <a:p>
          <a:endParaRPr lang="en-US">
            <a:latin typeface="Arial" panose="020B0604020202020204" pitchFamily="34" charset="0"/>
            <a:cs typeface="Arial" panose="020B0604020202020204" pitchFamily="34" charset="0"/>
          </a:endParaRPr>
        </a:p>
      </dgm:t>
    </dgm:pt>
    <dgm:pt modelId="{4202596D-8E99-472F-9E95-32D9257F547C}">
      <dgm:prSet phldrT="[Text]"/>
      <dgm:spPr/>
      <dgm:t>
        <a:bodyPr/>
        <a:lstStyle/>
        <a:p>
          <a:r>
            <a:rPr lang="en-US" b="0" i="0" dirty="0" err="1" smtClean="0">
              <a:solidFill>
                <a:srgbClr val="002060"/>
              </a:solidFill>
              <a:latin typeface="Arial" panose="020B0604020202020204" pitchFamily="34" charset="0"/>
              <a:cs typeface="Arial" panose="020B0604020202020204" pitchFamily="34" charset="0"/>
            </a:rPr>
            <a:t>Nguy</a:t>
          </a:r>
          <a:r>
            <a:rPr lang="en-US" b="0" i="0" dirty="0" smtClean="0">
              <a:solidFill>
                <a:srgbClr val="002060"/>
              </a:solidFill>
              <a:latin typeface="Arial" panose="020B0604020202020204" pitchFamily="34" charset="0"/>
              <a:cs typeface="Arial" panose="020B0604020202020204" pitchFamily="34" charset="0"/>
            </a:rPr>
            <a:t> </a:t>
          </a:r>
          <a:r>
            <a:rPr lang="en-US" b="0" i="0" dirty="0" err="1" smtClean="0">
              <a:solidFill>
                <a:srgbClr val="002060"/>
              </a:solidFill>
              <a:latin typeface="Arial" panose="020B0604020202020204" pitchFamily="34" charset="0"/>
              <a:cs typeface="Arial" panose="020B0604020202020204" pitchFamily="34" charset="0"/>
            </a:rPr>
            <a:t>cơ</a:t>
          </a:r>
          <a:r>
            <a:rPr lang="en-US" b="0" i="0" dirty="0" smtClean="0">
              <a:solidFill>
                <a:srgbClr val="002060"/>
              </a:solidFill>
              <a:latin typeface="Arial" panose="020B0604020202020204" pitchFamily="34" charset="0"/>
              <a:cs typeface="Arial" panose="020B0604020202020204" pitchFamily="34" charset="0"/>
            </a:rPr>
            <a:t> </a:t>
          </a:r>
          <a:r>
            <a:rPr lang="en-US" b="0" i="0" dirty="0" err="1" smtClean="0">
              <a:solidFill>
                <a:srgbClr val="002060"/>
              </a:solidFill>
              <a:latin typeface="Arial" panose="020B0604020202020204" pitchFamily="34" charset="0"/>
              <a:cs typeface="Arial" panose="020B0604020202020204" pitchFamily="34" charset="0"/>
            </a:rPr>
            <a:t>cao</a:t>
          </a:r>
          <a:r>
            <a:rPr lang="en-US" b="1" i="0" dirty="0" smtClean="0">
              <a:solidFill>
                <a:srgbClr val="002060"/>
              </a:solidFill>
              <a:latin typeface="Arial" panose="020B0604020202020204" pitchFamily="34" charset="0"/>
              <a:cs typeface="Arial" panose="020B0604020202020204" pitchFamily="34" charset="0"/>
            </a:rPr>
            <a:t>	</a:t>
          </a:r>
          <a:endParaRPr lang="en-US" b="1" i="0" dirty="0">
            <a:solidFill>
              <a:srgbClr val="002060"/>
            </a:solidFill>
            <a:latin typeface="Arial" panose="020B0604020202020204" pitchFamily="34" charset="0"/>
            <a:cs typeface="Arial" panose="020B0604020202020204" pitchFamily="34" charset="0"/>
          </a:endParaRPr>
        </a:p>
      </dgm:t>
    </dgm:pt>
    <dgm:pt modelId="{14783886-EA71-4969-9DDB-EFD0D8FB076E}" type="parTrans" cxnId="{2505DF59-C89F-453E-8188-915A88D59AD3}">
      <dgm:prSet/>
      <dgm:spPr/>
      <dgm:t>
        <a:bodyPr/>
        <a:lstStyle/>
        <a:p>
          <a:endParaRPr lang="en-US">
            <a:latin typeface="Arial" panose="020B0604020202020204" pitchFamily="34" charset="0"/>
            <a:cs typeface="Arial" panose="020B0604020202020204" pitchFamily="34" charset="0"/>
          </a:endParaRPr>
        </a:p>
      </dgm:t>
    </dgm:pt>
    <dgm:pt modelId="{BA8CEDD7-30B6-4124-B6A0-FCC36D5F75AF}" type="sibTrans" cxnId="{2505DF59-C89F-453E-8188-915A88D59AD3}">
      <dgm:prSet/>
      <dgm:spPr/>
      <dgm:t>
        <a:bodyPr/>
        <a:lstStyle/>
        <a:p>
          <a:endParaRPr lang="en-US">
            <a:latin typeface="Arial" panose="020B0604020202020204" pitchFamily="34" charset="0"/>
            <a:cs typeface="Arial" panose="020B0604020202020204" pitchFamily="34" charset="0"/>
          </a:endParaRPr>
        </a:p>
      </dgm:t>
    </dgm:pt>
    <dgm:pt modelId="{19835625-CBCE-4CD7-A934-4CE6EE3C9BF2}">
      <dgm:prSet phldrT="[Text]" custT="1"/>
      <dgm:spPr/>
      <dgm:t>
        <a:bodyPr/>
        <a:lstStyle/>
        <a:p>
          <a:r>
            <a:rPr lang="en-US" sz="2000" b="1" cap="none" spc="0" dirty="0" err="1" smtClean="0">
              <a:ln w="0"/>
              <a:solidFill>
                <a:srgbClr val="00B050"/>
              </a:solidFill>
              <a:effectLst/>
              <a:latin typeface="Arial" panose="020B0604020202020204" pitchFamily="34" charset="0"/>
              <a:cs typeface="Arial" panose="020B0604020202020204" pitchFamily="34" charset="0"/>
            </a:rPr>
            <a:t>Không</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tiền</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căn</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gia</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đình</a:t>
          </a:r>
          <a:r>
            <a:rPr lang="en-US" sz="2000" b="1" cap="none" spc="0" dirty="0" smtClean="0">
              <a:ln w="0"/>
              <a:solidFill>
                <a:srgbClr val="00B050"/>
              </a:solidFill>
              <a:effectLst/>
              <a:latin typeface="Arial" panose="020B0604020202020204" pitchFamily="34" charset="0"/>
              <a:cs typeface="Arial" panose="020B0604020202020204" pitchFamily="34" charset="0"/>
            </a:rPr>
            <a:t> </a:t>
          </a:r>
          <a:r>
            <a:rPr lang="en-US" sz="2000" b="1" cap="none" spc="0" dirty="0" err="1" smtClean="0">
              <a:ln w="0"/>
              <a:solidFill>
                <a:srgbClr val="00B050"/>
              </a:solidFill>
              <a:effectLst/>
              <a:latin typeface="Arial" panose="020B0604020202020204" pitchFamily="34" charset="0"/>
              <a:cs typeface="Arial" panose="020B0604020202020204" pitchFamily="34" charset="0"/>
            </a:rPr>
            <a:t>bị</a:t>
          </a:r>
          <a:r>
            <a:rPr lang="en-US" sz="2000" b="1" cap="none" spc="0" dirty="0" smtClean="0">
              <a:ln w="0"/>
              <a:solidFill>
                <a:srgbClr val="00B050"/>
              </a:solidFill>
              <a:effectLst/>
              <a:latin typeface="Arial" panose="020B0604020202020204" pitchFamily="34" charset="0"/>
              <a:cs typeface="Arial" panose="020B0604020202020204" pitchFamily="34" charset="0"/>
            </a:rPr>
            <a:t> CRC</a:t>
          </a:r>
          <a:endParaRPr lang="en-US" sz="2000" b="1" cap="none" spc="0" dirty="0">
            <a:ln w="0"/>
            <a:solidFill>
              <a:srgbClr val="00B050"/>
            </a:solidFill>
            <a:effectLst/>
            <a:latin typeface="Arial" panose="020B0604020202020204" pitchFamily="34" charset="0"/>
            <a:cs typeface="Arial" panose="020B0604020202020204" pitchFamily="34" charset="0"/>
          </a:endParaRPr>
        </a:p>
      </dgm:t>
    </dgm:pt>
    <dgm:pt modelId="{374493EF-7ED0-4205-BDC0-A997719E3DC9}" type="parTrans" cxnId="{5C9C121F-5CA5-43E9-8450-688DF3B4F949}">
      <dgm:prSet/>
      <dgm:spPr/>
      <dgm:t>
        <a:bodyPr/>
        <a:lstStyle/>
        <a:p>
          <a:endParaRPr lang="en-US">
            <a:latin typeface="Arial" panose="020B0604020202020204" pitchFamily="34" charset="0"/>
            <a:cs typeface="Arial" panose="020B0604020202020204" pitchFamily="34" charset="0"/>
          </a:endParaRPr>
        </a:p>
      </dgm:t>
    </dgm:pt>
    <dgm:pt modelId="{7EAA0A29-359E-4CA2-90CD-0777F659A8AB}" type="sibTrans" cxnId="{5C9C121F-5CA5-43E9-8450-688DF3B4F949}">
      <dgm:prSet/>
      <dgm:spPr/>
      <dgm:t>
        <a:bodyPr/>
        <a:lstStyle/>
        <a:p>
          <a:endParaRPr lang="en-US">
            <a:latin typeface="Arial" panose="020B0604020202020204" pitchFamily="34" charset="0"/>
            <a:cs typeface="Arial" panose="020B0604020202020204" pitchFamily="34" charset="0"/>
          </a:endParaRPr>
        </a:p>
      </dgm:t>
    </dgm:pt>
    <dgm:pt modelId="{8909B78E-31E4-4C72-AEB2-D3665898CFB9}">
      <dgm:prSet phldrT="[Text]" custT="1"/>
      <dgm:spPr/>
      <dgm:t>
        <a:bodyPr/>
        <a:lstStyle/>
        <a:p>
          <a:r>
            <a:rPr lang="en-US" sz="2000" b="1" i="0" dirty="0" smtClean="0">
              <a:solidFill>
                <a:srgbClr val="002060"/>
              </a:solidFill>
              <a:latin typeface="Arial" panose="020B0604020202020204" pitchFamily="34" charset="0"/>
              <a:cs typeface="Arial" panose="020B0604020202020204" pitchFamily="34" charset="0"/>
            </a:rPr>
            <a:t>Adenoma/SSP	</a:t>
          </a:r>
          <a:endParaRPr lang="en-US" sz="2000" b="1" i="0" dirty="0">
            <a:solidFill>
              <a:srgbClr val="002060"/>
            </a:solidFill>
            <a:latin typeface="Arial" panose="020B0604020202020204" pitchFamily="34" charset="0"/>
            <a:cs typeface="Arial" panose="020B0604020202020204" pitchFamily="34" charset="0"/>
          </a:endParaRPr>
        </a:p>
      </dgm:t>
    </dgm:pt>
    <dgm:pt modelId="{D272AC61-B67B-4498-B0A3-7F6EC6A8DB4E}" type="parTrans" cxnId="{AC090D03-F227-4614-916D-34B04A79D5ED}">
      <dgm:prSet/>
      <dgm:spPr/>
      <dgm:t>
        <a:bodyPr/>
        <a:lstStyle/>
        <a:p>
          <a:endParaRPr lang="en-US">
            <a:latin typeface="Arial" panose="020B0604020202020204" pitchFamily="34" charset="0"/>
            <a:cs typeface="Arial" panose="020B0604020202020204" pitchFamily="34" charset="0"/>
          </a:endParaRPr>
        </a:p>
      </dgm:t>
    </dgm:pt>
    <dgm:pt modelId="{13749768-61C0-41CA-A23A-53EC4C43D6C5}" type="sibTrans" cxnId="{AC090D03-F227-4614-916D-34B04A79D5ED}">
      <dgm:prSet/>
      <dgm:spPr/>
      <dgm:t>
        <a:bodyPr/>
        <a:lstStyle/>
        <a:p>
          <a:endParaRPr lang="en-US">
            <a:latin typeface="Arial" panose="020B0604020202020204" pitchFamily="34" charset="0"/>
            <a:cs typeface="Arial" panose="020B0604020202020204" pitchFamily="34" charset="0"/>
          </a:endParaRPr>
        </a:p>
      </dgm:t>
    </dgm:pt>
    <dgm:pt modelId="{2041C416-C795-4A15-9C53-75DCBDC37C6F}">
      <dgm:prSet phldrT="[Text]" custT="1"/>
      <dgm:spPr/>
      <dgm:t>
        <a:bodyPr/>
        <a:lstStyle/>
        <a:p>
          <a:r>
            <a:rPr lang="en-US" sz="2000" b="1" i="0" dirty="0" smtClean="0">
              <a:solidFill>
                <a:srgbClr val="002060"/>
              </a:solidFill>
              <a:latin typeface="Arial" panose="020B0604020202020204" pitchFamily="34" charset="0"/>
              <a:cs typeface="Arial" panose="020B0604020202020204" pitchFamily="34" charset="0"/>
            </a:rPr>
            <a:t>IBD (</a:t>
          </a:r>
          <a:r>
            <a:rPr lang="en-US" sz="2000" b="1" i="0" dirty="0" err="1" smtClean="0">
              <a:solidFill>
                <a:srgbClr val="002060"/>
              </a:solidFill>
              <a:latin typeface="Arial" panose="020B0604020202020204" pitchFamily="34" charset="0"/>
              <a:cs typeface="Arial" panose="020B0604020202020204" pitchFamily="34" charset="0"/>
            </a:rPr>
            <a:t>Crohn</a:t>
          </a:r>
          <a:r>
            <a:rPr lang="en-US" sz="2000" b="1" i="0" dirty="0" smtClean="0">
              <a:solidFill>
                <a:srgbClr val="002060"/>
              </a:solidFill>
              <a:latin typeface="Arial" panose="020B0604020202020204" pitchFamily="34" charset="0"/>
              <a:cs typeface="Arial" panose="020B0604020202020204" pitchFamily="34" charset="0"/>
            </a:rPr>
            <a:t> &amp; Ulcerative Colitis)	</a:t>
          </a:r>
          <a:endParaRPr lang="en-US" sz="2000" b="1" i="0" dirty="0">
            <a:solidFill>
              <a:srgbClr val="002060"/>
            </a:solidFill>
            <a:latin typeface="Arial" panose="020B0604020202020204" pitchFamily="34" charset="0"/>
            <a:cs typeface="Arial" panose="020B0604020202020204" pitchFamily="34" charset="0"/>
          </a:endParaRPr>
        </a:p>
      </dgm:t>
    </dgm:pt>
    <dgm:pt modelId="{A67FD2EF-F679-40DA-9E60-150ED0A99E03}" type="parTrans" cxnId="{BAB27FDF-1D17-4986-9346-9DDC18331B54}">
      <dgm:prSet/>
      <dgm:spPr/>
      <dgm:t>
        <a:bodyPr/>
        <a:lstStyle/>
        <a:p>
          <a:endParaRPr lang="en-US">
            <a:latin typeface="Arial" panose="020B0604020202020204" pitchFamily="34" charset="0"/>
            <a:cs typeface="Arial" panose="020B0604020202020204" pitchFamily="34" charset="0"/>
          </a:endParaRPr>
        </a:p>
      </dgm:t>
    </dgm:pt>
    <dgm:pt modelId="{E58A4A5B-FE47-4720-B8E2-0E0FDFF3BA04}" type="sibTrans" cxnId="{BAB27FDF-1D17-4986-9346-9DDC18331B54}">
      <dgm:prSet/>
      <dgm:spPr/>
      <dgm:t>
        <a:bodyPr/>
        <a:lstStyle/>
        <a:p>
          <a:endParaRPr lang="en-US">
            <a:latin typeface="Arial" panose="020B0604020202020204" pitchFamily="34" charset="0"/>
            <a:cs typeface="Arial" panose="020B0604020202020204" pitchFamily="34" charset="0"/>
          </a:endParaRPr>
        </a:p>
      </dgm:t>
    </dgm:pt>
    <dgm:pt modelId="{196A171B-3660-444A-9AC5-A80784D68E3B}">
      <dgm:prSet phldrT="[Text]" custT="1"/>
      <dgm:spPr/>
      <dgm:t>
        <a:bodyPr/>
        <a:lstStyle/>
        <a:p>
          <a:r>
            <a:rPr lang="en-US" sz="2000" b="1" i="0" dirty="0" smtClean="0">
              <a:solidFill>
                <a:srgbClr val="002060"/>
              </a:solidFill>
              <a:latin typeface="Arial" panose="020B0604020202020204" pitchFamily="34" charset="0"/>
              <a:cs typeface="Arial" panose="020B0604020202020204" pitchFamily="34" charset="0"/>
            </a:rPr>
            <a:t>CRC</a:t>
          </a:r>
          <a:endParaRPr lang="en-US" sz="2000" b="1" i="0" dirty="0">
            <a:solidFill>
              <a:srgbClr val="002060"/>
            </a:solidFill>
            <a:latin typeface="Arial" panose="020B0604020202020204" pitchFamily="34" charset="0"/>
            <a:cs typeface="Arial" panose="020B0604020202020204" pitchFamily="34" charset="0"/>
          </a:endParaRPr>
        </a:p>
      </dgm:t>
    </dgm:pt>
    <dgm:pt modelId="{E99D38A3-F957-4957-A98A-5340C1C63756}" type="parTrans" cxnId="{E38D4063-8456-4EBB-809F-4E31841C27F2}">
      <dgm:prSet/>
      <dgm:spPr/>
      <dgm:t>
        <a:bodyPr/>
        <a:lstStyle/>
        <a:p>
          <a:endParaRPr lang="en-US">
            <a:latin typeface="Arial" panose="020B0604020202020204" pitchFamily="34" charset="0"/>
            <a:cs typeface="Arial" panose="020B0604020202020204" pitchFamily="34" charset="0"/>
          </a:endParaRPr>
        </a:p>
      </dgm:t>
    </dgm:pt>
    <dgm:pt modelId="{67634333-088D-4E10-A736-002C42647980}" type="sibTrans" cxnId="{E38D4063-8456-4EBB-809F-4E31841C27F2}">
      <dgm:prSet/>
      <dgm:spPr/>
      <dgm:t>
        <a:bodyPr/>
        <a:lstStyle/>
        <a:p>
          <a:endParaRPr lang="en-US">
            <a:latin typeface="Arial" panose="020B0604020202020204" pitchFamily="34" charset="0"/>
            <a:cs typeface="Arial" panose="020B0604020202020204" pitchFamily="34" charset="0"/>
          </a:endParaRPr>
        </a:p>
      </dgm:t>
    </dgm:pt>
    <dgm:pt modelId="{2C355EA7-6C90-4C08-BE25-1A17052F9AFD}">
      <dgm:prSet phldrT="[Text]" custT="1"/>
      <dgm:spPr/>
      <dgm:t>
        <a:bodyPr/>
        <a:lstStyle/>
        <a:p>
          <a:r>
            <a:rPr lang="en-US" sz="2000" b="1" i="0" dirty="0" err="1" smtClean="0">
              <a:solidFill>
                <a:srgbClr val="002060"/>
              </a:solidFill>
              <a:latin typeface="Arial" panose="020B0604020202020204" pitchFamily="34" charset="0"/>
              <a:cs typeface="Arial" panose="020B0604020202020204" pitchFamily="34" charset="0"/>
            </a:rPr>
            <a:t>Tiền</a:t>
          </a:r>
          <a:r>
            <a:rPr lang="en-US" sz="2000" b="1" i="0" dirty="0" smtClean="0">
              <a:solidFill>
                <a:srgbClr val="002060"/>
              </a:solidFill>
              <a:latin typeface="Arial" panose="020B0604020202020204" pitchFamily="34" charset="0"/>
              <a:cs typeface="Arial" panose="020B0604020202020204" pitchFamily="34" charset="0"/>
            </a:rPr>
            <a:t> </a:t>
          </a:r>
          <a:r>
            <a:rPr lang="en-US" sz="2000" b="1" i="0" dirty="0" err="1" smtClean="0">
              <a:solidFill>
                <a:srgbClr val="002060"/>
              </a:solidFill>
              <a:latin typeface="Arial" panose="020B0604020202020204" pitchFamily="34" charset="0"/>
              <a:cs typeface="Arial" panose="020B0604020202020204" pitchFamily="34" charset="0"/>
            </a:rPr>
            <a:t>căn</a:t>
          </a:r>
          <a:r>
            <a:rPr lang="en-US" sz="2000" b="1" i="0" dirty="0" smtClean="0">
              <a:solidFill>
                <a:srgbClr val="002060"/>
              </a:solidFill>
              <a:latin typeface="Arial" panose="020B0604020202020204" pitchFamily="34" charset="0"/>
              <a:cs typeface="Arial" panose="020B0604020202020204" pitchFamily="34" charset="0"/>
            </a:rPr>
            <a:t> </a:t>
          </a:r>
          <a:r>
            <a:rPr lang="en-US" sz="2000" b="1" i="0" dirty="0" err="1" smtClean="0">
              <a:solidFill>
                <a:srgbClr val="002060"/>
              </a:solidFill>
              <a:latin typeface="Arial" panose="020B0604020202020204" pitchFamily="34" charset="0"/>
              <a:cs typeface="Arial" panose="020B0604020202020204" pitchFamily="34" charset="0"/>
            </a:rPr>
            <a:t>gia</a:t>
          </a:r>
          <a:r>
            <a:rPr lang="en-US" sz="2000" b="1" i="0" dirty="0" smtClean="0">
              <a:solidFill>
                <a:srgbClr val="002060"/>
              </a:solidFill>
              <a:latin typeface="Arial" panose="020B0604020202020204" pitchFamily="34" charset="0"/>
              <a:cs typeface="Arial" panose="020B0604020202020204" pitchFamily="34" charset="0"/>
            </a:rPr>
            <a:t> </a:t>
          </a:r>
          <a:r>
            <a:rPr lang="en-US" sz="2000" b="1" i="0" dirty="0" err="1" smtClean="0">
              <a:solidFill>
                <a:srgbClr val="002060"/>
              </a:solidFill>
              <a:latin typeface="Arial" panose="020B0604020202020204" pitchFamily="34" charset="0"/>
              <a:cs typeface="Arial" panose="020B0604020202020204" pitchFamily="34" charset="0"/>
            </a:rPr>
            <a:t>đình</a:t>
          </a:r>
          <a:r>
            <a:rPr lang="en-US" sz="2000" b="1" i="0" dirty="0" smtClean="0">
              <a:solidFill>
                <a:srgbClr val="002060"/>
              </a:solidFill>
              <a:latin typeface="Arial" panose="020B0604020202020204" pitchFamily="34" charset="0"/>
              <a:cs typeface="Arial" panose="020B0604020202020204" pitchFamily="34" charset="0"/>
            </a:rPr>
            <a:t> </a:t>
          </a:r>
          <a:r>
            <a:rPr lang="en-US" sz="2000" b="1" i="0" dirty="0" err="1" smtClean="0">
              <a:solidFill>
                <a:srgbClr val="002060"/>
              </a:solidFill>
              <a:latin typeface="Arial" panose="020B0604020202020204" pitchFamily="34" charset="0"/>
              <a:cs typeface="Arial" panose="020B0604020202020204" pitchFamily="34" charset="0"/>
            </a:rPr>
            <a:t>bị</a:t>
          </a:r>
          <a:r>
            <a:rPr lang="en-US" sz="2000" b="1" i="0" dirty="0" smtClean="0">
              <a:solidFill>
                <a:srgbClr val="002060"/>
              </a:solidFill>
              <a:latin typeface="Arial" panose="020B0604020202020204" pitchFamily="34" charset="0"/>
              <a:cs typeface="Arial" panose="020B0604020202020204" pitchFamily="34" charset="0"/>
            </a:rPr>
            <a:t> CRC	</a:t>
          </a:r>
          <a:endParaRPr lang="en-US" sz="2000" b="1" i="0" dirty="0">
            <a:solidFill>
              <a:srgbClr val="002060"/>
            </a:solidFill>
            <a:latin typeface="Arial" panose="020B0604020202020204" pitchFamily="34" charset="0"/>
            <a:cs typeface="Arial" panose="020B0604020202020204" pitchFamily="34" charset="0"/>
          </a:endParaRPr>
        </a:p>
      </dgm:t>
    </dgm:pt>
    <dgm:pt modelId="{191C5424-364B-4F93-AC13-150FC5B0D022}" type="parTrans" cxnId="{22A7019F-1662-4DD4-8540-55EEF8E5ADB3}">
      <dgm:prSet/>
      <dgm:spPr/>
      <dgm:t>
        <a:bodyPr/>
        <a:lstStyle/>
        <a:p>
          <a:endParaRPr lang="en-US">
            <a:latin typeface="Arial" panose="020B0604020202020204" pitchFamily="34" charset="0"/>
            <a:cs typeface="Arial" panose="020B0604020202020204" pitchFamily="34" charset="0"/>
          </a:endParaRPr>
        </a:p>
      </dgm:t>
    </dgm:pt>
    <dgm:pt modelId="{F4FDC418-E2EC-4DA7-BCF5-EE27A1C4CB90}" type="sibTrans" cxnId="{22A7019F-1662-4DD4-8540-55EEF8E5ADB3}">
      <dgm:prSet/>
      <dgm:spPr/>
      <dgm:t>
        <a:bodyPr/>
        <a:lstStyle/>
        <a:p>
          <a:endParaRPr lang="en-US">
            <a:latin typeface="Arial" panose="020B0604020202020204" pitchFamily="34" charset="0"/>
            <a:cs typeface="Arial" panose="020B0604020202020204" pitchFamily="34" charset="0"/>
          </a:endParaRPr>
        </a:p>
      </dgm:t>
    </dgm:pt>
    <dgm:pt modelId="{3990123C-41F4-4CE5-A31F-906B592BF95C}">
      <dgm:prSet phldrT="[Text]"/>
      <dgm:spPr/>
      <dgm:t>
        <a:bodyPr/>
        <a:lstStyle/>
        <a:p>
          <a:r>
            <a:rPr lang="en-US" b="0" dirty="0" err="1" smtClean="0">
              <a:solidFill>
                <a:srgbClr val="FF0000"/>
              </a:solidFill>
              <a:latin typeface="Arial" panose="020B0604020202020204" pitchFamily="34" charset="0"/>
              <a:cs typeface="Arial" panose="020B0604020202020204" pitchFamily="34" charset="0"/>
            </a:rPr>
            <a:t>Nguy</a:t>
          </a:r>
          <a:r>
            <a:rPr lang="en-US" b="0" dirty="0" smtClean="0">
              <a:solidFill>
                <a:srgbClr val="FF0000"/>
              </a:solidFill>
              <a:latin typeface="Arial" panose="020B0604020202020204" pitchFamily="34" charset="0"/>
              <a:cs typeface="Arial" panose="020B0604020202020204" pitchFamily="34" charset="0"/>
            </a:rPr>
            <a:t> </a:t>
          </a:r>
          <a:r>
            <a:rPr lang="en-US" b="0" dirty="0" err="1" smtClean="0">
              <a:solidFill>
                <a:srgbClr val="FF0000"/>
              </a:solidFill>
              <a:latin typeface="Arial" panose="020B0604020202020204" pitchFamily="34" charset="0"/>
              <a:cs typeface="Arial" panose="020B0604020202020204" pitchFamily="34" charset="0"/>
            </a:rPr>
            <a:t>cơ</a:t>
          </a:r>
          <a:r>
            <a:rPr lang="en-US" b="0" dirty="0" smtClean="0">
              <a:solidFill>
                <a:srgbClr val="FF0000"/>
              </a:solidFill>
              <a:latin typeface="Arial" panose="020B0604020202020204" pitchFamily="34" charset="0"/>
              <a:cs typeface="Arial" panose="020B0604020202020204" pitchFamily="34" charset="0"/>
            </a:rPr>
            <a:t> </a:t>
          </a:r>
          <a:r>
            <a:rPr lang="en-US" b="0" dirty="0" err="1" smtClean="0">
              <a:solidFill>
                <a:srgbClr val="FF0000"/>
              </a:solidFill>
              <a:latin typeface="Arial" panose="020B0604020202020204" pitchFamily="34" charset="0"/>
              <a:cs typeface="Arial" panose="020B0604020202020204" pitchFamily="34" charset="0"/>
            </a:rPr>
            <a:t>rất</a:t>
          </a:r>
          <a:r>
            <a:rPr lang="en-US" b="0" dirty="0" smtClean="0">
              <a:solidFill>
                <a:srgbClr val="FF0000"/>
              </a:solidFill>
              <a:latin typeface="Arial" panose="020B0604020202020204" pitchFamily="34" charset="0"/>
              <a:cs typeface="Arial" panose="020B0604020202020204" pitchFamily="34" charset="0"/>
            </a:rPr>
            <a:t> </a:t>
          </a:r>
          <a:r>
            <a:rPr lang="en-US" b="0" dirty="0" err="1" smtClean="0">
              <a:solidFill>
                <a:srgbClr val="FF0000"/>
              </a:solidFill>
              <a:latin typeface="Arial" panose="020B0604020202020204" pitchFamily="34" charset="0"/>
              <a:cs typeface="Arial" panose="020B0604020202020204" pitchFamily="34" charset="0"/>
            </a:rPr>
            <a:t>cao</a:t>
          </a:r>
          <a:endParaRPr lang="en-US" b="0" dirty="0">
            <a:solidFill>
              <a:srgbClr val="FF0000"/>
            </a:solidFill>
            <a:latin typeface="Arial" panose="020B0604020202020204" pitchFamily="34" charset="0"/>
            <a:cs typeface="Arial" panose="020B0604020202020204" pitchFamily="34" charset="0"/>
          </a:endParaRPr>
        </a:p>
      </dgm:t>
    </dgm:pt>
    <dgm:pt modelId="{E794A76C-DBD3-4388-A1D3-3D3190F8B653}" type="parTrans" cxnId="{90DFEA88-92D6-46C1-BEE0-73D106BE6CE2}">
      <dgm:prSet/>
      <dgm:spPr/>
      <dgm:t>
        <a:bodyPr/>
        <a:lstStyle/>
        <a:p>
          <a:endParaRPr lang="en-US">
            <a:latin typeface="Arial" panose="020B0604020202020204" pitchFamily="34" charset="0"/>
            <a:cs typeface="Arial" panose="020B0604020202020204" pitchFamily="34" charset="0"/>
          </a:endParaRPr>
        </a:p>
      </dgm:t>
    </dgm:pt>
    <dgm:pt modelId="{429759AC-7DDA-4DD1-83AB-F6C9B8B24249}" type="sibTrans" cxnId="{90DFEA88-92D6-46C1-BEE0-73D106BE6CE2}">
      <dgm:prSet/>
      <dgm:spPr/>
      <dgm:t>
        <a:bodyPr/>
        <a:lstStyle/>
        <a:p>
          <a:endParaRPr lang="en-US">
            <a:latin typeface="Arial" panose="020B0604020202020204" pitchFamily="34" charset="0"/>
            <a:cs typeface="Arial" panose="020B0604020202020204" pitchFamily="34" charset="0"/>
          </a:endParaRPr>
        </a:p>
      </dgm:t>
    </dgm:pt>
    <dgm:pt modelId="{FCF8A2EC-11F1-4FDE-9878-314FE17119BA}">
      <dgm:prSet phldrT="[Text]" custT="1"/>
      <dgm:spPr/>
      <dgm:t>
        <a:bodyPr/>
        <a:lstStyle/>
        <a:p>
          <a:r>
            <a:rPr lang="en-US" sz="2000" b="1" dirty="0" smtClean="0">
              <a:solidFill>
                <a:srgbClr val="FF0000"/>
              </a:solidFill>
              <a:latin typeface="Arial" panose="020B0604020202020204" pitchFamily="34" charset="0"/>
              <a:cs typeface="Arial" panose="020B0604020202020204" pitchFamily="34" charset="0"/>
            </a:rPr>
            <a:t>HNPCC (</a:t>
          </a:r>
          <a:r>
            <a:rPr lang="en-US" sz="2000" b="1" dirty="0" err="1" smtClean="0">
              <a:solidFill>
                <a:srgbClr val="FF0000"/>
              </a:solidFill>
              <a:latin typeface="Arial" panose="020B0604020202020204" pitchFamily="34" charset="0"/>
              <a:cs typeface="Arial" panose="020B0604020202020204" pitchFamily="34" charset="0"/>
            </a:rPr>
            <a:t>hội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chứng</a:t>
          </a:r>
          <a:r>
            <a:rPr lang="en-US" sz="2000" b="1" dirty="0" smtClean="0">
              <a:solidFill>
                <a:srgbClr val="FF0000"/>
              </a:solidFill>
              <a:latin typeface="Arial" panose="020B0604020202020204" pitchFamily="34" charset="0"/>
              <a:cs typeface="Arial" panose="020B0604020202020204" pitchFamily="34" charset="0"/>
            </a:rPr>
            <a:t> Lynch)</a:t>
          </a:r>
          <a:endParaRPr lang="en-US" sz="2000" b="1" dirty="0">
            <a:solidFill>
              <a:srgbClr val="FF0000"/>
            </a:solidFill>
            <a:latin typeface="Arial" panose="020B0604020202020204" pitchFamily="34" charset="0"/>
            <a:cs typeface="Arial" panose="020B0604020202020204" pitchFamily="34" charset="0"/>
          </a:endParaRPr>
        </a:p>
      </dgm:t>
    </dgm:pt>
    <dgm:pt modelId="{8F1FB6BD-ADD4-4C8E-BBD3-C4A823D63BF2}" type="parTrans" cxnId="{2D9B55A8-B3BE-4615-ABFE-1BA90AFFA0B2}">
      <dgm:prSet/>
      <dgm:spPr/>
      <dgm:t>
        <a:bodyPr/>
        <a:lstStyle/>
        <a:p>
          <a:endParaRPr lang="en-US">
            <a:latin typeface="Arial" panose="020B0604020202020204" pitchFamily="34" charset="0"/>
            <a:cs typeface="Arial" panose="020B0604020202020204" pitchFamily="34" charset="0"/>
          </a:endParaRPr>
        </a:p>
      </dgm:t>
    </dgm:pt>
    <dgm:pt modelId="{72CEAF15-1EAE-4DB6-B416-D205570285AE}" type="sibTrans" cxnId="{2D9B55A8-B3BE-4615-ABFE-1BA90AFFA0B2}">
      <dgm:prSet/>
      <dgm:spPr/>
      <dgm:t>
        <a:bodyPr/>
        <a:lstStyle/>
        <a:p>
          <a:endParaRPr lang="en-US">
            <a:latin typeface="Arial" panose="020B0604020202020204" pitchFamily="34" charset="0"/>
            <a:cs typeface="Arial" panose="020B0604020202020204" pitchFamily="34" charset="0"/>
          </a:endParaRPr>
        </a:p>
      </dgm:t>
    </dgm:pt>
    <dgm:pt modelId="{E7F647DB-8F3A-4271-B4C0-F2E0D1B2FCB7}">
      <dgm:prSet phldrT="[Text]" custT="1"/>
      <dgm:spPr/>
      <dgm:t>
        <a:bodyPr/>
        <a:lstStyle/>
        <a:p>
          <a:r>
            <a:rPr lang="en-US" sz="2000" b="1" dirty="0" err="1" smtClean="0">
              <a:solidFill>
                <a:srgbClr val="FF0000"/>
              </a:solidFill>
              <a:latin typeface="Arial" panose="020B0604020202020204" pitchFamily="34" charset="0"/>
              <a:cs typeface="Arial" panose="020B0604020202020204" pitchFamily="34" charset="0"/>
            </a:rPr>
            <a:t>Các</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hội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chứng</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đa</a:t>
          </a:r>
          <a:r>
            <a:rPr lang="en-US" sz="2000" b="1" dirty="0" smtClean="0">
              <a:solidFill>
                <a:srgbClr val="FF0000"/>
              </a:solidFill>
              <a:latin typeface="Arial" panose="020B0604020202020204" pitchFamily="34" charset="0"/>
              <a:cs typeface="Arial" panose="020B0604020202020204" pitchFamily="34" charset="0"/>
            </a:rPr>
            <a:t> polyp</a:t>
          </a:r>
          <a:endParaRPr lang="en-US" sz="2000" b="1" dirty="0">
            <a:solidFill>
              <a:srgbClr val="FF0000"/>
            </a:solidFill>
            <a:latin typeface="Arial" panose="020B0604020202020204" pitchFamily="34" charset="0"/>
            <a:cs typeface="Arial" panose="020B0604020202020204" pitchFamily="34" charset="0"/>
          </a:endParaRPr>
        </a:p>
      </dgm:t>
    </dgm:pt>
    <dgm:pt modelId="{F6A15370-96A2-40A2-AAC9-8305D50BB41D}" type="parTrans" cxnId="{0707620C-B8FA-4859-8415-DF42B67EB9C7}">
      <dgm:prSet/>
      <dgm:spPr/>
      <dgm:t>
        <a:bodyPr/>
        <a:lstStyle/>
        <a:p>
          <a:endParaRPr lang="en-US">
            <a:latin typeface="Arial" panose="020B0604020202020204" pitchFamily="34" charset="0"/>
            <a:cs typeface="Arial" panose="020B0604020202020204" pitchFamily="34" charset="0"/>
          </a:endParaRPr>
        </a:p>
      </dgm:t>
    </dgm:pt>
    <dgm:pt modelId="{A1BF5902-108B-400D-9E91-481B4A147B1E}" type="sibTrans" cxnId="{0707620C-B8FA-4859-8415-DF42B67EB9C7}">
      <dgm:prSet/>
      <dgm:spPr/>
      <dgm:t>
        <a:bodyPr/>
        <a:lstStyle/>
        <a:p>
          <a:endParaRPr lang="en-US">
            <a:latin typeface="Arial" panose="020B0604020202020204" pitchFamily="34" charset="0"/>
            <a:cs typeface="Arial" panose="020B0604020202020204" pitchFamily="34" charset="0"/>
          </a:endParaRPr>
        </a:p>
      </dgm:t>
    </dgm:pt>
    <dgm:pt modelId="{D8018CB3-D137-4E99-BDC1-601C28A3CD51}">
      <dgm:prSet phldrT="[Text]" custT="1"/>
      <dgm:spPr/>
      <dgm:t>
        <a:bodyPr/>
        <a:lstStyle/>
        <a:p>
          <a:r>
            <a:rPr lang="en-US" sz="2000" b="1" dirty="0" err="1" smtClean="0">
              <a:solidFill>
                <a:srgbClr val="FF0000"/>
              </a:solidFill>
              <a:latin typeface="Arial" panose="020B0604020202020204" pitchFamily="34" charset="0"/>
              <a:cs typeface="Arial" panose="020B0604020202020204" pitchFamily="34" charset="0"/>
            </a:rPr>
            <a:t>Hội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chứng</a:t>
          </a:r>
          <a:r>
            <a:rPr lang="en-US" sz="2000" b="1" dirty="0" smtClean="0">
              <a:solidFill>
                <a:srgbClr val="FF0000"/>
              </a:solidFill>
              <a:latin typeface="Arial" panose="020B0604020202020204" pitchFamily="34" charset="0"/>
              <a:cs typeface="Arial" panose="020B0604020202020204" pitchFamily="34" charset="0"/>
            </a:rPr>
            <a:t> Cowden </a:t>
          </a:r>
          <a:endParaRPr lang="en-US" sz="2000" b="1" dirty="0">
            <a:solidFill>
              <a:srgbClr val="FF0000"/>
            </a:solidFill>
            <a:latin typeface="Arial" panose="020B0604020202020204" pitchFamily="34" charset="0"/>
            <a:cs typeface="Arial" panose="020B0604020202020204" pitchFamily="34" charset="0"/>
          </a:endParaRPr>
        </a:p>
      </dgm:t>
    </dgm:pt>
    <dgm:pt modelId="{36F43FB5-57CD-4AB9-8CE9-E4E6AC5DE2E5}" type="parTrans" cxnId="{503B8855-4D2A-40EF-9B27-CF02CF15C783}">
      <dgm:prSet/>
      <dgm:spPr/>
      <dgm:t>
        <a:bodyPr/>
        <a:lstStyle/>
        <a:p>
          <a:endParaRPr lang="en-US">
            <a:latin typeface="Arial" panose="020B0604020202020204" pitchFamily="34" charset="0"/>
            <a:cs typeface="Arial" panose="020B0604020202020204" pitchFamily="34" charset="0"/>
          </a:endParaRPr>
        </a:p>
      </dgm:t>
    </dgm:pt>
    <dgm:pt modelId="{B11DFF4E-C4A2-45A9-9324-0DDD73135386}" type="sibTrans" cxnId="{503B8855-4D2A-40EF-9B27-CF02CF15C783}">
      <dgm:prSet/>
      <dgm:spPr/>
      <dgm:t>
        <a:bodyPr/>
        <a:lstStyle/>
        <a:p>
          <a:endParaRPr lang="en-US">
            <a:latin typeface="Arial" panose="020B0604020202020204" pitchFamily="34" charset="0"/>
            <a:cs typeface="Arial" panose="020B0604020202020204" pitchFamily="34" charset="0"/>
          </a:endParaRPr>
        </a:p>
      </dgm:t>
    </dgm:pt>
    <dgm:pt modelId="{0235E59A-2706-421C-9A0D-70BCB8CF82C9}">
      <dgm:prSet phldrT="[Text]" custT="1"/>
      <dgm:spPr/>
      <dgm:t>
        <a:bodyPr/>
        <a:lstStyle/>
        <a:p>
          <a:r>
            <a:rPr lang="en-US" sz="2000" b="1" dirty="0" err="1" smtClean="0">
              <a:solidFill>
                <a:srgbClr val="FF0000"/>
              </a:solidFill>
              <a:latin typeface="Arial" panose="020B0604020202020204" pitchFamily="34" charset="0"/>
              <a:cs typeface="Arial" panose="020B0604020202020204" pitchFamily="34" charset="0"/>
            </a:rPr>
            <a:t>Hội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chứng</a:t>
          </a:r>
          <a:r>
            <a:rPr lang="en-US" sz="2000" b="1" dirty="0" smtClean="0">
              <a:solidFill>
                <a:srgbClr val="FF0000"/>
              </a:solidFill>
              <a:latin typeface="Arial" panose="020B0604020202020204" pitchFamily="34" charset="0"/>
              <a:cs typeface="Arial" panose="020B0604020202020204" pitchFamily="34" charset="0"/>
            </a:rPr>
            <a:t> Li-</a:t>
          </a:r>
          <a:r>
            <a:rPr lang="en-US" sz="2000" b="1" dirty="0" err="1" smtClean="0">
              <a:solidFill>
                <a:srgbClr val="FF0000"/>
              </a:solidFill>
              <a:latin typeface="Arial" panose="020B0604020202020204" pitchFamily="34" charset="0"/>
              <a:cs typeface="Arial" panose="020B0604020202020204" pitchFamily="34" charset="0"/>
            </a:rPr>
            <a:t>Fraumeni</a:t>
          </a:r>
          <a:endParaRPr lang="en-US" sz="2000" b="1" dirty="0">
            <a:solidFill>
              <a:srgbClr val="FF0000"/>
            </a:solidFill>
            <a:latin typeface="Arial" panose="020B0604020202020204" pitchFamily="34" charset="0"/>
            <a:cs typeface="Arial" panose="020B0604020202020204" pitchFamily="34" charset="0"/>
          </a:endParaRPr>
        </a:p>
      </dgm:t>
    </dgm:pt>
    <dgm:pt modelId="{47E694F4-9D57-4D86-8F54-9F9898543D86}" type="parTrans" cxnId="{35FBB892-7F49-47FC-B9FC-B458BC764236}">
      <dgm:prSet/>
      <dgm:spPr/>
      <dgm:t>
        <a:bodyPr/>
        <a:lstStyle/>
        <a:p>
          <a:endParaRPr lang="en-US">
            <a:latin typeface="Arial" panose="020B0604020202020204" pitchFamily="34" charset="0"/>
            <a:cs typeface="Arial" panose="020B0604020202020204" pitchFamily="34" charset="0"/>
          </a:endParaRPr>
        </a:p>
      </dgm:t>
    </dgm:pt>
    <dgm:pt modelId="{AB34720F-5DB7-4C6B-B7A5-7AA28EB59A8B}" type="sibTrans" cxnId="{35FBB892-7F49-47FC-B9FC-B458BC764236}">
      <dgm:prSet/>
      <dgm:spPr/>
      <dgm:t>
        <a:bodyPr/>
        <a:lstStyle/>
        <a:p>
          <a:endParaRPr lang="en-US">
            <a:latin typeface="Arial" panose="020B0604020202020204" pitchFamily="34" charset="0"/>
            <a:cs typeface="Arial" panose="020B0604020202020204" pitchFamily="34" charset="0"/>
          </a:endParaRPr>
        </a:p>
      </dgm:t>
    </dgm:pt>
    <dgm:pt modelId="{89179053-78A5-4340-853E-B97875A5F942}" type="pres">
      <dgm:prSet presAssocID="{CD59D697-90BC-4142-8D9A-29F92D3173FC}" presName="vert0" presStyleCnt="0">
        <dgm:presLayoutVars>
          <dgm:dir/>
          <dgm:animOne val="branch"/>
          <dgm:animLvl val="lvl"/>
        </dgm:presLayoutVars>
      </dgm:prSet>
      <dgm:spPr/>
      <dgm:t>
        <a:bodyPr/>
        <a:lstStyle/>
        <a:p>
          <a:endParaRPr lang="en-US"/>
        </a:p>
      </dgm:t>
    </dgm:pt>
    <dgm:pt modelId="{5416C91A-3466-485B-A8AD-FC556E913CB2}" type="pres">
      <dgm:prSet presAssocID="{726A029C-12D2-4E0E-8487-5335E849120B}" presName="thickLine" presStyleLbl="alignNode1" presStyleIdx="0" presStyleCnt="3"/>
      <dgm:spPr/>
      <dgm:t>
        <a:bodyPr/>
        <a:lstStyle/>
        <a:p>
          <a:endParaRPr lang="en-US"/>
        </a:p>
      </dgm:t>
    </dgm:pt>
    <dgm:pt modelId="{D45BDBF8-FE42-480E-89BB-64848BFAC90F}" type="pres">
      <dgm:prSet presAssocID="{726A029C-12D2-4E0E-8487-5335E849120B}" presName="horz1" presStyleCnt="0"/>
      <dgm:spPr/>
      <dgm:t>
        <a:bodyPr/>
        <a:lstStyle/>
        <a:p>
          <a:endParaRPr lang="en-US"/>
        </a:p>
      </dgm:t>
    </dgm:pt>
    <dgm:pt modelId="{1F5F7882-1802-4B21-A08B-3E0918C2B3B1}" type="pres">
      <dgm:prSet presAssocID="{726A029C-12D2-4E0E-8487-5335E849120B}" presName="tx1" presStyleLbl="revTx" presStyleIdx="0" presStyleCnt="15"/>
      <dgm:spPr/>
      <dgm:t>
        <a:bodyPr/>
        <a:lstStyle/>
        <a:p>
          <a:endParaRPr lang="en-US"/>
        </a:p>
      </dgm:t>
    </dgm:pt>
    <dgm:pt modelId="{E70C7A0E-617A-48ED-B48D-D89D4B6A2111}" type="pres">
      <dgm:prSet presAssocID="{726A029C-12D2-4E0E-8487-5335E849120B}" presName="vert1" presStyleCnt="0"/>
      <dgm:spPr/>
      <dgm:t>
        <a:bodyPr/>
        <a:lstStyle/>
        <a:p>
          <a:endParaRPr lang="en-US"/>
        </a:p>
      </dgm:t>
    </dgm:pt>
    <dgm:pt modelId="{FA2D11C2-BE66-4D78-893D-B8C35198CC0A}" type="pres">
      <dgm:prSet presAssocID="{632A52DE-C30F-49DF-979B-73953709C78D}" presName="vertSpace2a" presStyleCnt="0"/>
      <dgm:spPr/>
      <dgm:t>
        <a:bodyPr/>
        <a:lstStyle/>
        <a:p>
          <a:endParaRPr lang="en-US"/>
        </a:p>
      </dgm:t>
    </dgm:pt>
    <dgm:pt modelId="{114A426D-604B-4A13-B549-E7C59D015E95}" type="pres">
      <dgm:prSet presAssocID="{632A52DE-C30F-49DF-979B-73953709C78D}" presName="horz2" presStyleCnt="0"/>
      <dgm:spPr/>
      <dgm:t>
        <a:bodyPr/>
        <a:lstStyle/>
        <a:p>
          <a:endParaRPr lang="en-US"/>
        </a:p>
      </dgm:t>
    </dgm:pt>
    <dgm:pt modelId="{23B2271C-E19A-4A9F-BCE3-B280F40729DA}" type="pres">
      <dgm:prSet presAssocID="{632A52DE-C30F-49DF-979B-73953709C78D}" presName="horzSpace2" presStyleCnt="0"/>
      <dgm:spPr/>
      <dgm:t>
        <a:bodyPr/>
        <a:lstStyle/>
        <a:p>
          <a:endParaRPr lang="en-US"/>
        </a:p>
      </dgm:t>
    </dgm:pt>
    <dgm:pt modelId="{DAC23DC2-A2A8-4EDE-BD1F-308239C1B647}" type="pres">
      <dgm:prSet presAssocID="{632A52DE-C30F-49DF-979B-73953709C78D}" presName="tx2" presStyleLbl="revTx" presStyleIdx="1" presStyleCnt="15"/>
      <dgm:spPr/>
      <dgm:t>
        <a:bodyPr/>
        <a:lstStyle/>
        <a:p>
          <a:endParaRPr lang="en-US"/>
        </a:p>
      </dgm:t>
    </dgm:pt>
    <dgm:pt modelId="{5454B11B-A5BE-4837-9A73-B14B45283982}" type="pres">
      <dgm:prSet presAssocID="{632A52DE-C30F-49DF-979B-73953709C78D}" presName="vert2" presStyleCnt="0"/>
      <dgm:spPr/>
      <dgm:t>
        <a:bodyPr/>
        <a:lstStyle/>
        <a:p>
          <a:endParaRPr lang="en-US"/>
        </a:p>
      </dgm:t>
    </dgm:pt>
    <dgm:pt modelId="{3E90BEBA-A885-4F68-A6AC-102743A964D4}" type="pres">
      <dgm:prSet presAssocID="{632A52DE-C30F-49DF-979B-73953709C78D}" presName="thinLine2b" presStyleLbl="callout" presStyleIdx="0" presStyleCnt="12"/>
      <dgm:spPr/>
      <dgm:t>
        <a:bodyPr/>
        <a:lstStyle/>
        <a:p>
          <a:endParaRPr lang="en-US"/>
        </a:p>
      </dgm:t>
    </dgm:pt>
    <dgm:pt modelId="{864480FB-EA3C-48E5-B8F0-9AFB714BA86F}" type="pres">
      <dgm:prSet presAssocID="{632A52DE-C30F-49DF-979B-73953709C78D}" presName="vertSpace2b" presStyleCnt="0"/>
      <dgm:spPr/>
      <dgm:t>
        <a:bodyPr/>
        <a:lstStyle/>
        <a:p>
          <a:endParaRPr lang="en-US"/>
        </a:p>
      </dgm:t>
    </dgm:pt>
    <dgm:pt modelId="{CF4C2444-9C67-46AE-9A3B-1D4F3702F66F}" type="pres">
      <dgm:prSet presAssocID="{42E1786A-5A60-41AE-996C-6A186119F3BA}" presName="horz2" presStyleCnt="0"/>
      <dgm:spPr/>
      <dgm:t>
        <a:bodyPr/>
        <a:lstStyle/>
        <a:p>
          <a:endParaRPr lang="en-US"/>
        </a:p>
      </dgm:t>
    </dgm:pt>
    <dgm:pt modelId="{FC6A2E88-8622-4517-A689-52C5CB0D9D1B}" type="pres">
      <dgm:prSet presAssocID="{42E1786A-5A60-41AE-996C-6A186119F3BA}" presName="horzSpace2" presStyleCnt="0"/>
      <dgm:spPr/>
      <dgm:t>
        <a:bodyPr/>
        <a:lstStyle/>
        <a:p>
          <a:endParaRPr lang="en-US"/>
        </a:p>
      </dgm:t>
    </dgm:pt>
    <dgm:pt modelId="{01C3447F-91AC-4229-8D03-741AEB6CA267}" type="pres">
      <dgm:prSet presAssocID="{42E1786A-5A60-41AE-996C-6A186119F3BA}" presName="tx2" presStyleLbl="revTx" presStyleIdx="2" presStyleCnt="15"/>
      <dgm:spPr/>
      <dgm:t>
        <a:bodyPr/>
        <a:lstStyle/>
        <a:p>
          <a:endParaRPr lang="en-US"/>
        </a:p>
      </dgm:t>
    </dgm:pt>
    <dgm:pt modelId="{4725A7B5-77F1-4EEE-861D-A8EB960D5FC6}" type="pres">
      <dgm:prSet presAssocID="{42E1786A-5A60-41AE-996C-6A186119F3BA}" presName="vert2" presStyleCnt="0"/>
      <dgm:spPr/>
      <dgm:t>
        <a:bodyPr/>
        <a:lstStyle/>
        <a:p>
          <a:endParaRPr lang="en-US"/>
        </a:p>
      </dgm:t>
    </dgm:pt>
    <dgm:pt modelId="{9146EC63-7CE2-4DE1-8378-EE3F64159FD2}" type="pres">
      <dgm:prSet presAssocID="{42E1786A-5A60-41AE-996C-6A186119F3BA}" presName="thinLine2b" presStyleLbl="callout" presStyleIdx="1" presStyleCnt="12"/>
      <dgm:spPr/>
      <dgm:t>
        <a:bodyPr/>
        <a:lstStyle/>
        <a:p>
          <a:endParaRPr lang="en-US"/>
        </a:p>
      </dgm:t>
    </dgm:pt>
    <dgm:pt modelId="{3DA57DD0-12FE-4F60-9839-11850B4BE3EC}" type="pres">
      <dgm:prSet presAssocID="{42E1786A-5A60-41AE-996C-6A186119F3BA}" presName="vertSpace2b" presStyleCnt="0"/>
      <dgm:spPr/>
      <dgm:t>
        <a:bodyPr/>
        <a:lstStyle/>
        <a:p>
          <a:endParaRPr lang="en-US"/>
        </a:p>
      </dgm:t>
    </dgm:pt>
    <dgm:pt modelId="{CAF2A823-69A9-49FE-A0AD-AEC24E43DF6C}" type="pres">
      <dgm:prSet presAssocID="{7EBB7147-999D-4020-888D-1FFBBD594738}" presName="horz2" presStyleCnt="0"/>
      <dgm:spPr/>
      <dgm:t>
        <a:bodyPr/>
        <a:lstStyle/>
        <a:p>
          <a:endParaRPr lang="en-US"/>
        </a:p>
      </dgm:t>
    </dgm:pt>
    <dgm:pt modelId="{E202BCB3-1077-4746-8DA1-5F2F652CB592}" type="pres">
      <dgm:prSet presAssocID="{7EBB7147-999D-4020-888D-1FFBBD594738}" presName="horzSpace2" presStyleCnt="0"/>
      <dgm:spPr/>
      <dgm:t>
        <a:bodyPr/>
        <a:lstStyle/>
        <a:p>
          <a:endParaRPr lang="en-US"/>
        </a:p>
      </dgm:t>
    </dgm:pt>
    <dgm:pt modelId="{7A1C10DD-702A-4684-BF20-17A08BC34D25}" type="pres">
      <dgm:prSet presAssocID="{7EBB7147-999D-4020-888D-1FFBBD594738}" presName="tx2" presStyleLbl="revTx" presStyleIdx="3" presStyleCnt="15"/>
      <dgm:spPr/>
      <dgm:t>
        <a:bodyPr/>
        <a:lstStyle/>
        <a:p>
          <a:endParaRPr lang="en-US"/>
        </a:p>
      </dgm:t>
    </dgm:pt>
    <dgm:pt modelId="{D6922353-BA63-4341-93D5-B98593703126}" type="pres">
      <dgm:prSet presAssocID="{7EBB7147-999D-4020-888D-1FFBBD594738}" presName="vert2" presStyleCnt="0"/>
      <dgm:spPr/>
      <dgm:t>
        <a:bodyPr/>
        <a:lstStyle/>
        <a:p>
          <a:endParaRPr lang="en-US"/>
        </a:p>
      </dgm:t>
    </dgm:pt>
    <dgm:pt modelId="{26F21016-FC8D-402E-BA74-6E1DA1196620}" type="pres">
      <dgm:prSet presAssocID="{7EBB7147-999D-4020-888D-1FFBBD594738}" presName="thinLine2b" presStyleLbl="callout" presStyleIdx="2" presStyleCnt="12"/>
      <dgm:spPr/>
      <dgm:t>
        <a:bodyPr/>
        <a:lstStyle/>
        <a:p>
          <a:endParaRPr lang="en-US"/>
        </a:p>
      </dgm:t>
    </dgm:pt>
    <dgm:pt modelId="{0773105E-220C-410F-885A-DA42D3CE51E2}" type="pres">
      <dgm:prSet presAssocID="{7EBB7147-999D-4020-888D-1FFBBD594738}" presName="vertSpace2b" presStyleCnt="0"/>
      <dgm:spPr/>
      <dgm:t>
        <a:bodyPr/>
        <a:lstStyle/>
        <a:p>
          <a:endParaRPr lang="en-US"/>
        </a:p>
      </dgm:t>
    </dgm:pt>
    <dgm:pt modelId="{B4D1D1E7-E76C-4772-9EC8-668CD05D5201}" type="pres">
      <dgm:prSet presAssocID="{19835625-CBCE-4CD7-A934-4CE6EE3C9BF2}" presName="horz2" presStyleCnt="0"/>
      <dgm:spPr/>
      <dgm:t>
        <a:bodyPr/>
        <a:lstStyle/>
        <a:p>
          <a:endParaRPr lang="en-US"/>
        </a:p>
      </dgm:t>
    </dgm:pt>
    <dgm:pt modelId="{2B9D10B6-CBE0-4261-820F-DBFEA250CC18}" type="pres">
      <dgm:prSet presAssocID="{19835625-CBCE-4CD7-A934-4CE6EE3C9BF2}" presName="horzSpace2" presStyleCnt="0"/>
      <dgm:spPr/>
      <dgm:t>
        <a:bodyPr/>
        <a:lstStyle/>
        <a:p>
          <a:endParaRPr lang="en-US"/>
        </a:p>
      </dgm:t>
    </dgm:pt>
    <dgm:pt modelId="{B082613A-CAF0-4C42-A515-E6B69097A014}" type="pres">
      <dgm:prSet presAssocID="{19835625-CBCE-4CD7-A934-4CE6EE3C9BF2}" presName="tx2" presStyleLbl="revTx" presStyleIdx="4" presStyleCnt="15"/>
      <dgm:spPr/>
      <dgm:t>
        <a:bodyPr/>
        <a:lstStyle/>
        <a:p>
          <a:endParaRPr lang="en-US"/>
        </a:p>
      </dgm:t>
    </dgm:pt>
    <dgm:pt modelId="{BBC00DF4-8C66-434A-AF95-FA43CEFC1399}" type="pres">
      <dgm:prSet presAssocID="{19835625-CBCE-4CD7-A934-4CE6EE3C9BF2}" presName="vert2" presStyleCnt="0"/>
      <dgm:spPr/>
      <dgm:t>
        <a:bodyPr/>
        <a:lstStyle/>
        <a:p>
          <a:endParaRPr lang="en-US"/>
        </a:p>
      </dgm:t>
    </dgm:pt>
    <dgm:pt modelId="{18B4539C-3618-47B9-91D5-9818348BFEF8}" type="pres">
      <dgm:prSet presAssocID="{19835625-CBCE-4CD7-A934-4CE6EE3C9BF2}" presName="thinLine2b" presStyleLbl="callout" presStyleIdx="3" presStyleCnt="12"/>
      <dgm:spPr/>
      <dgm:t>
        <a:bodyPr/>
        <a:lstStyle/>
        <a:p>
          <a:endParaRPr lang="en-US"/>
        </a:p>
      </dgm:t>
    </dgm:pt>
    <dgm:pt modelId="{4986EAAB-2284-4CBB-880E-BFB247CFF105}" type="pres">
      <dgm:prSet presAssocID="{19835625-CBCE-4CD7-A934-4CE6EE3C9BF2}" presName="vertSpace2b" presStyleCnt="0"/>
      <dgm:spPr/>
      <dgm:t>
        <a:bodyPr/>
        <a:lstStyle/>
        <a:p>
          <a:endParaRPr lang="en-US"/>
        </a:p>
      </dgm:t>
    </dgm:pt>
    <dgm:pt modelId="{24EF2724-DA22-49C4-A0BB-6558AF73CE3C}" type="pres">
      <dgm:prSet presAssocID="{4202596D-8E99-472F-9E95-32D9257F547C}" presName="thickLine" presStyleLbl="alignNode1" presStyleIdx="1" presStyleCnt="3"/>
      <dgm:spPr/>
      <dgm:t>
        <a:bodyPr/>
        <a:lstStyle/>
        <a:p>
          <a:endParaRPr lang="en-US"/>
        </a:p>
      </dgm:t>
    </dgm:pt>
    <dgm:pt modelId="{9EA03004-E5D0-4678-955C-2EF837B74122}" type="pres">
      <dgm:prSet presAssocID="{4202596D-8E99-472F-9E95-32D9257F547C}" presName="horz1" presStyleCnt="0"/>
      <dgm:spPr/>
      <dgm:t>
        <a:bodyPr/>
        <a:lstStyle/>
        <a:p>
          <a:endParaRPr lang="en-US"/>
        </a:p>
      </dgm:t>
    </dgm:pt>
    <dgm:pt modelId="{E0A6933E-3266-48BA-BA60-3F9943D62DEF}" type="pres">
      <dgm:prSet presAssocID="{4202596D-8E99-472F-9E95-32D9257F547C}" presName="tx1" presStyleLbl="revTx" presStyleIdx="5" presStyleCnt="15"/>
      <dgm:spPr/>
      <dgm:t>
        <a:bodyPr/>
        <a:lstStyle/>
        <a:p>
          <a:endParaRPr lang="en-US"/>
        </a:p>
      </dgm:t>
    </dgm:pt>
    <dgm:pt modelId="{646308B4-3FC3-4DD1-A7D5-62A17197A82F}" type="pres">
      <dgm:prSet presAssocID="{4202596D-8E99-472F-9E95-32D9257F547C}" presName="vert1" presStyleCnt="0"/>
      <dgm:spPr/>
      <dgm:t>
        <a:bodyPr/>
        <a:lstStyle/>
        <a:p>
          <a:endParaRPr lang="en-US"/>
        </a:p>
      </dgm:t>
    </dgm:pt>
    <dgm:pt modelId="{8D42A48E-1385-4C65-836A-CCE3E5EC93C1}" type="pres">
      <dgm:prSet presAssocID="{8909B78E-31E4-4C72-AEB2-D3665898CFB9}" presName="vertSpace2a" presStyleCnt="0"/>
      <dgm:spPr/>
      <dgm:t>
        <a:bodyPr/>
        <a:lstStyle/>
        <a:p>
          <a:endParaRPr lang="en-US"/>
        </a:p>
      </dgm:t>
    </dgm:pt>
    <dgm:pt modelId="{62859554-609E-4D34-A345-2D064E7A5AC7}" type="pres">
      <dgm:prSet presAssocID="{8909B78E-31E4-4C72-AEB2-D3665898CFB9}" presName="horz2" presStyleCnt="0"/>
      <dgm:spPr/>
      <dgm:t>
        <a:bodyPr/>
        <a:lstStyle/>
        <a:p>
          <a:endParaRPr lang="en-US"/>
        </a:p>
      </dgm:t>
    </dgm:pt>
    <dgm:pt modelId="{DF81C85F-CF4C-4B2A-8774-C3780066CD62}" type="pres">
      <dgm:prSet presAssocID="{8909B78E-31E4-4C72-AEB2-D3665898CFB9}" presName="horzSpace2" presStyleCnt="0"/>
      <dgm:spPr/>
      <dgm:t>
        <a:bodyPr/>
        <a:lstStyle/>
        <a:p>
          <a:endParaRPr lang="en-US"/>
        </a:p>
      </dgm:t>
    </dgm:pt>
    <dgm:pt modelId="{EDC96434-1CEE-46D9-BE63-1A6AA9C60961}" type="pres">
      <dgm:prSet presAssocID="{8909B78E-31E4-4C72-AEB2-D3665898CFB9}" presName="tx2" presStyleLbl="revTx" presStyleIdx="6" presStyleCnt="15"/>
      <dgm:spPr/>
      <dgm:t>
        <a:bodyPr/>
        <a:lstStyle/>
        <a:p>
          <a:endParaRPr lang="en-US"/>
        </a:p>
      </dgm:t>
    </dgm:pt>
    <dgm:pt modelId="{B67AED43-6275-4FC3-9DE1-2E975FE0BB78}" type="pres">
      <dgm:prSet presAssocID="{8909B78E-31E4-4C72-AEB2-D3665898CFB9}" presName="vert2" presStyleCnt="0"/>
      <dgm:spPr/>
      <dgm:t>
        <a:bodyPr/>
        <a:lstStyle/>
        <a:p>
          <a:endParaRPr lang="en-US"/>
        </a:p>
      </dgm:t>
    </dgm:pt>
    <dgm:pt modelId="{9B7DABB1-CAF7-427B-940A-367CA1D13E54}" type="pres">
      <dgm:prSet presAssocID="{8909B78E-31E4-4C72-AEB2-D3665898CFB9}" presName="thinLine2b" presStyleLbl="callout" presStyleIdx="4" presStyleCnt="12"/>
      <dgm:spPr/>
      <dgm:t>
        <a:bodyPr/>
        <a:lstStyle/>
        <a:p>
          <a:endParaRPr lang="en-US"/>
        </a:p>
      </dgm:t>
    </dgm:pt>
    <dgm:pt modelId="{BA25306E-6EF1-4559-A22F-03617104B77C}" type="pres">
      <dgm:prSet presAssocID="{8909B78E-31E4-4C72-AEB2-D3665898CFB9}" presName="vertSpace2b" presStyleCnt="0"/>
      <dgm:spPr/>
      <dgm:t>
        <a:bodyPr/>
        <a:lstStyle/>
        <a:p>
          <a:endParaRPr lang="en-US"/>
        </a:p>
      </dgm:t>
    </dgm:pt>
    <dgm:pt modelId="{74170BA3-6069-4E98-A88F-966014584B75}" type="pres">
      <dgm:prSet presAssocID="{2041C416-C795-4A15-9C53-75DCBDC37C6F}" presName="horz2" presStyleCnt="0"/>
      <dgm:spPr/>
      <dgm:t>
        <a:bodyPr/>
        <a:lstStyle/>
        <a:p>
          <a:endParaRPr lang="en-US"/>
        </a:p>
      </dgm:t>
    </dgm:pt>
    <dgm:pt modelId="{B308E9F2-9FB0-4314-A372-40F4D38A2FC2}" type="pres">
      <dgm:prSet presAssocID="{2041C416-C795-4A15-9C53-75DCBDC37C6F}" presName="horzSpace2" presStyleCnt="0"/>
      <dgm:spPr/>
      <dgm:t>
        <a:bodyPr/>
        <a:lstStyle/>
        <a:p>
          <a:endParaRPr lang="en-US"/>
        </a:p>
      </dgm:t>
    </dgm:pt>
    <dgm:pt modelId="{B0B94581-6139-4753-A226-8820DB07C463}" type="pres">
      <dgm:prSet presAssocID="{2041C416-C795-4A15-9C53-75DCBDC37C6F}" presName="tx2" presStyleLbl="revTx" presStyleIdx="7" presStyleCnt="15"/>
      <dgm:spPr/>
      <dgm:t>
        <a:bodyPr/>
        <a:lstStyle/>
        <a:p>
          <a:endParaRPr lang="en-US"/>
        </a:p>
      </dgm:t>
    </dgm:pt>
    <dgm:pt modelId="{1E8AA787-9D32-4EE4-9A80-A435CB6E6CE1}" type="pres">
      <dgm:prSet presAssocID="{2041C416-C795-4A15-9C53-75DCBDC37C6F}" presName="vert2" presStyleCnt="0"/>
      <dgm:spPr/>
      <dgm:t>
        <a:bodyPr/>
        <a:lstStyle/>
        <a:p>
          <a:endParaRPr lang="en-US"/>
        </a:p>
      </dgm:t>
    </dgm:pt>
    <dgm:pt modelId="{6EEB5EAB-4AC6-450D-913A-1EB81A2E7565}" type="pres">
      <dgm:prSet presAssocID="{2041C416-C795-4A15-9C53-75DCBDC37C6F}" presName="thinLine2b" presStyleLbl="callout" presStyleIdx="5" presStyleCnt="12"/>
      <dgm:spPr/>
      <dgm:t>
        <a:bodyPr/>
        <a:lstStyle/>
        <a:p>
          <a:endParaRPr lang="en-US"/>
        </a:p>
      </dgm:t>
    </dgm:pt>
    <dgm:pt modelId="{892A2E0B-D3D6-4578-B275-563ACB9D98D1}" type="pres">
      <dgm:prSet presAssocID="{2041C416-C795-4A15-9C53-75DCBDC37C6F}" presName="vertSpace2b" presStyleCnt="0"/>
      <dgm:spPr/>
      <dgm:t>
        <a:bodyPr/>
        <a:lstStyle/>
        <a:p>
          <a:endParaRPr lang="en-US"/>
        </a:p>
      </dgm:t>
    </dgm:pt>
    <dgm:pt modelId="{90640314-735F-4C9A-82B1-862F2D18A24E}" type="pres">
      <dgm:prSet presAssocID="{196A171B-3660-444A-9AC5-A80784D68E3B}" presName="horz2" presStyleCnt="0"/>
      <dgm:spPr/>
      <dgm:t>
        <a:bodyPr/>
        <a:lstStyle/>
        <a:p>
          <a:endParaRPr lang="en-US"/>
        </a:p>
      </dgm:t>
    </dgm:pt>
    <dgm:pt modelId="{90B8527F-DCA6-471A-983B-9C3F8A2903AB}" type="pres">
      <dgm:prSet presAssocID="{196A171B-3660-444A-9AC5-A80784D68E3B}" presName="horzSpace2" presStyleCnt="0"/>
      <dgm:spPr/>
      <dgm:t>
        <a:bodyPr/>
        <a:lstStyle/>
        <a:p>
          <a:endParaRPr lang="en-US"/>
        </a:p>
      </dgm:t>
    </dgm:pt>
    <dgm:pt modelId="{B5B3A193-C7F4-4267-848C-D95C480D97D0}" type="pres">
      <dgm:prSet presAssocID="{196A171B-3660-444A-9AC5-A80784D68E3B}" presName="tx2" presStyleLbl="revTx" presStyleIdx="8" presStyleCnt="15"/>
      <dgm:spPr/>
      <dgm:t>
        <a:bodyPr/>
        <a:lstStyle/>
        <a:p>
          <a:endParaRPr lang="en-US"/>
        </a:p>
      </dgm:t>
    </dgm:pt>
    <dgm:pt modelId="{021A9903-6929-40D4-8F0A-14B0D5F4AF6E}" type="pres">
      <dgm:prSet presAssocID="{196A171B-3660-444A-9AC5-A80784D68E3B}" presName="vert2" presStyleCnt="0"/>
      <dgm:spPr/>
      <dgm:t>
        <a:bodyPr/>
        <a:lstStyle/>
        <a:p>
          <a:endParaRPr lang="en-US"/>
        </a:p>
      </dgm:t>
    </dgm:pt>
    <dgm:pt modelId="{564C4116-0DF0-44A3-B8F7-C7B964ABF25E}" type="pres">
      <dgm:prSet presAssocID="{196A171B-3660-444A-9AC5-A80784D68E3B}" presName="thinLine2b" presStyleLbl="callout" presStyleIdx="6" presStyleCnt="12"/>
      <dgm:spPr/>
      <dgm:t>
        <a:bodyPr/>
        <a:lstStyle/>
        <a:p>
          <a:endParaRPr lang="en-US"/>
        </a:p>
      </dgm:t>
    </dgm:pt>
    <dgm:pt modelId="{CC4CA97C-0B0F-42F5-BD35-A55909E2F6A9}" type="pres">
      <dgm:prSet presAssocID="{196A171B-3660-444A-9AC5-A80784D68E3B}" presName="vertSpace2b" presStyleCnt="0"/>
      <dgm:spPr/>
      <dgm:t>
        <a:bodyPr/>
        <a:lstStyle/>
        <a:p>
          <a:endParaRPr lang="en-US"/>
        </a:p>
      </dgm:t>
    </dgm:pt>
    <dgm:pt modelId="{4E6B9C14-5ECC-4CDB-A2BA-66645E884944}" type="pres">
      <dgm:prSet presAssocID="{2C355EA7-6C90-4C08-BE25-1A17052F9AFD}" presName="horz2" presStyleCnt="0"/>
      <dgm:spPr/>
      <dgm:t>
        <a:bodyPr/>
        <a:lstStyle/>
        <a:p>
          <a:endParaRPr lang="en-US"/>
        </a:p>
      </dgm:t>
    </dgm:pt>
    <dgm:pt modelId="{B5944631-08DC-4256-A2D2-1AB6A25C961A}" type="pres">
      <dgm:prSet presAssocID="{2C355EA7-6C90-4C08-BE25-1A17052F9AFD}" presName="horzSpace2" presStyleCnt="0"/>
      <dgm:spPr/>
      <dgm:t>
        <a:bodyPr/>
        <a:lstStyle/>
        <a:p>
          <a:endParaRPr lang="en-US"/>
        </a:p>
      </dgm:t>
    </dgm:pt>
    <dgm:pt modelId="{E95AD1DF-EEB9-4A1F-B4B1-0936A135C368}" type="pres">
      <dgm:prSet presAssocID="{2C355EA7-6C90-4C08-BE25-1A17052F9AFD}" presName="tx2" presStyleLbl="revTx" presStyleIdx="9" presStyleCnt="15"/>
      <dgm:spPr/>
      <dgm:t>
        <a:bodyPr/>
        <a:lstStyle/>
        <a:p>
          <a:endParaRPr lang="en-US"/>
        </a:p>
      </dgm:t>
    </dgm:pt>
    <dgm:pt modelId="{8350EEBF-4D38-4ECB-AFB6-76A3E3E983F7}" type="pres">
      <dgm:prSet presAssocID="{2C355EA7-6C90-4C08-BE25-1A17052F9AFD}" presName="vert2" presStyleCnt="0"/>
      <dgm:spPr/>
      <dgm:t>
        <a:bodyPr/>
        <a:lstStyle/>
        <a:p>
          <a:endParaRPr lang="en-US"/>
        </a:p>
      </dgm:t>
    </dgm:pt>
    <dgm:pt modelId="{CE344E56-3571-4FFB-A2E4-CF5337914705}" type="pres">
      <dgm:prSet presAssocID="{2C355EA7-6C90-4C08-BE25-1A17052F9AFD}" presName="thinLine2b" presStyleLbl="callout" presStyleIdx="7" presStyleCnt="12"/>
      <dgm:spPr/>
      <dgm:t>
        <a:bodyPr/>
        <a:lstStyle/>
        <a:p>
          <a:endParaRPr lang="en-US"/>
        </a:p>
      </dgm:t>
    </dgm:pt>
    <dgm:pt modelId="{3D31ACCC-0379-4A3E-89B1-F7F383BAB528}" type="pres">
      <dgm:prSet presAssocID="{2C355EA7-6C90-4C08-BE25-1A17052F9AFD}" presName="vertSpace2b" presStyleCnt="0"/>
      <dgm:spPr/>
      <dgm:t>
        <a:bodyPr/>
        <a:lstStyle/>
        <a:p>
          <a:endParaRPr lang="en-US"/>
        </a:p>
      </dgm:t>
    </dgm:pt>
    <dgm:pt modelId="{9B4C1FF4-F189-4A35-9F12-32477401F49E}" type="pres">
      <dgm:prSet presAssocID="{3990123C-41F4-4CE5-A31F-906B592BF95C}" presName="thickLine" presStyleLbl="alignNode1" presStyleIdx="2" presStyleCnt="3"/>
      <dgm:spPr/>
      <dgm:t>
        <a:bodyPr/>
        <a:lstStyle/>
        <a:p>
          <a:endParaRPr lang="en-US"/>
        </a:p>
      </dgm:t>
    </dgm:pt>
    <dgm:pt modelId="{7F6C2F93-C125-466B-B54F-F8CB03CECC5E}" type="pres">
      <dgm:prSet presAssocID="{3990123C-41F4-4CE5-A31F-906B592BF95C}" presName="horz1" presStyleCnt="0"/>
      <dgm:spPr/>
      <dgm:t>
        <a:bodyPr/>
        <a:lstStyle/>
        <a:p>
          <a:endParaRPr lang="en-US"/>
        </a:p>
      </dgm:t>
    </dgm:pt>
    <dgm:pt modelId="{3D8290DA-FBC3-4DF8-BE7D-05F4D22F650A}" type="pres">
      <dgm:prSet presAssocID="{3990123C-41F4-4CE5-A31F-906B592BF95C}" presName="tx1" presStyleLbl="revTx" presStyleIdx="10" presStyleCnt="15"/>
      <dgm:spPr/>
      <dgm:t>
        <a:bodyPr/>
        <a:lstStyle/>
        <a:p>
          <a:endParaRPr lang="en-US"/>
        </a:p>
      </dgm:t>
    </dgm:pt>
    <dgm:pt modelId="{799662A4-7A48-4088-B517-694476F37661}" type="pres">
      <dgm:prSet presAssocID="{3990123C-41F4-4CE5-A31F-906B592BF95C}" presName="vert1" presStyleCnt="0"/>
      <dgm:spPr/>
      <dgm:t>
        <a:bodyPr/>
        <a:lstStyle/>
        <a:p>
          <a:endParaRPr lang="en-US"/>
        </a:p>
      </dgm:t>
    </dgm:pt>
    <dgm:pt modelId="{FE4C0774-48B3-4D1C-8B9A-E5D52806BCDE}" type="pres">
      <dgm:prSet presAssocID="{FCF8A2EC-11F1-4FDE-9878-314FE17119BA}" presName="vertSpace2a" presStyleCnt="0"/>
      <dgm:spPr/>
      <dgm:t>
        <a:bodyPr/>
        <a:lstStyle/>
        <a:p>
          <a:endParaRPr lang="en-US"/>
        </a:p>
      </dgm:t>
    </dgm:pt>
    <dgm:pt modelId="{A8F97F3A-23E6-4827-809C-8ABD20B1C36D}" type="pres">
      <dgm:prSet presAssocID="{FCF8A2EC-11F1-4FDE-9878-314FE17119BA}" presName="horz2" presStyleCnt="0"/>
      <dgm:spPr/>
      <dgm:t>
        <a:bodyPr/>
        <a:lstStyle/>
        <a:p>
          <a:endParaRPr lang="en-US"/>
        </a:p>
      </dgm:t>
    </dgm:pt>
    <dgm:pt modelId="{03AF8ED6-3275-4F7D-810F-1DFFE2587C11}" type="pres">
      <dgm:prSet presAssocID="{FCF8A2EC-11F1-4FDE-9878-314FE17119BA}" presName="horzSpace2" presStyleCnt="0"/>
      <dgm:spPr/>
      <dgm:t>
        <a:bodyPr/>
        <a:lstStyle/>
        <a:p>
          <a:endParaRPr lang="en-US"/>
        </a:p>
      </dgm:t>
    </dgm:pt>
    <dgm:pt modelId="{08366461-4231-4BD1-A3C7-28081CA9B5AD}" type="pres">
      <dgm:prSet presAssocID="{FCF8A2EC-11F1-4FDE-9878-314FE17119BA}" presName="tx2" presStyleLbl="revTx" presStyleIdx="11" presStyleCnt="15"/>
      <dgm:spPr/>
      <dgm:t>
        <a:bodyPr/>
        <a:lstStyle/>
        <a:p>
          <a:endParaRPr lang="en-US"/>
        </a:p>
      </dgm:t>
    </dgm:pt>
    <dgm:pt modelId="{AAF5BF03-51C5-4075-91D4-1D1F92EEE995}" type="pres">
      <dgm:prSet presAssocID="{FCF8A2EC-11F1-4FDE-9878-314FE17119BA}" presName="vert2" presStyleCnt="0"/>
      <dgm:spPr/>
      <dgm:t>
        <a:bodyPr/>
        <a:lstStyle/>
        <a:p>
          <a:endParaRPr lang="en-US"/>
        </a:p>
      </dgm:t>
    </dgm:pt>
    <dgm:pt modelId="{508E293D-EB00-4D20-A87F-C89CE2C31583}" type="pres">
      <dgm:prSet presAssocID="{FCF8A2EC-11F1-4FDE-9878-314FE17119BA}" presName="thinLine2b" presStyleLbl="callout" presStyleIdx="8" presStyleCnt="12"/>
      <dgm:spPr/>
      <dgm:t>
        <a:bodyPr/>
        <a:lstStyle/>
        <a:p>
          <a:endParaRPr lang="en-US"/>
        </a:p>
      </dgm:t>
    </dgm:pt>
    <dgm:pt modelId="{B101F3B7-D7C4-47E6-BCD3-A6A49F1AD0A0}" type="pres">
      <dgm:prSet presAssocID="{FCF8A2EC-11F1-4FDE-9878-314FE17119BA}" presName="vertSpace2b" presStyleCnt="0"/>
      <dgm:spPr/>
      <dgm:t>
        <a:bodyPr/>
        <a:lstStyle/>
        <a:p>
          <a:endParaRPr lang="en-US"/>
        </a:p>
      </dgm:t>
    </dgm:pt>
    <dgm:pt modelId="{45815287-911A-4252-AD30-4FEDB8916717}" type="pres">
      <dgm:prSet presAssocID="{E7F647DB-8F3A-4271-B4C0-F2E0D1B2FCB7}" presName="horz2" presStyleCnt="0"/>
      <dgm:spPr/>
      <dgm:t>
        <a:bodyPr/>
        <a:lstStyle/>
        <a:p>
          <a:endParaRPr lang="en-US"/>
        </a:p>
      </dgm:t>
    </dgm:pt>
    <dgm:pt modelId="{5452E7B4-D4E5-40C9-9A38-CEF2522231BC}" type="pres">
      <dgm:prSet presAssocID="{E7F647DB-8F3A-4271-B4C0-F2E0D1B2FCB7}" presName="horzSpace2" presStyleCnt="0"/>
      <dgm:spPr/>
      <dgm:t>
        <a:bodyPr/>
        <a:lstStyle/>
        <a:p>
          <a:endParaRPr lang="en-US"/>
        </a:p>
      </dgm:t>
    </dgm:pt>
    <dgm:pt modelId="{C461E285-BB90-42DF-B2AA-44632602A79B}" type="pres">
      <dgm:prSet presAssocID="{E7F647DB-8F3A-4271-B4C0-F2E0D1B2FCB7}" presName="tx2" presStyleLbl="revTx" presStyleIdx="12" presStyleCnt="15"/>
      <dgm:spPr/>
      <dgm:t>
        <a:bodyPr/>
        <a:lstStyle/>
        <a:p>
          <a:endParaRPr lang="en-US"/>
        </a:p>
      </dgm:t>
    </dgm:pt>
    <dgm:pt modelId="{6D7B2F95-051E-4BC1-A7F9-24A8EE29AC4E}" type="pres">
      <dgm:prSet presAssocID="{E7F647DB-8F3A-4271-B4C0-F2E0D1B2FCB7}" presName="vert2" presStyleCnt="0"/>
      <dgm:spPr/>
      <dgm:t>
        <a:bodyPr/>
        <a:lstStyle/>
        <a:p>
          <a:endParaRPr lang="en-US"/>
        </a:p>
      </dgm:t>
    </dgm:pt>
    <dgm:pt modelId="{F0B40611-1C37-49F5-90F6-5BF0B5FCA130}" type="pres">
      <dgm:prSet presAssocID="{E7F647DB-8F3A-4271-B4C0-F2E0D1B2FCB7}" presName="thinLine2b" presStyleLbl="callout" presStyleIdx="9" presStyleCnt="12"/>
      <dgm:spPr/>
      <dgm:t>
        <a:bodyPr/>
        <a:lstStyle/>
        <a:p>
          <a:endParaRPr lang="en-US"/>
        </a:p>
      </dgm:t>
    </dgm:pt>
    <dgm:pt modelId="{E244512B-20E7-4F22-A2CA-DEA6AFB8656B}" type="pres">
      <dgm:prSet presAssocID="{E7F647DB-8F3A-4271-B4C0-F2E0D1B2FCB7}" presName="vertSpace2b" presStyleCnt="0"/>
      <dgm:spPr/>
      <dgm:t>
        <a:bodyPr/>
        <a:lstStyle/>
        <a:p>
          <a:endParaRPr lang="en-US"/>
        </a:p>
      </dgm:t>
    </dgm:pt>
    <dgm:pt modelId="{353968C9-13D7-4A1B-926F-6EF3E7EB5A4F}" type="pres">
      <dgm:prSet presAssocID="{D8018CB3-D137-4E99-BDC1-601C28A3CD51}" presName="horz2" presStyleCnt="0"/>
      <dgm:spPr/>
      <dgm:t>
        <a:bodyPr/>
        <a:lstStyle/>
        <a:p>
          <a:endParaRPr lang="en-US"/>
        </a:p>
      </dgm:t>
    </dgm:pt>
    <dgm:pt modelId="{448B462E-5E57-4D03-8E57-DC27DA540EDC}" type="pres">
      <dgm:prSet presAssocID="{D8018CB3-D137-4E99-BDC1-601C28A3CD51}" presName="horzSpace2" presStyleCnt="0"/>
      <dgm:spPr/>
      <dgm:t>
        <a:bodyPr/>
        <a:lstStyle/>
        <a:p>
          <a:endParaRPr lang="en-US"/>
        </a:p>
      </dgm:t>
    </dgm:pt>
    <dgm:pt modelId="{1873D970-462B-4871-8686-201A5E4CCBC0}" type="pres">
      <dgm:prSet presAssocID="{D8018CB3-D137-4E99-BDC1-601C28A3CD51}" presName="tx2" presStyleLbl="revTx" presStyleIdx="13" presStyleCnt="15"/>
      <dgm:spPr/>
      <dgm:t>
        <a:bodyPr/>
        <a:lstStyle/>
        <a:p>
          <a:endParaRPr lang="en-US"/>
        </a:p>
      </dgm:t>
    </dgm:pt>
    <dgm:pt modelId="{D1ADEB7B-55A2-461F-8039-CD156B45E69B}" type="pres">
      <dgm:prSet presAssocID="{D8018CB3-D137-4E99-BDC1-601C28A3CD51}" presName="vert2" presStyleCnt="0"/>
      <dgm:spPr/>
      <dgm:t>
        <a:bodyPr/>
        <a:lstStyle/>
        <a:p>
          <a:endParaRPr lang="en-US"/>
        </a:p>
      </dgm:t>
    </dgm:pt>
    <dgm:pt modelId="{01E36E4E-9C81-4A19-A76F-082FB2599261}" type="pres">
      <dgm:prSet presAssocID="{D8018CB3-D137-4E99-BDC1-601C28A3CD51}" presName="thinLine2b" presStyleLbl="callout" presStyleIdx="10" presStyleCnt="12"/>
      <dgm:spPr/>
      <dgm:t>
        <a:bodyPr/>
        <a:lstStyle/>
        <a:p>
          <a:endParaRPr lang="en-US"/>
        </a:p>
      </dgm:t>
    </dgm:pt>
    <dgm:pt modelId="{FCDDC4D8-A81B-4E03-A220-091B2981278E}" type="pres">
      <dgm:prSet presAssocID="{D8018CB3-D137-4E99-BDC1-601C28A3CD51}" presName="vertSpace2b" presStyleCnt="0"/>
      <dgm:spPr/>
      <dgm:t>
        <a:bodyPr/>
        <a:lstStyle/>
        <a:p>
          <a:endParaRPr lang="en-US"/>
        </a:p>
      </dgm:t>
    </dgm:pt>
    <dgm:pt modelId="{5DC97C14-FE28-4DD7-9509-2DF503F578D8}" type="pres">
      <dgm:prSet presAssocID="{0235E59A-2706-421C-9A0D-70BCB8CF82C9}" presName="horz2" presStyleCnt="0"/>
      <dgm:spPr/>
      <dgm:t>
        <a:bodyPr/>
        <a:lstStyle/>
        <a:p>
          <a:endParaRPr lang="en-US"/>
        </a:p>
      </dgm:t>
    </dgm:pt>
    <dgm:pt modelId="{6E96C1CB-7E22-4560-87FC-A108AF29FB64}" type="pres">
      <dgm:prSet presAssocID="{0235E59A-2706-421C-9A0D-70BCB8CF82C9}" presName="horzSpace2" presStyleCnt="0"/>
      <dgm:spPr/>
      <dgm:t>
        <a:bodyPr/>
        <a:lstStyle/>
        <a:p>
          <a:endParaRPr lang="en-US"/>
        </a:p>
      </dgm:t>
    </dgm:pt>
    <dgm:pt modelId="{865F3261-73AB-4F9D-B761-3FEBACD4B5FA}" type="pres">
      <dgm:prSet presAssocID="{0235E59A-2706-421C-9A0D-70BCB8CF82C9}" presName="tx2" presStyleLbl="revTx" presStyleIdx="14" presStyleCnt="15"/>
      <dgm:spPr/>
      <dgm:t>
        <a:bodyPr/>
        <a:lstStyle/>
        <a:p>
          <a:endParaRPr lang="en-US"/>
        </a:p>
      </dgm:t>
    </dgm:pt>
    <dgm:pt modelId="{AFA228E4-224C-4D7A-AA7B-FDFEDAEE6701}" type="pres">
      <dgm:prSet presAssocID="{0235E59A-2706-421C-9A0D-70BCB8CF82C9}" presName="vert2" presStyleCnt="0"/>
      <dgm:spPr/>
      <dgm:t>
        <a:bodyPr/>
        <a:lstStyle/>
        <a:p>
          <a:endParaRPr lang="en-US"/>
        </a:p>
      </dgm:t>
    </dgm:pt>
    <dgm:pt modelId="{BDB1D9C9-6CEA-404F-A21B-17A87B59D467}" type="pres">
      <dgm:prSet presAssocID="{0235E59A-2706-421C-9A0D-70BCB8CF82C9}" presName="thinLine2b" presStyleLbl="callout" presStyleIdx="11" presStyleCnt="12"/>
      <dgm:spPr/>
      <dgm:t>
        <a:bodyPr/>
        <a:lstStyle/>
        <a:p>
          <a:endParaRPr lang="en-US"/>
        </a:p>
      </dgm:t>
    </dgm:pt>
    <dgm:pt modelId="{E7078E47-A6B2-4B74-BE87-328AF079F84A}" type="pres">
      <dgm:prSet presAssocID="{0235E59A-2706-421C-9A0D-70BCB8CF82C9}" presName="vertSpace2b" presStyleCnt="0"/>
      <dgm:spPr/>
      <dgm:t>
        <a:bodyPr/>
        <a:lstStyle/>
        <a:p>
          <a:endParaRPr lang="en-US"/>
        </a:p>
      </dgm:t>
    </dgm:pt>
  </dgm:ptLst>
  <dgm:cxnLst>
    <dgm:cxn modelId="{C36CB36E-94DC-4376-ABBE-A61067BC43AE}" type="presOf" srcId="{FCF8A2EC-11F1-4FDE-9878-314FE17119BA}" destId="{08366461-4231-4BD1-A3C7-28081CA9B5AD}" srcOrd="0" destOrd="0" presId="urn:microsoft.com/office/officeart/2008/layout/LinedList"/>
    <dgm:cxn modelId="{F1EBBC32-9AE3-4135-9C6F-97B3118C26EE}" type="presOf" srcId="{632A52DE-C30F-49DF-979B-73953709C78D}" destId="{DAC23DC2-A2A8-4EDE-BD1F-308239C1B647}" srcOrd="0" destOrd="0" presId="urn:microsoft.com/office/officeart/2008/layout/LinedList"/>
    <dgm:cxn modelId="{85F46238-4AC5-4644-BAFA-391225F913C7}" type="presOf" srcId="{CD59D697-90BC-4142-8D9A-29F92D3173FC}" destId="{89179053-78A5-4340-853E-B97875A5F942}" srcOrd="0" destOrd="0" presId="urn:microsoft.com/office/officeart/2008/layout/LinedList"/>
    <dgm:cxn modelId="{CE789B9C-801D-4DBD-894B-A4DA83396E8D}" type="presOf" srcId="{4202596D-8E99-472F-9E95-32D9257F547C}" destId="{E0A6933E-3266-48BA-BA60-3F9943D62DEF}" srcOrd="0" destOrd="0" presId="urn:microsoft.com/office/officeart/2008/layout/LinedList"/>
    <dgm:cxn modelId="{74DBD165-3EB8-4DC9-970F-DDC43D883592}" type="presOf" srcId="{8909B78E-31E4-4C72-AEB2-D3665898CFB9}" destId="{EDC96434-1CEE-46D9-BE63-1A6AA9C60961}" srcOrd="0" destOrd="0" presId="urn:microsoft.com/office/officeart/2008/layout/LinedList"/>
    <dgm:cxn modelId="{503B8855-4D2A-40EF-9B27-CF02CF15C783}" srcId="{3990123C-41F4-4CE5-A31F-906B592BF95C}" destId="{D8018CB3-D137-4E99-BDC1-601C28A3CD51}" srcOrd="2" destOrd="0" parTransId="{36F43FB5-57CD-4AB9-8CE9-E4E6AC5DE2E5}" sibTransId="{B11DFF4E-C4A2-45A9-9324-0DDD73135386}"/>
    <dgm:cxn modelId="{2505DF59-C89F-453E-8188-915A88D59AD3}" srcId="{CD59D697-90BC-4142-8D9A-29F92D3173FC}" destId="{4202596D-8E99-472F-9E95-32D9257F547C}" srcOrd="1" destOrd="0" parTransId="{14783886-EA71-4969-9DDB-EFD0D8FB076E}" sibTransId="{BA8CEDD7-30B6-4124-B6A0-FCC36D5F75AF}"/>
    <dgm:cxn modelId="{E95EC9E6-7472-4891-994D-ADB1979FA028}" type="presOf" srcId="{7EBB7147-999D-4020-888D-1FFBBD594738}" destId="{7A1C10DD-702A-4684-BF20-17A08BC34D25}" srcOrd="0" destOrd="0" presId="urn:microsoft.com/office/officeart/2008/layout/LinedList"/>
    <dgm:cxn modelId="{0A8871E5-B278-4605-B9F1-2EAFAA0A2EF0}" type="presOf" srcId="{E7F647DB-8F3A-4271-B4C0-F2E0D1B2FCB7}" destId="{C461E285-BB90-42DF-B2AA-44632602A79B}" srcOrd="0" destOrd="0" presId="urn:microsoft.com/office/officeart/2008/layout/LinedList"/>
    <dgm:cxn modelId="{DBEFCBD6-3FF5-4BE2-98B1-4D5997891003}" type="presOf" srcId="{2041C416-C795-4A15-9C53-75DCBDC37C6F}" destId="{B0B94581-6139-4753-A226-8820DB07C463}" srcOrd="0" destOrd="0" presId="urn:microsoft.com/office/officeart/2008/layout/LinedList"/>
    <dgm:cxn modelId="{02D8C9A0-9A98-42A4-8C7B-D3A05E8530EF}" srcId="{726A029C-12D2-4E0E-8487-5335E849120B}" destId="{42E1786A-5A60-41AE-996C-6A186119F3BA}" srcOrd="1" destOrd="0" parTransId="{72B98A94-195E-45AA-91B4-0695553475F8}" sibTransId="{B9CFBA46-7AAF-4891-8FFC-C766F9DAD5A0}"/>
    <dgm:cxn modelId="{597C4DA2-341A-4896-AC71-F3681932083D}" srcId="{726A029C-12D2-4E0E-8487-5335E849120B}" destId="{632A52DE-C30F-49DF-979B-73953709C78D}" srcOrd="0" destOrd="0" parTransId="{F2968030-F9F4-486D-A308-05B259A816F2}" sibTransId="{E5624F8C-50D9-4A34-A5B1-5930B881A8BB}"/>
    <dgm:cxn modelId="{AC090D03-F227-4614-916D-34B04A79D5ED}" srcId="{4202596D-8E99-472F-9E95-32D9257F547C}" destId="{8909B78E-31E4-4C72-AEB2-D3665898CFB9}" srcOrd="0" destOrd="0" parTransId="{D272AC61-B67B-4498-B0A3-7F6EC6A8DB4E}" sibTransId="{13749768-61C0-41CA-A23A-53EC4C43D6C5}"/>
    <dgm:cxn modelId="{0707620C-B8FA-4859-8415-DF42B67EB9C7}" srcId="{3990123C-41F4-4CE5-A31F-906B592BF95C}" destId="{E7F647DB-8F3A-4271-B4C0-F2E0D1B2FCB7}" srcOrd="1" destOrd="0" parTransId="{F6A15370-96A2-40A2-AAC9-8305D50BB41D}" sibTransId="{A1BF5902-108B-400D-9E91-481B4A147B1E}"/>
    <dgm:cxn modelId="{678810CE-B1D8-4A5B-B3EE-F978FEF80768}" type="presOf" srcId="{D8018CB3-D137-4E99-BDC1-601C28A3CD51}" destId="{1873D970-462B-4871-8686-201A5E4CCBC0}" srcOrd="0" destOrd="0" presId="urn:microsoft.com/office/officeart/2008/layout/LinedList"/>
    <dgm:cxn modelId="{63DA1522-7123-4B31-820F-04B7FDB8C7A8}" srcId="{726A029C-12D2-4E0E-8487-5335E849120B}" destId="{7EBB7147-999D-4020-888D-1FFBBD594738}" srcOrd="2" destOrd="0" parTransId="{A4E58061-E408-4654-8274-FA83DB544F45}" sibTransId="{F0757D48-6065-42E5-98F1-84C4E2FA0EAE}"/>
    <dgm:cxn modelId="{47F95B1A-6B3E-45AA-A016-0BBEF60F1C74}" type="presOf" srcId="{3990123C-41F4-4CE5-A31F-906B592BF95C}" destId="{3D8290DA-FBC3-4DF8-BE7D-05F4D22F650A}" srcOrd="0" destOrd="0" presId="urn:microsoft.com/office/officeart/2008/layout/LinedList"/>
    <dgm:cxn modelId="{29CA09A6-7A5D-4531-A088-FCA73C47E3CF}" type="presOf" srcId="{2C355EA7-6C90-4C08-BE25-1A17052F9AFD}" destId="{E95AD1DF-EEB9-4A1F-B4B1-0936A135C368}" srcOrd="0" destOrd="0" presId="urn:microsoft.com/office/officeart/2008/layout/LinedList"/>
    <dgm:cxn modelId="{CAC4E204-F376-41D9-BDE9-5701D92E924B}" type="presOf" srcId="{196A171B-3660-444A-9AC5-A80784D68E3B}" destId="{B5B3A193-C7F4-4267-848C-D95C480D97D0}" srcOrd="0" destOrd="0" presId="urn:microsoft.com/office/officeart/2008/layout/LinedList"/>
    <dgm:cxn modelId="{969F4A7B-EB1F-4AC5-8036-0C0F0BC2FD41}" type="presOf" srcId="{726A029C-12D2-4E0E-8487-5335E849120B}" destId="{1F5F7882-1802-4B21-A08B-3E0918C2B3B1}" srcOrd="0" destOrd="0" presId="urn:microsoft.com/office/officeart/2008/layout/LinedList"/>
    <dgm:cxn modelId="{67430827-DFF0-437A-A19E-BD136B623B6B}" type="presOf" srcId="{0235E59A-2706-421C-9A0D-70BCB8CF82C9}" destId="{865F3261-73AB-4F9D-B761-3FEBACD4B5FA}" srcOrd="0" destOrd="0" presId="urn:microsoft.com/office/officeart/2008/layout/LinedList"/>
    <dgm:cxn modelId="{B5102A9B-019C-4E31-9971-5E36C7C24F44}" type="presOf" srcId="{42E1786A-5A60-41AE-996C-6A186119F3BA}" destId="{01C3447F-91AC-4229-8D03-741AEB6CA267}" srcOrd="0" destOrd="0" presId="urn:microsoft.com/office/officeart/2008/layout/LinedList"/>
    <dgm:cxn modelId="{90DFEA88-92D6-46C1-BEE0-73D106BE6CE2}" srcId="{CD59D697-90BC-4142-8D9A-29F92D3173FC}" destId="{3990123C-41F4-4CE5-A31F-906B592BF95C}" srcOrd="2" destOrd="0" parTransId="{E794A76C-DBD3-4388-A1D3-3D3190F8B653}" sibTransId="{429759AC-7DDA-4DD1-83AB-F6C9B8B24249}"/>
    <dgm:cxn modelId="{35FBB892-7F49-47FC-B9FC-B458BC764236}" srcId="{3990123C-41F4-4CE5-A31F-906B592BF95C}" destId="{0235E59A-2706-421C-9A0D-70BCB8CF82C9}" srcOrd="3" destOrd="0" parTransId="{47E694F4-9D57-4D86-8F54-9F9898543D86}" sibTransId="{AB34720F-5DB7-4C6B-B7A5-7AA28EB59A8B}"/>
    <dgm:cxn modelId="{22A7019F-1662-4DD4-8540-55EEF8E5ADB3}" srcId="{4202596D-8E99-472F-9E95-32D9257F547C}" destId="{2C355EA7-6C90-4C08-BE25-1A17052F9AFD}" srcOrd="3" destOrd="0" parTransId="{191C5424-364B-4F93-AC13-150FC5B0D022}" sibTransId="{F4FDC418-E2EC-4DA7-BCF5-EE27A1C4CB90}"/>
    <dgm:cxn modelId="{2D9B55A8-B3BE-4615-ABFE-1BA90AFFA0B2}" srcId="{3990123C-41F4-4CE5-A31F-906B592BF95C}" destId="{FCF8A2EC-11F1-4FDE-9878-314FE17119BA}" srcOrd="0" destOrd="0" parTransId="{8F1FB6BD-ADD4-4C8E-BBD3-C4A823D63BF2}" sibTransId="{72CEAF15-1EAE-4DB6-B416-D205570285AE}"/>
    <dgm:cxn modelId="{59165660-E99B-4C69-B440-6629EA89CF1D}" srcId="{CD59D697-90BC-4142-8D9A-29F92D3173FC}" destId="{726A029C-12D2-4E0E-8487-5335E849120B}" srcOrd="0" destOrd="0" parTransId="{C793B304-3F0F-47AE-9BC5-E6AFD94F926B}" sibTransId="{2A57896F-DB86-4984-AE13-CA70F4E3B257}"/>
    <dgm:cxn modelId="{7A2D9E94-1BBB-43D6-9FA1-00F181FA79B0}" type="presOf" srcId="{19835625-CBCE-4CD7-A934-4CE6EE3C9BF2}" destId="{B082613A-CAF0-4C42-A515-E6B69097A014}" srcOrd="0" destOrd="0" presId="urn:microsoft.com/office/officeart/2008/layout/LinedList"/>
    <dgm:cxn modelId="{E38D4063-8456-4EBB-809F-4E31841C27F2}" srcId="{4202596D-8E99-472F-9E95-32D9257F547C}" destId="{196A171B-3660-444A-9AC5-A80784D68E3B}" srcOrd="2" destOrd="0" parTransId="{E99D38A3-F957-4957-A98A-5340C1C63756}" sibTransId="{67634333-088D-4E10-A736-002C42647980}"/>
    <dgm:cxn modelId="{5C9C121F-5CA5-43E9-8450-688DF3B4F949}" srcId="{726A029C-12D2-4E0E-8487-5335E849120B}" destId="{19835625-CBCE-4CD7-A934-4CE6EE3C9BF2}" srcOrd="3" destOrd="0" parTransId="{374493EF-7ED0-4205-BDC0-A997719E3DC9}" sibTransId="{7EAA0A29-359E-4CA2-90CD-0777F659A8AB}"/>
    <dgm:cxn modelId="{BAB27FDF-1D17-4986-9346-9DDC18331B54}" srcId="{4202596D-8E99-472F-9E95-32D9257F547C}" destId="{2041C416-C795-4A15-9C53-75DCBDC37C6F}" srcOrd="1" destOrd="0" parTransId="{A67FD2EF-F679-40DA-9E60-150ED0A99E03}" sibTransId="{E58A4A5B-FE47-4720-B8E2-0E0FDFF3BA04}"/>
    <dgm:cxn modelId="{4D5ABECB-E2EC-4F48-92E6-C7E046E85FD3}" type="presParOf" srcId="{89179053-78A5-4340-853E-B97875A5F942}" destId="{5416C91A-3466-485B-A8AD-FC556E913CB2}" srcOrd="0" destOrd="0" presId="urn:microsoft.com/office/officeart/2008/layout/LinedList"/>
    <dgm:cxn modelId="{2C361369-DA8F-4468-9B79-50A6C37963CB}" type="presParOf" srcId="{89179053-78A5-4340-853E-B97875A5F942}" destId="{D45BDBF8-FE42-480E-89BB-64848BFAC90F}" srcOrd="1" destOrd="0" presId="urn:microsoft.com/office/officeart/2008/layout/LinedList"/>
    <dgm:cxn modelId="{C6831174-3A40-4B77-B458-5E3A86B9340A}" type="presParOf" srcId="{D45BDBF8-FE42-480E-89BB-64848BFAC90F}" destId="{1F5F7882-1802-4B21-A08B-3E0918C2B3B1}" srcOrd="0" destOrd="0" presId="urn:microsoft.com/office/officeart/2008/layout/LinedList"/>
    <dgm:cxn modelId="{BB38BE76-D506-4C24-94FD-8256B65C9767}" type="presParOf" srcId="{D45BDBF8-FE42-480E-89BB-64848BFAC90F}" destId="{E70C7A0E-617A-48ED-B48D-D89D4B6A2111}" srcOrd="1" destOrd="0" presId="urn:microsoft.com/office/officeart/2008/layout/LinedList"/>
    <dgm:cxn modelId="{6AE7AA94-EE8A-4C81-8835-4AB2C0E72A36}" type="presParOf" srcId="{E70C7A0E-617A-48ED-B48D-D89D4B6A2111}" destId="{FA2D11C2-BE66-4D78-893D-B8C35198CC0A}" srcOrd="0" destOrd="0" presId="urn:microsoft.com/office/officeart/2008/layout/LinedList"/>
    <dgm:cxn modelId="{A1B175BE-EB0F-40C9-B732-740A58E4074E}" type="presParOf" srcId="{E70C7A0E-617A-48ED-B48D-D89D4B6A2111}" destId="{114A426D-604B-4A13-B549-E7C59D015E95}" srcOrd="1" destOrd="0" presId="urn:microsoft.com/office/officeart/2008/layout/LinedList"/>
    <dgm:cxn modelId="{AD56B718-9EB3-409E-BFD9-CD7F31D3E4C9}" type="presParOf" srcId="{114A426D-604B-4A13-B549-E7C59D015E95}" destId="{23B2271C-E19A-4A9F-BCE3-B280F40729DA}" srcOrd="0" destOrd="0" presId="urn:microsoft.com/office/officeart/2008/layout/LinedList"/>
    <dgm:cxn modelId="{20F64F16-EAE5-4E33-86E9-0F61CA0CE5AD}" type="presParOf" srcId="{114A426D-604B-4A13-B549-E7C59D015E95}" destId="{DAC23DC2-A2A8-4EDE-BD1F-308239C1B647}" srcOrd="1" destOrd="0" presId="urn:microsoft.com/office/officeart/2008/layout/LinedList"/>
    <dgm:cxn modelId="{B5ECEF4F-0D25-4F1A-8747-DA2597492592}" type="presParOf" srcId="{114A426D-604B-4A13-B549-E7C59D015E95}" destId="{5454B11B-A5BE-4837-9A73-B14B45283982}" srcOrd="2" destOrd="0" presId="urn:microsoft.com/office/officeart/2008/layout/LinedList"/>
    <dgm:cxn modelId="{235C6EE3-56FE-4786-8D2B-9216285BEACD}" type="presParOf" srcId="{E70C7A0E-617A-48ED-B48D-D89D4B6A2111}" destId="{3E90BEBA-A885-4F68-A6AC-102743A964D4}" srcOrd="2" destOrd="0" presId="urn:microsoft.com/office/officeart/2008/layout/LinedList"/>
    <dgm:cxn modelId="{1E7D76D0-6A0D-4F48-AEC5-2C40264C294F}" type="presParOf" srcId="{E70C7A0E-617A-48ED-B48D-D89D4B6A2111}" destId="{864480FB-EA3C-48E5-B8F0-9AFB714BA86F}" srcOrd="3" destOrd="0" presId="urn:microsoft.com/office/officeart/2008/layout/LinedList"/>
    <dgm:cxn modelId="{811B985A-C223-4CDD-AFE4-B36B81C16F89}" type="presParOf" srcId="{E70C7A0E-617A-48ED-B48D-D89D4B6A2111}" destId="{CF4C2444-9C67-46AE-9A3B-1D4F3702F66F}" srcOrd="4" destOrd="0" presId="urn:microsoft.com/office/officeart/2008/layout/LinedList"/>
    <dgm:cxn modelId="{A5027048-BB77-4C06-8645-667140B3AFA5}" type="presParOf" srcId="{CF4C2444-9C67-46AE-9A3B-1D4F3702F66F}" destId="{FC6A2E88-8622-4517-A689-52C5CB0D9D1B}" srcOrd="0" destOrd="0" presId="urn:microsoft.com/office/officeart/2008/layout/LinedList"/>
    <dgm:cxn modelId="{B0A3E82F-FA5C-4B8D-A615-FC08EC3D3EF2}" type="presParOf" srcId="{CF4C2444-9C67-46AE-9A3B-1D4F3702F66F}" destId="{01C3447F-91AC-4229-8D03-741AEB6CA267}" srcOrd="1" destOrd="0" presId="urn:microsoft.com/office/officeart/2008/layout/LinedList"/>
    <dgm:cxn modelId="{F526C1E4-97D6-45C9-A3C4-12BAEE315FAE}" type="presParOf" srcId="{CF4C2444-9C67-46AE-9A3B-1D4F3702F66F}" destId="{4725A7B5-77F1-4EEE-861D-A8EB960D5FC6}" srcOrd="2" destOrd="0" presId="urn:microsoft.com/office/officeart/2008/layout/LinedList"/>
    <dgm:cxn modelId="{DE748B32-F834-4E22-AB38-F271EC2A38A1}" type="presParOf" srcId="{E70C7A0E-617A-48ED-B48D-D89D4B6A2111}" destId="{9146EC63-7CE2-4DE1-8378-EE3F64159FD2}" srcOrd="5" destOrd="0" presId="urn:microsoft.com/office/officeart/2008/layout/LinedList"/>
    <dgm:cxn modelId="{A9ECB366-B86A-47C6-8AC3-62A2B1D9B5D1}" type="presParOf" srcId="{E70C7A0E-617A-48ED-B48D-D89D4B6A2111}" destId="{3DA57DD0-12FE-4F60-9839-11850B4BE3EC}" srcOrd="6" destOrd="0" presId="urn:microsoft.com/office/officeart/2008/layout/LinedList"/>
    <dgm:cxn modelId="{B45E668A-794D-403C-8BEE-57007574DC07}" type="presParOf" srcId="{E70C7A0E-617A-48ED-B48D-D89D4B6A2111}" destId="{CAF2A823-69A9-49FE-A0AD-AEC24E43DF6C}" srcOrd="7" destOrd="0" presId="urn:microsoft.com/office/officeart/2008/layout/LinedList"/>
    <dgm:cxn modelId="{5971E7A6-91DF-4077-B100-F3AE4391FC44}" type="presParOf" srcId="{CAF2A823-69A9-49FE-A0AD-AEC24E43DF6C}" destId="{E202BCB3-1077-4746-8DA1-5F2F652CB592}" srcOrd="0" destOrd="0" presId="urn:microsoft.com/office/officeart/2008/layout/LinedList"/>
    <dgm:cxn modelId="{D1B95360-6143-4F80-95CE-C0C81FB06D44}" type="presParOf" srcId="{CAF2A823-69A9-49FE-A0AD-AEC24E43DF6C}" destId="{7A1C10DD-702A-4684-BF20-17A08BC34D25}" srcOrd="1" destOrd="0" presId="urn:microsoft.com/office/officeart/2008/layout/LinedList"/>
    <dgm:cxn modelId="{DDBEA1E9-7BB1-4B23-9D24-A09D01777C49}" type="presParOf" srcId="{CAF2A823-69A9-49FE-A0AD-AEC24E43DF6C}" destId="{D6922353-BA63-4341-93D5-B98593703126}" srcOrd="2" destOrd="0" presId="urn:microsoft.com/office/officeart/2008/layout/LinedList"/>
    <dgm:cxn modelId="{102C3577-22CD-44CD-845D-2ABADF29292E}" type="presParOf" srcId="{E70C7A0E-617A-48ED-B48D-D89D4B6A2111}" destId="{26F21016-FC8D-402E-BA74-6E1DA1196620}" srcOrd="8" destOrd="0" presId="urn:microsoft.com/office/officeart/2008/layout/LinedList"/>
    <dgm:cxn modelId="{4BBA60D9-FF66-4560-8507-8804592F947B}" type="presParOf" srcId="{E70C7A0E-617A-48ED-B48D-D89D4B6A2111}" destId="{0773105E-220C-410F-885A-DA42D3CE51E2}" srcOrd="9" destOrd="0" presId="urn:microsoft.com/office/officeart/2008/layout/LinedList"/>
    <dgm:cxn modelId="{0A547F8C-E2F8-4C61-84EF-B046DDB621ED}" type="presParOf" srcId="{E70C7A0E-617A-48ED-B48D-D89D4B6A2111}" destId="{B4D1D1E7-E76C-4772-9EC8-668CD05D5201}" srcOrd="10" destOrd="0" presId="urn:microsoft.com/office/officeart/2008/layout/LinedList"/>
    <dgm:cxn modelId="{F5AFA123-056E-4813-ADBD-ABA78D1A4D37}" type="presParOf" srcId="{B4D1D1E7-E76C-4772-9EC8-668CD05D5201}" destId="{2B9D10B6-CBE0-4261-820F-DBFEA250CC18}" srcOrd="0" destOrd="0" presId="urn:microsoft.com/office/officeart/2008/layout/LinedList"/>
    <dgm:cxn modelId="{F75525C3-29C5-429D-8909-97836353BD29}" type="presParOf" srcId="{B4D1D1E7-E76C-4772-9EC8-668CD05D5201}" destId="{B082613A-CAF0-4C42-A515-E6B69097A014}" srcOrd="1" destOrd="0" presId="urn:microsoft.com/office/officeart/2008/layout/LinedList"/>
    <dgm:cxn modelId="{FF8BCACB-C91A-4A13-85D9-9DA5735EE9D4}" type="presParOf" srcId="{B4D1D1E7-E76C-4772-9EC8-668CD05D5201}" destId="{BBC00DF4-8C66-434A-AF95-FA43CEFC1399}" srcOrd="2" destOrd="0" presId="urn:microsoft.com/office/officeart/2008/layout/LinedList"/>
    <dgm:cxn modelId="{F4C01ED3-6571-46AF-B3AC-57B6A6BF14FA}" type="presParOf" srcId="{E70C7A0E-617A-48ED-B48D-D89D4B6A2111}" destId="{18B4539C-3618-47B9-91D5-9818348BFEF8}" srcOrd="11" destOrd="0" presId="urn:microsoft.com/office/officeart/2008/layout/LinedList"/>
    <dgm:cxn modelId="{E49BECB0-6827-495E-81CB-555AD305B0D6}" type="presParOf" srcId="{E70C7A0E-617A-48ED-B48D-D89D4B6A2111}" destId="{4986EAAB-2284-4CBB-880E-BFB247CFF105}" srcOrd="12" destOrd="0" presId="urn:microsoft.com/office/officeart/2008/layout/LinedList"/>
    <dgm:cxn modelId="{6F2852B0-CEAC-4CFB-BE7B-6AEDE365A6D5}" type="presParOf" srcId="{89179053-78A5-4340-853E-B97875A5F942}" destId="{24EF2724-DA22-49C4-A0BB-6558AF73CE3C}" srcOrd="2" destOrd="0" presId="urn:microsoft.com/office/officeart/2008/layout/LinedList"/>
    <dgm:cxn modelId="{EE96191F-D1BE-46E1-88A5-40BF67201968}" type="presParOf" srcId="{89179053-78A5-4340-853E-B97875A5F942}" destId="{9EA03004-E5D0-4678-955C-2EF837B74122}" srcOrd="3" destOrd="0" presId="urn:microsoft.com/office/officeart/2008/layout/LinedList"/>
    <dgm:cxn modelId="{C6FAF195-2E86-4A4E-9C99-8D645A9C3FEF}" type="presParOf" srcId="{9EA03004-E5D0-4678-955C-2EF837B74122}" destId="{E0A6933E-3266-48BA-BA60-3F9943D62DEF}" srcOrd="0" destOrd="0" presId="urn:microsoft.com/office/officeart/2008/layout/LinedList"/>
    <dgm:cxn modelId="{B7A1948E-5D37-4787-AF44-209B9E3A43AA}" type="presParOf" srcId="{9EA03004-E5D0-4678-955C-2EF837B74122}" destId="{646308B4-3FC3-4DD1-A7D5-62A17197A82F}" srcOrd="1" destOrd="0" presId="urn:microsoft.com/office/officeart/2008/layout/LinedList"/>
    <dgm:cxn modelId="{3FD8FDBD-1617-4E52-8570-A14BBC36EA85}" type="presParOf" srcId="{646308B4-3FC3-4DD1-A7D5-62A17197A82F}" destId="{8D42A48E-1385-4C65-836A-CCE3E5EC93C1}" srcOrd="0" destOrd="0" presId="urn:microsoft.com/office/officeart/2008/layout/LinedList"/>
    <dgm:cxn modelId="{228E8FCB-F372-4903-8126-890B29F74149}" type="presParOf" srcId="{646308B4-3FC3-4DD1-A7D5-62A17197A82F}" destId="{62859554-609E-4D34-A345-2D064E7A5AC7}" srcOrd="1" destOrd="0" presId="urn:microsoft.com/office/officeart/2008/layout/LinedList"/>
    <dgm:cxn modelId="{6F8E0F8C-9795-4216-A67E-42B2E732F4CB}" type="presParOf" srcId="{62859554-609E-4D34-A345-2D064E7A5AC7}" destId="{DF81C85F-CF4C-4B2A-8774-C3780066CD62}" srcOrd="0" destOrd="0" presId="urn:microsoft.com/office/officeart/2008/layout/LinedList"/>
    <dgm:cxn modelId="{2B914657-6048-414E-BE83-3808A610C3F6}" type="presParOf" srcId="{62859554-609E-4D34-A345-2D064E7A5AC7}" destId="{EDC96434-1CEE-46D9-BE63-1A6AA9C60961}" srcOrd="1" destOrd="0" presId="urn:microsoft.com/office/officeart/2008/layout/LinedList"/>
    <dgm:cxn modelId="{090CF628-E073-44CD-B454-7A53671AAAE3}" type="presParOf" srcId="{62859554-609E-4D34-A345-2D064E7A5AC7}" destId="{B67AED43-6275-4FC3-9DE1-2E975FE0BB78}" srcOrd="2" destOrd="0" presId="urn:microsoft.com/office/officeart/2008/layout/LinedList"/>
    <dgm:cxn modelId="{BFCD7C0F-302D-4A93-87F2-429AF5ACA93A}" type="presParOf" srcId="{646308B4-3FC3-4DD1-A7D5-62A17197A82F}" destId="{9B7DABB1-CAF7-427B-940A-367CA1D13E54}" srcOrd="2" destOrd="0" presId="urn:microsoft.com/office/officeart/2008/layout/LinedList"/>
    <dgm:cxn modelId="{6253E9A1-171B-4774-A8E9-B99399AF35A2}" type="presParOf" srcId="{646308B4-3FC3-4DD1-A7D5-62A17197A82F}" destId="{BA25306E-6EF1-4559-A22F-03617104B77C}" srcOrd="3" destOrd="0" presId="urn:microsoft.com/office/officeart/2008/layout/LinedList"/>
    <dgm:cxn modelId="{B6BF09EA-CCC5-46C2-A490-E2E6CF16F262}" type="presParOf" srcId="{646308B4-3FC3-4DD1-A7D5-62A17197A82F}" destId="{74170BA3-6069-4E98-A88F-966014584B75}" srcOrd="4" destOrd="0" presId="urn:microsoft.com/office/officeart/2008/layout/LinedList"/>
    <dgm:cxn modelId="{062E3926-1D87-4AD7-834C-1EAA68D02FFB}" type="presParOf" srcId="{74170BA3-6069-4E98-A88F-966014584B75}" destId="{B308E9F2-9FB0-4314-A372-40F4D38A2FC2}" srcOrd="0" destOrd="0" presId="urn:microsoft.com/office/officeart/2008/layout/LinedList"/>
    <dgm:cxn modelId="{73815AB3-950B-4473-B09C-C214674EE158}" type="presParOf" srcId="{74170BA3-6069-4E98-A88F-966014584B75}" destId="{B0B94581-6139-4753-A226-8820DB07C463}" srcOrd="1" destOrd="0" presId="urn:microsoft.com/office/officeart/2008/layout/LinedList"/>
    <dgm:cxn modelId="{E7FA29F1-BD67-42A4-8D9E-0870980CEA9E}" type="presParOf" srcId="{74170BA3-6069-4E98-A88F-966014584B75}" destId="{1E8AA787-9D32-4EE4-9A80-A435CB6E6CE1}" srcOrd="2" destOrd="0" presId="urn:microsoft.com/office/officeart/2008/layout/LinedList"/>
    <dgm:cxn modelId="{F35B1742-C475-4635-9AB6-A61136ECCBA5}" type="presParOf" srcId="{646308B4-3FC3-4DD1-A7D5-62A17197A82F}" destId="{6EEB5EAB-4AC6-450D-913A-1EB81A2E7565}" srcOrd="5" destOrd="0" presId="urn:microsoft.com/office/officeart/2008/layout/LinedList"/>
    <dgm:cxn modelId="{42F18C80-5CCB-4155-93DD-95AAC84195A5}" type="presParOf" srcId="{646308B4-3FC3-4DD1-A7D5-62A17197A82F}" destId="{892A2E0B-D3D6-4578-B275-563ACB9D98D1}" srcOrd="6" destOrd="0" presId="urn:microsoft.com/office/officeart/2008/layout/LinedList"/>
    <dgm:cxn modelId="{C53DBAC9-19CA-448C-83A0-81F06D4013AE}" type="presParOf" srcId="{646308B4-3FC3-4DD1-A7D5-62A17197A82F}" destId="{90640314-735F-4C9A-82B1-862F2D18A24E}" srcOrd="7" destOrd="0" presId="urn:microsoft.com/office/officeart/2008/layout/LinedList"/>
    <dgm:cxn modelId="{2CDAB1B5-3F45-447D-89C3-635F55133343}" type="presParOf" srcId="{90640314-735F-4C9A-82B1-862F2D18A24E}" destId="{90B8527F-DCA6-471A-983B-9C3F8A2903AB}" srcOrd="0" destOrd="0" presId="urn:microsoft.com/office/officeart/2008/layout/LinedList"/>
    <dgm:cxn modelId="{D13044C2-95FA-41C6-82D3-23BB6D268452}" type="presParOf" srcId="{90640314-735F-4C9A-82B1-862F2D18A24E}" destId="{B5B3A193-C7F4-4267-848C-D95C480D97D0}" srcOrd="1" destOrd="0" presId="urn:microsoft.com/office/officeart/2008/layout/LinedList"/>
    <dgm:cxn modelId="{BD33E557-A6C9-4675-A7CD-88367B03640D}" type="presParOf" srcId="{90640314-735F-4C9A-82B1-862F2D18A24E}" destId="{021A9903-6929-40D4-8F0A-14B0D5F4AF6E}" srcOrd="2" destOrd="0" presId="urn:microsoft.com/office/officeart/2008/layout/LinedList"/>
    <dgm:cxn modelId="{94F4D2F3-0741-4D98-A86A-6FDE031DA7BD}" type="presParOf" srcId="{646308B4-3FC3-4DD1-A7D5-62A17197A82F}" destId="{564C4116-0DF0-44A3-B8F7-C7B964ABF25E}" srcOrd="8" destOrd="0" presId="urn:microsoft.com/office/officeart/2008/layout/LinedList"/>
    <dgm:cxn modelId="{7CAAAA3F-97DA-427D-A345-6E58712DAF3D}" type="presParOf" srcId="{646308B4-3FC3-4DD1-A7D5-62A17197A82F}" destId="{CC4CA97C-0B0F-42F5-BD35-A55909E2F6A9}" srcOrd="9" destOrd="0" presId="urn:microsoft.com/office/officeart/2008/layout/LinedList"/>
    <dgm:cxn modelId="{39AB5502-162F-48C0-ADDF-674DF80CAA3E}" type="presParOf" srcId="{646308B4-3FC3-4DD1-A7D5-62A17197A82F}" destId="{4E6B9C14-5ECC-4CDB-A2BA-66645E884944}" srcOrd="10" destOrd="0" presId="urn:microsoft.com/office/officeart/2008/layout/LinedList"/>
    <dgm:cxn modelId="{751F960C-FC98-4BF9-86D3-FDCF07AF0F6C}" type="presParOf" srcId="{4E6B9C14-5ECC-4CDB-A2BA-66645E884944}" destId="{B5944631-08DC-4256-A2D2-1AB6A25C961A}" srcOrd="0" destOrd="0" presId="urn:microsoft.com/office/officeart/2008/layout/LinedList"/>
    <dgm:cxn modelId="{1CB62693-A99B-4359-B413-ABC6291C9004}" type="presParOf" srcId="{4E6B9C14-5ECC-4CDB-A2BA-66645E884944}" destId="{E95AD1DF-EEB9-4A1F-B4B1-0936A135C368}" srcOrd="1" destOrd="0" presId="urn:microsoft.com/office/officeart/2008/layout/LinedList"/>
    <dgm:cxn modelId="{7DCFA54F-1B38-44FB-86AE-CE3D315E2E18}" type="presParOf" srcId="{4E6B9C14-5ECC-4CDB-A2BA-66645E884944}" destId="{8350EEBF-4D38-4ECB-AFB6-76A3E3E983F7}" srcOrd="2" destOrd="0" presId="urn:microsoft.com/office/officeart/2008/layout/LinedList"/>
    <dgm:cxn modelId="{1CDB457E-EB23-4EF7-BC2C-744E1A1899EC}" type="presParOf" srcId="{646308B4-3FC3-4DD1-A7D5-62A17197A82F}" destId="{CE344E56-3571-4FFB-A2E4-CF5337914705}" srcOrd="11" destOrd="0" presId="urn:microsoft.com/office/officeart/2008/layout/LinedList"/>
    <dgm:cxn modelId="{37E09B8B-D55F-4AD5-AEB7-081E97507B8B}" type="presParOf" srcId="{646308B4-3FC3-4DD1-A7D5-62A17197A82F}" destId="{3D31ACCC-0379-4A3E-89B1-F7F383BAB528}" srcOrd="12" destOrd="0" presId="urn:microsoft.com/office/officeart/2008/layout/LinedList"/>
    <dgm:cxn modelId="{5AEB3422-14C6-4DFA-B7D1-C7A297EBA4DC}" type="presParOf" srcId="{89179053-78A5-4340-853E-B97875A5F942}" destId="{9B4C1FF4-F189-4A35-9F12-32477401F49E}" srcOrd="4" destOrd="0" presId="urn:microsoft.com/office/officeart/2008/layout/LinedList"/>
    <dgm:cxn modelId="{D3C710D0-BC8A-44AB-8C7E-1D87EE04CD1B}" type="presParOf" srcId="{89179053-78A5-4340-853E-B97875A5F942}" destId="{7F6C2F93-C125-466B-B54F-F8CB03CECC5E}" srcOrd="5" destOrd="0" presId="urn:microsoft.com/office/officeart/2008/layout/LinedList"/>
    <dgm:cxn modelId="{2EA8FC5B-F844-47EE-9D73-C10C5B1295BF}" type="presParOf" srcId="{7F6C2F93-C125-466B-B54F-F8CB03CECC5E}" destId="{3D8290DA-FBC3-4DF8-BE7D-05F4D22F650A}" srcOrd="0" destOrd="0" presId="urn:microsoft.com/office/officeart/2008/layout/LinedList"/>
    <dgm:cxn modelId="{9AEF2193-80C9-42EA-A3A5-BC590753FE09}" type="presParOf" srcId="{7F6C2F93-C125-466B-B54F-F8CB03CECC5E}" destId="{799662A4-7A48-4088-B517-694476F37661}" srcOrd="1" destOrd="0" presId="urn:microsoft.com/office/officeart/2008/layout/LinedList"/>
    <dgm:cxn modelId="{2D9B474B-8AF4-4770-99D5-E0CFE75FA6F7}" type="presParOf" srcId="{799662A4-7A48-4088-B517-694476F37661}" destId="{FE4C0774-48B3-4D1C-8B9A-E5D52806BCDE}" srcOrd="0" destOrd="0" presId="urn:microsoft.com/office/officeart/2008/layout/LinedList"/>
    <dgm:cxn modelId="{1C9B7CE9-0955-45AE-8133-9F9C2C96B556}" type="presParOf" srcId="{799662A4-7A48-4088-B517-694476F37661}" destId="{A8F97F3A-23E6-4827-809C-8ABD20B1C36D}" srcOrd="1" destOrd="0" presId="urn:microsoft.com/office/officeart/2008/layout/LinedList"/>
    <dgm:cxn modelId="{9B29D900-A8D3-49CB-8104-53B34C2C4199}" type="presParOf" srcId="{A8F97F3A-23E6-4827-809C-8ABD20B1C36D}" destId="{03AF8ED6-3275-4F7D-810F-1DFFE2587C11}" srcOrd="0" destOrd="0" presId="urn:microsoft.com/office/officeart/2008/layout/LinedList"/>
    <dgm:cxn modelId="{A19D734B-7962-498E-BBB6-FE6ADBFC8DFB}" type="presParOf" srcId="{A8F97F3A-23E6-4827-809C-8ABD20B1C36D}" destId="{08366461-4231-4BD1-A3C7-28081CA9B5AD}" srcOrd="1" destOrd="0" presId="urn:microsoft.com/office/officeart/2008/layout/LinedList"/>
    <dgm:cxn modelId="{3171E035-6C17-456A-BE3D-E4B4E1A72988}" type="presParOf" srcId="{A8F97F3A-23E6-4827-809C-8ABD20B1C36D}" destId="{AAF5BF03-51C5-4075-91D4-1D1F92EEE995}" srcOrd="2" destOrd="0" presId="urn:microsoft.com/office/officeart/2008/layout/LinedList"/>
    <dgm:cxn modelId="{A8B2F4E6-80DC-48DB-994F-D00A3D36EF9E}" type="presParOf" srcId="{799662A4-7A48-4088-B517-694476F37661}" destId="{508E293D-EB00-4D20-A87F-C89CE2C31583}" srcOrd="2" destOrd="0" presId="urn:microsoft.com/office/officeart/2008/layout/LinedList"/>
    <dgm:cxn modelId="{9FF96A68-9E50-4970-B928-A088FF8FFCD3}" type="presParOf" srcId="{799662A4-7A48-4088-B517-694476F37661}" destId="{B101F3B7-D7C4-47E6-BCD3-A6A49F1AD0A0}" srcOrd="3" destOrd="0" presId="urn:microsoft.com/office/officeart/2008/layout/LinedList"/>
    <dgm:cxn modelId="{B8967D9F-0020-492D-868D-4FF3AE306514}" type="presParOf" srcId="{799662A4-7A48-4088-B517-694476F37661}" destId="{45815287-911A-4252-AD30-4FEDB8916717}" srcOrd="4" destOrd="0" presId="urn:microsoft.com/office/officeart/2008/layout/LinedList"/>
    <dgm:cxn modelId="{4AC02E97-1FB4-4D1B-8442-953CA69606F2}" type="presParOf" srcId="{45815287-911A-4252-AD30-4FEDB8916717}" destId="{5452E7B4-D4E5-40C9-9A38-CEF2522231BC}" srcOrd="0" destOrd="0" presId="urn:microsoft.com/office/officeart/2008/layout/LinedList"/>
    <dgm:cxn modelId="{A8BAF232-02D3-4C12-B49F-BAA3C0DA8ACC}" type="presParOf" srcId="{45815287-911A-4252-AD30-4FEDB8916717}" destId="{C461E285-BB90-42DF-B2AA-44632602A79B}" srcOrd="1" destOrd="0" presId="urn:microsoft.com/office/officeart/2008/layout/LinedList"/>
    <dgm:cxn modelId="{6F98D362-582D-4112-9BE6-A4E5FBC07107}" type="presParOf" srcId="{45815287-911A-4252-AD30-4FEDB8916717}" destId="{6D7B2F95-051E-4BC1-A7F9-24A8EE29AC4E}" srcOrd="2" destOrd="0" presId="urn:microsoft.com/office/officeart/2008/layout/LinedList"/>
    <dgm:cxn modelId="{4F80DC9C-D5FF-4A3B-9E61-D50A6CE8B41E}" type="presParOf" srcId="{799662A4-7A48-4088-B517-694476F37661}" destId="{F0B40611-1C37-49F5-90F6-5BF0B5FCA130}" srcOrd="5" destOrd="0" presId="urn:microsoft.com/office/officeart/2008/layout/LinedList"/>
    <dgm:cxn modelId="{C8276488-03C1-408A-AD08-0326C2E44E6F}" type="presParOf" srcId="{799662A4-7A48-4088-B517-694476F37661}" destId="{E244512B-20E7-4F22-A2CA-DEA6AFB8656B}" srcOrd="6" destOrd="0" presId="urn:microsoft.com/office/officeart/2008/layout/LinedList"/>
    <dgm:cxn modelId="{2B9C6EA9-5E29-4DF2-BB2A-CF50937ACEEB}" type="presParOf" srcId="{799662A4-7A48-4088-B517-694476F37661}" destId="{353968C9-13D7-4A1B-926F-6EF3E7EB5A4F}" srcOrd="7" destOrd="0" presId="urn:microsoft.com/office/officeart/2008/layout/LinedList"/>
    <dgm:cxn modelId="{9B300073-F853-45A1-9932-3BC12920A04F}" type="presParOf" srcId="{353968C9-13D7-4A1B-926F-6EF3E7EB5A4F}" destId="{448B462E-5E57-4D03-8E57-DC27DA540EDC}" srcOrd="0" destOrd="0" presId="urn:microsoft.com/office/officeart/2008/layout/LinedList"/>
    <dgm:cxn modelId="{2141EA6B-E407-4ECC-BFA0-3FC96D1DDE55}" type="presParOf" srcId="{353968C9-13D7-4A1B-926F-6EF3E7EB5A4F}" destId="{1873D970-462B-4871-8686-201A5E4CCBC0}" srcOrd="1" destOrd="0" presId="urn:microsoft.com/office/officeart/2008/layout/LinedList"/>
    <dgm:cxn modelId="{0AC6EF0F-A5C8-4A74-A597-37C6CF27C0B7}" type="presParOf" srcId="{353968C9-13D7-4A1B-926F-6EF3E7EB5A4F}" destId="{D1ADEB7B-55A2-461F-8039-CD156B45E69B}" srcOrd="2" destOrd="0" presId="urn:microsoft.com/office/officeart/2008/layout/LinedList"/>
    <dgm:cxn modelId="{4CC7915F-4F9F-4632-86D5-66F63259EB66}" type="presParOf" srcId="{799662A4-7A48-4088-B517-694476F37661}" destId="{01E36E4E-9C81-4A19-A76F-082FB2599261}" srcOrd="8" destOrd="0" presId="urn:microsoft.com/office/officeart/2008/layout/LinedList"/>
    <dgm:cxn modelId="{87F17F64-8B7F-414A-941B-4484A75BCE4B}" type="presParOf" srcId="{799662A4-7A48-4088-B517-694476F37661}" destId="{FCDDC4D8-A81B-4E03-A220-091B2981278E}" srcOrd="9" destOrd="0" presId="urn:microsoft.com/office/officeart/2008/layout/LinedList"/>
    <dgm:cxn modelId="{CE2595D4-B6B4-4C5D-B4AB-DB67FCF11628}" type="presParOf" srcId="{799662A4-7A48-4088-B517-694476F37661}" destId="{5DC97C14-FE28-4DD7-9509-2DF503F578D8}" srcOrd="10" destOrd="0" presId="urn:microsoft.com/office/officeart/2008/layout/LinedList"/>
    <dgm:cxn modelId="{EF3EA6DF-A9D0-4E3D-A24C-B9BDBC06009F}" type="presParOf" srcId="{5DC97C14-FE28-4DD7-9509-2DF503F578D8}" destId="{6E96C1CB-7E22-4560-87FC-A108AF29FB64}" srcOrd="0" destOrd="0" presId="urn:microsoft.com/office/officeart/2008/layout/LinedList"/>
    <dgm:cxn modelId="{B763A75B-1C27-4A82-B455-0CB012004356}" type="presParOf" srcId="{5DC97C14-FE28-4DD7-9509-2DF503F578D8}" destId="{865F3261-73AB-4F9D-B761-3FEBACD4B5FA}" srcOrd="1" destOrd="0" presId="urn:microsoft.com/office/officeart/2008/layout/LinedList"/>
    <dgm:cxn modelId="{1A64D5DF-F1CA-4213-991F-6B12F2C6D9C1}" type="presParOf" srcId="{5DC97C14-FE28-4DD7-9509-2DF503F578D8}" destId="{AFA228E4-224C-4D7A-AA7B-FDFEDAEE6701}" srcOrd="2" destOrd="0" presId="urn:microsoft.com/office/officeart/2008/layout/LinedList"/>
    <dgm:cxn modelId="{EDB6BB46-7EC8-428E-B861-F3155C33C221}" type="presParOf" srcId="{799662A4-7A48-4088-B517-694476F37661}" destId="{BDB1D9C9-6CEA-404F-A21B-17A87B59D467}" srcOrd="11" destOrd="0" presId="urn:microsoft.com/office/officeart/2008/layout/LinedList"/>
    <dgm:cxn modelId="{6198F04A-FE5B-4695-92C8-EC688056AF99}" type="presParOf" srcId="{799662A4-7A48-4088-B517-694476F37661}" destId="{E7078E47-A6B2-4B74-BE87-328AF079F84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D6DF051-49B5-4902-B219-DA34E1D67D14}"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US"/>
        </a:p>
      </dgm:t>
    </dgm:pt>
    <dgm:pt modelId="{AD2E2855-FF76-4EF0-A27B-6136B388F8F9}">
      <dgm:prSet phldrT="[Text]" custT="1"/>
      <dgm:spPr/>
      <dgm:t>
        <a:bodyPr/>
        <a:lstStyle/>
        <a:p>
          <a:r>
            <a:rPr lang="en-US" sz="1800" dirty="0" smtClean="0"/>
            <a:t>NGUY CƠ TRUNG BÌNH</a:t>
          </a:r>
          <a:endParaRPr lang="en-US" sz="1800" dirty="0"/>
        </a:p>
      </dgm:t>
    </dgm:pt>
    <dgm:pt modelId="{0B5F2A22-D7ED-44F5-A282-35707D52694A}" type="parTrans" cxnId="{CAF06C7F-EC72-46A1-89F5-25BEFE19E626}">
      <dgm:prSet/>
      <dgm:spPr/>
      <dgm:t>
        <a:bodyPr/>
        <a:lstStyle/>
        <a:p>
          <a:endParaRPr lang="en-US" sz="1800"/>
        </a:p>
      </dgm:t>
    </dgm:pt>
    <dgm:pt modelId="{84097712-CFF8-4528-8754-EAD76957E715}" type="sibTrans" cxnId="{CAF06C7F-EC72-46A1-89F5-25BEFE19E626}">
      <dgm:prSet/>
      <dgm:spPr/>
      <dgm:t>
        <a:bodyPr/>
        <a:lstStyle/>
        <a:p>
          <a:endParaRPr lang="en-US" sz="1800"/>
        </a:p>
      </dgm:t>
    </dgm:pt>
    <dgm:pt modelId="{C842514E-2873-4BBD-AF01-AA2C49AF7C85}">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dgm:t>
    </dgm:pt>
    <dgm:pt modelId="{643C1750-264C-4BFB-8F6A-E70994300CD5}" type="parTrans" cxnId="{8AEA5641-CAD7-461C-9780-35358B6EFE9D}">
      <dgm:prSet custT="1"/>
      <dgm:spPr/>
      <dgm:t>
        <a:bodyPr/>
        <a:lstStyle/>
        <a:p>
          <a:endParaRPr lang="en-US" sz="1800"/>
        </a:p>
      </dgm:t>
    </dgm:pt>
    <dgm:pt modelId="{E9FD3FB3-B6A4-4C70-AC1B-EF319BA8C232}" type="sibTrans" cxnId="{8AEA5641-CAD7-461C-9780-35358B6EFE9D}">
      <dgm:prSet/>
      <dgm:spPr/>
      <dgm:t>
        <a:bodyPr/>
        <a:lstStyle/>
        <a:p>
          <a:endParaRPr lang="en-US" sz="1800"/>
        </a:p>
      </dgm:t>
    </dgm:pt>
    <dgm:pt modelId="{CD15D082-F1AE-468F-8511-AB8D0B9E0AE9}">
      <dgm:prSet phldrT="[Text]" custT="1"/>
      <dgm:spPr/>
      <dgm:t>
        <a:bodyPr/>
        <a:lstStyle/>
        <a:p>
          <a:r>
            <a:rPr lang="en-US" sz="1800" dirty="0" smtClean="0"/>
            <a:t>XN </a:t>
          </a:r>
          <a:r>
            <a:rPr lang="en-US" sz="1800" dirty="0" err="1" smtClean="0"/>
            <a:t>phân</a:t>
          </a:r>
          <a:endParaRPr lang="en-US" sz="1800" dirty="0" smtClean="0"/>
        </a:p>
      </dgm:t>
    </dgm:pt>
    <dgm:pt modelId="{17D5750F-2F5D-4EC5-8631-6FB751895CB3}" type="parTrans" cxnId="{304605C2-D19D-4A48-B959-7C565C1245E8}">
      <dgm:prSet custT="1"/>
      <dgm:spPr/>
      <dgm:t>
        <a:bodyPr/>
        <a:lstStyle/>
        <a:p>
          <a:endParaRPr lang="en-US" sz="1800"/>
        </a:p>
      </dgm:t>
    </dgm:pt>
    <dgm:pt modelId="{FC54B2F8-D602-4A19-86E3-F640C549F855}" type="sibTrans" cxnId="{304605C2-D19D-4A48-B959-7C565C1245E8}">
      <dgm:prSet/>
      <dgm:spPr/>
      <dgm:t>
        <a:bodyPr/>
        <a:lstStyle/>
        <a:p>
          <a:endParaRPr lang="en-US" sz="1800"/>
        </a:p>
      </dgm:t>
    </dgm:pt>
    <dgm:pt modelId="{C4DCFB56-55F9-42F1-AE10-380D150FFA42}">
      <dgm:prSet phldrT="[Text]" custT="1"/>
      <dgm:spPr/>
      <dgm:t>
        <a:bodyPr/>
        <a:lstStyle/>
        <a:p>
          <a:r>
            <a:rPr lang="en-US" sz="1800" dirty="0" err="1" smtClean="0"/>
            <a:t>Nội</a:t>
          </a:r>
          <a:r>
            <a:rPr lang="en-US" sz="1800" dirty="0" smtClean="0"/>
            <a:t> </a:t>
          </a:r>
          <a:r>
            <a:rPr lang="en-US" sz="1800" dirty="0" err="1" smtClean="0"/>
            <a:t>soi</a:t>
          </a:r>
          <a:r>
            <a:rPr lang="en-US" sz="1800" dirty="0" smtClean="0"/>
            <a:t> ĐT sigma</a:t>
          </a:r>
        </a:p>
      </dgm:t>
    </dgm:pt>
    <dgm:pt modelId="{52C7BD32-8310-4F24-8E8D-5BE64C70A396}" type="parTrans" cxnId="{843708F6-16FB-44FE-8248-F972932F7348}">
      <dgm:prSet custT="1"/>
      <dgm:spPr/>
      <dgm:t>
        <a:bodyPr/>
        <a:lstStyle/>
        <a:p>
          <a:endParaRPr lang="en-US" sz="1800"/>
        </a:p>
      </dgm:t>
    </dgm:pt>
    <dgm:pt modelId="{9CE531C7-E56C-4AE8-AC1D-3978841AC291}" type="sibTrans" cxnId="{843708F6-16FB-44FE-8248-F972932F7348}">
      <dgm:prSet/>
      <dgm:spPr/>
      <dgm:t>
        <a:bodyPr/>
        <a:lstStyle/>
        <a:p>
          <a:endParaRPr lang="en-US" sz="1800"/>
        </a:p>
      </dgm:t>
    </dgm:pt>
    <dgm:pt modelId="{17DC692C-EDF8-4498-B557-315638F3B196}">
      <dgm:prSet phldrT="[Text]" custT="1"/>
      <dgm:spPr/>
      <dgm:t>
        <a:bodyPr/>
        <a:lstStyle/>
        <a:p>
          <a:r>
            <a:rPr lang="en-US" sz="1800" dirty="0" smtClean="0"/>
            <a:t>No Polyps</a:t>
          </a:r>
        </a:p>
      </dgm:t>
    </dgm:pt>
    <dgm:pt modelId="{4EF74F60-DBB6-48C8-BBD7-F4FC67441E99}" type="parTrans" cxnId="{8A9CCE01-76D5-4DB1-A620-A16946C6BA87}">
      <dgm:prSet custT="1"/>
      <dgm:spPr/>
      <dgm:t>
        <a:bodyPr/>
        <a:lstStyle/>
        <a:p>
          <a:endParaRPr lang="en-US" sz="1800"/>
        </a:p>
      </dgm:t>
    </dgm:pt>
    <dgm:pt modelId="{98A0A8C9-E663-474A-85F7-3E0B773C94E5}" type="sibTrans" cxnId="{8A9CCE01-76D5-4DB1-A620-A16946C6BA87}">
      <dgm:prSet/>
      <dgm:spPr/>
      <dgm:t>
        <a:bodyPr/>
        <a:lstStyle/>
        <a:p>
          <a:endParaRPr lang="en-US" sz="1800"/>
        </a:p>
      </dgm:t>
    </dgm:pt>
    <dgm:pt modelId="{50FD09AC-1385-431A-876F-14231FB88201}">
      <dgm:prSet phldrT="[Text]" custT="1"/>
      <dgm:spPr/>
      <dgm:t>
        <a:bodyPr/>
        <a:lstStyle/>
        <a:p>
          <a:r>
            <a:rPr lang="en-US" sz="1800" dirty="0" smtClean="0"/>
            <a:t>10 </a:t>
          </a:r>
          <a:r>
            <a:rPr lang="en-US" sz="1800" dirty="0" err="1" smtClean="0"/>
            <a:t>năm</a:t>
          </a:r>
          <a:endParaRPr lang="en-US" sz="1800" dirty="0" smtClean="0"/>
        </a:p>
      </dgm:t>
    </dgm:pt>
    <dgm:pt modelId="{67DDF365-4412-4971-8D1D-B625299934A3}" type="parTrans" cxnId="{2AAA95D9-96B9-483A-A552-91084C6BE71F}">
      <dgm:prSet custT="1"/>
      <dgm:spPr/>
      <dgm:t>
        <a:bodyPr/>
        <a:lstStyle/>
        <a:p>
          <a:endParaRPr lang="en-US" sz="1800"/>
        </a:p>
      </dgm:t>
    </dgm:pt>
    <dgm:pt modelId="{E0E34039-3E1D-4AC7-83E1-804C6861AF63}" type="sibTrans" cxnId="{2AAA95D9-96B9-483A-A552-91084C6BE71F}">
      <dgm:prSet/>
      <dgm:spPr/>
      <dgm:t>
        <a:bodyPr/>
        <a:lstStyle/>
        <a:p>
          <a:endParaRPr lang="en-US" sz="1800"/>
        </a:p>
      </dgm:t>
    </dgm:pt>
    <dgm:pt modelId="{6FE21C56-33FE-41D6-820C-A12227E87212}">
      <dgm:prSet phldrT="[Text]" custT="1"/>
      <dgm:spPr/>
      <dgm:t>
        <a:bodyPr/>
        <a:lstStyle/>
        <a:p>
          <a:r>
            <a:rPr lang="en-US" sz="1800" dirty="0" err="1" smtClean="0"/>
            <a:t>Dương</a:t>
          </a:r>
          <a:r>
            <a:rPr lang="en-US" sz="1800" dirty="0" smtClean="0"/>
            <a:t> </a:t>
          </a:r>
          <a:r>
            <a:rPr lang="en-US" sz="1800" dirty="0" err="1" smtClean="0"/>
            <a:t>tính</a:t>
          </a:r>
          <a:endParaRPr lang="en-US" sz="1800" dirty="0" smtClean="0"/>
        </a:p>
      </dgm:t>
    </dgm:pt>
    <dgm:pt modelId="{95FE5998-8A93-4875-BA7C-688BA047399B}" type="parTrans" cxnId="{143E9593-52B7-466C-8D0B-A8EF10CCC965}">
      <dgm:prSet custT="1"/>
      <dgm:spPr/>
      <dgm:t>
        <a:bodyPr/>
        <a:lstStyle/>
        <a:p>
          <a:endParaRPr lang="en-US" sz="1800"/>
        </a:p>
      </dgm:t>
    </dgm:pt>
    <dgm:pt modelId="{A749A390-57B2-40F3-8473-78FDC2822C3C}" type="sibTrans" cxnId="{143E9593-52B7-466C-8D0B-A8EF10CCC965}">
      <dgm:prSet/>
      <dgm:spPr/>
      <dgm:t>
        <a:bodyPr/>
        <a:lstStyle/>
        <a:p>
          <a:endParaRPr lang="en-US" sz="1800"/>
        </a:p>
      </dgm:t>
    </dgm:pt>
    <dgm:pt modelId="{6863EAF0-90CA-4D44-95D1-40C4784745EA}">
      <dgm:prSet phldrT="[Text]" custT="1"/>
      <dgm:spPr>
        <a:solidFill>
          <a:schemeClr val="accent4"/>
        </a:solidFill>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dgm:t>
    </dgm:pt>
    <dgm:pt modelId="{20EA1ECE-AD1D-4A83-95DE-184D55805F6B}" type="parTrans" cxnId="{42870289-B961-4456-A494-47D8B2B29B3E}">
      <dgm:prSet custT="1"/>
      <dgm:spPr/>
      <dgm:t>
        <a:bodyPr/>
        <a:lstStyle/>
        <a:p>
          <a:endParaRPr lang="en-US" sz="1800"/>
        </a:p>
      </dgm:t>
    </dgm:pt>
    <dgm:pt modelId="{3AC4F8A5-B3CC-4E32-B4B9-10070A2FA818}" type="sibTrans" cxnId="{42870289-B961-4456-A494-47D8B2B29B3E}">
      <dgm:prSet/>
      <dgm:spPr/>
      <dgm:t>
        <a:bodyPr/>
        <a:lstStyle/>
        <a:p>
          <a:endParaRPr lang="en-US" sz="1800"/>
        </a:p>
      </dgm:t>
    </dgm:pt>
    <dgm:pt modelId="{EF62CD28-719A-414B-BF8A-869CED92EB80}">
      <dgm:prSet phldrT="[Text]" custT="1"/>
      <dgm:spPr/>
      <dgm:t>
        <a:bodyPr/>
        <a:lstStyle/>
        <a:p>
          <a:r>
            <a:rPr lang="en-US" sz="1800" dirty="0" smtClean="0"/>
            <a:t>Polyps</a:t>
          </a:r>
          <a:endParaRPr lang="en-US" sz="1800" dirty="0"/>
        </a:p>
      </dgm:t>
    </dgm:pt>
    <dgm:pt modelId="{7745BC1C-BDFD-497F-9A4F-8D69E97B09DA}" type="parTrans" cxnId="{7C273539-0541-4C99-BC45-C972DE4BFB59}">
      <dgm:prSet custT="1"/>
      <dgm:spPr/>
      <dgm:t>
        <a:bodyPr/>
        <a:lstStyle/>
        <a:p>
          <a:endParaRPr lang="en-US" sz="1800"/>
        </a:p>
      </dgm:t>
    </dgm:pt>
    <dgm:pt modelId="{E72E0E88-0B05-4FD9-8CF8-72D41C74BA1E}" type="sibTrans" cxnId="{7C273539-0541-4C99-BC45-C972DE4BFB59}">
      <dgm:prSet/>
      <dgm:spPr/>
      <dgm:t>
        <a:bodyPr/>
        <a:lstStyle/>
        <a:p>
          <a:endParaRPr lang="en-US" sz="1800"/>
        </a:p>
      </dgm:t>
    </dgm:pt>
    <dgm:pt modelId="{BC83684E-C44B-47E1-99A5-9B5B6CFED6CD}">
      <dgm:prSet phldrT="[Text]" custT="1"/>
      <dgm:spPr/>
      <dgm:t>
        <a:bodyPr/>
        <a:lstStyle/>
        <a:p>
          <a:r>
            <a:rPr lang="en-US" sz="1800" dirty="0" err="1" smtClean="0"/>
            <a:t>Sinh</a:t>
          </a:r>
          <a:r>
            <a:rPr lang="en-US" sz="1800" dirty="0" smtClean="0"/>
            <a:t> </a:t>
          </a:r>
          <a:r>
            <a:rPr lang="en-US" sz="1800" dirty="0" err="1" smtClean="0"/>
            <a:t>thiết</a:t>
          </a:r>
          <a:endParaRPr lang="en-US" sz="1800" dirty="0" smtClean="0"/>
        </a:p>
        <a:p>
          <a:r>
            <a:rPr lang="en-US" sz="1800" dirty="0" err="1" smtClean="0"/>
            <a:t>Cắt</a:t>
          </a:r>
          <a:r>
            <a:rPr lang="en-US" sz="1800" dirty="0" smtClean="0"/>
            <a:t> polyps</a:t>
          </a:r>
          <a:endParaRPr lang="en-US" sz="1800" dirty="0"/>
        </a:p>
      </dgm:t>
    </dgm:pt>
    <dgm:pt modelId="{D7DBDB71-3CDF-4F96-AF22-2575016C6F05}" type="parTrans" cxnId="{98A8F537-A8C7-417D-8FA5-F85C032009F1}">
      <dgm:prSet custT="1"/>
      <dgm:spPr/>
      <dgm:t>
        <a:bodyPr/>
        <a:lstStyle/>
        <a:p>
          <a:endParaRPr lang="en-US" sz="1800"/>
        </a:p>
      </dgm:t>
    </dgm:pt>
    <dgm:pt modelId="{D8B29F8B-041F-4B1B-B664-30F11A9B6AE6}" type="sibTrans" cxnId="{98A8F537-A8C7-417D-8FA5-F85C032009F1}">
      <dgm:prSet/>
      <dgm:spPr/>
      <dgm:t>
        <a:bodyPr/>
        <a:lstStyle/>
        <a:p>
          <a:endParaRPr lang="en-US" sz="1800"/>
        </a:p>
      </dgm:t>
    </dgm:pt>
    <dgm:pt modelId="{C611D9B8-2CA1-4D34-9848-3CD37133B1EB}">
      <dgm:prSet phldrT="[Text]" custT="1"/>
      <dgm:spPr/>
      <dgm:t>
        <a:bodyPr/>
        <a:lstStyle/>
        <a:p>
          <a:r>
            <a:rPr lang="en-US" sz="1800" dirty="0" err="1" smtClean="0"/>
            <a:t>Tăng</a:t>
          </a:r>
          <a:r>
            <a:rPr lang="en-US" sz="1800" dirty="0" smtClean="0"/>
            <a:t> </a:t>
          </a:r>
          <a:r>
            <a:rPr lang="en-US" sz="1800" dirty="0" err="1" smtClean="0"/>
            <a:t>sản</a:t>
          </a:r>
          <a:endParaRPr lang="en-US" sz="1800" dirty="0" smtClean="0"/>
        </a:p>
        <a:p>
          <a:r>
            <a:rPr lang="en-US" sz="1800" dirty="0" smtClean="0"/>
            <a:t>Non-SSP</a:t>
          </a:r>
        </a:p>
        <a:p>
          <a:r>
            <a:rPr lang="en-US" sz="1800" dirty="0" smtClean="0"/>
            <a:t>&lt;1cm</a:t>
          </a:r>
        </a:p>
      </dgm:t>
    </dgm:pt>
    <dgm:pt modelId="{C6070E7F-FAE5-4F43-9414-01693288D804}" type="parTrans" cxnId="{FBE0533D-EEF1-4035-B23B-248D664594EF}">
      <dgm:prSet custT="1"/>
      <dgm:spPr/>
      <dgm:t>
        <a:bodyPr/>
        <a:lstStyle/>
        <a:p>
          <a:endParaRPr lang="en-US" sz="1800"/>
        </a:p>
      </dgm:t>
    </dgm:pt>
    <dgm:pt modelId="{6B36FE2D-47DE-426F-86DE-97DD938CBFA1}" type="sibTrans" cxnId="{FBE0533D-EEF1-4035-B23B-248D664594EF}">
      <dgm:prSet/>
      <dgm:spPr/>
      <dgm:t>
        <a:bodyPr/>
        <a:lstStyle/>
        <a:p>
          <a:endParaRPr lang="en-US" sz="1800"/>
        </a:p>
      </dgm:t>
    </dgm:pt>
    <dgm:pt modelId="{DEEC1171-04FE-4DEA-8B83-99DAAFA14D2E}">
      <dgm:prSet phldrT="[Text]" custT="1"/>
      <dgm:spPr/>
      <dgm:t>
        <a:bodyPr/>
        <a:lstStyle/>
        <a:p>
          <a:r>
            <a:rPr lang="en-US" sz="1800" dirty="0" smtClean="0"/>
            <a:t>Adenoma</a:t>
          </a:r>
        </a:p>
        <a:p>
          <a:r>
            <a:rPr lang="en-US" sz="1800" dirty="0" smtClean="0"/>
            <a:t>SSP</a:t>
          </a:r>
          <a:endParaRPr lang="en-US" sz="1800" dirty="0"/>
        </a:p>
      </dgm:t>
    </dgm:pt>
    <dgm:pt modelId="{FEC32DE2-142F-4F9F-B206-9DFBFF29C8ED}" type="parTrans" cxnId="{EECD840C-D8C8-400B-9465-B597D30CA3EC}">
      <dgm:prSet custT="1"/>
      <dgm:spPr/>
      <dgm:t>
        <a:bodyPr/>
        <a:lstStyle/>
        <a:p>
          <a:endParaRPr lang="en-US" sz="1800"/>
        </a:p>
      </dgm:t>
    </dgm:pt>
    <dgm:pt modelId="{CD68B0F6-E951-4190-B99F-B66B39692F04}" type="sibTrans" cxnId="{EECD840C-D8C8-400B-9465-B597D30CA3EC}">
      <dgm:prSet/>
      <dgm:spPr/>
      <dgm:t>
        <a:bodyPr/>
        <a:lstStyle/>
        <a:p>
          <a:endParaRPr lang="en-US" sz="1800"/>
        </a:p>
      </dgm:t>
    </dgm:pt>
    <dgm:pt modelId="{106BC347-56F0-4586-878B-2830CE8BF501}">
      <dgm:prSet custT="1"/>
      <dgm:spPr/>
      <dgm:t>
        <a:bodyPr/>
        <a:lstStyle/>
        <a:p>
          <a:r>
            <a:rPr lang="en-US" sz="1800" dirty="0" smtClean="0"/>
            <a:t>Polyps</a:t>
          </a:r>
        </a:p>
      </dgm:t>
    </dgm:pt>
    <dgm:pt modelId="{4C08BCA7-AADD-4503-B78A-226314A59265}" type="parTrans" cxnId="{5FE93663-EED7-46C5-9CF5-15BE22A06BCA}">
      <dgm:prSet custT="1"/>
      <dgm:spPr/>
      <dgm:t>
        <a:bodyPr/>
        <a:lstStyle/>
        <a:p>
          <a:endParaRPr lang="en-US" sz="1800"/>
        </a:p>
      </dgm:t>
    </dgm:pt>
    <dgm:pt modelId="{AE0789DC-53FA-432C-8178-FF261FF49C69}" type="sibTrans" cxnId="{5FE93663-EED7-46C5-9CF5-15BE22A06BCA}">
      <dgm:prSet/>
      <dgm:spPr/>
      <dgm:t>
        <a:bodyPr/>
        <a:lstStyle/>
        <a:p>
          <a:endParaRPr lang="en-US" sz="1800"/>
        </a:p>
      </dgm:t>
    </dgm:pt>
    <dgm:pt modelId="{0A6CAE7B-A19B-44C3-9B43-1A6447C80AAE}">
      <dgm:prSet custT="1"/>
      <dgm:spPr/>
      <dgm:t>
        <a:bodyPr/>
        <a:lstStyle/>
        <a:p>
          <a:r>
            <a:rPr lang="en-US" sz="1800" dirty="0" err="1" smtClean="0"/>
            <a:t>Cắt</a:t>
          </a:r>
          <a:r>
            <a:rPr lang="en-US" sz="1800" dirty="0" smtClean="0"/>
            <a:t> polyps</a:t>
          </a:r>
        </a:p>
      </dgm:t>
    </dgm:pt>
    <dgm:pt modelId="{2E3617CE-968A-4784-9DFD-02ED5638C3D4}" type="parTrans" cxnId="{425901FA-EBF4-4BC5-9B66-6F8344D41FE7}">
      <dgm:prSet custT="1"/>
      <dgm:spPr/>
      <dgm:t>
        <a:bodyPr/>
        <a:lstStyle/>
        <a:p>
          <a:endParaRPr lang="en-US" sz="1800"/>
        </a:p>
      </dgm:t>
    </dgm:pt>
    <dgm:pt modelId="{9E937872-A333-4629-8545-392AF43915D8}" type="sibTrans" cxnId="{425901FA-EBF4-4BC5-9B66-6F8344D41FE7}">
      <dgm:prSet/>
      <dgm:spPr/>
      <dgm:t>
        <a:bodyPr/>
        <a:lstStyle/>
        <a:p>
          <a:endParaRPr lang="en-US" sz="1800"/>
        </a:p>
      </dgm:t>
    </dgm:pt>
    <dgm:pt modelId="{E1E82670-5322-4344-8EC4-62B489912565}">
      <dgm:prSet custT="1"/>
      <dgm:spPr/>
      <dgm:t>
        <a:bodyPr/>
        <a:lstStyle/>
        <a:p>
          <a:r>
            <a:rPr lang="en-US" sz="1800" dirty="0" err="1" smtClean="0"/>
            <a:t>Tăng</a:t>
          </a:r>
          <a:r>
            <a:rPr lang="en-US" sz="1800" dirty="0" smtClean="0"/>
            <a:t> </a:t>
          </a:r>
          <a:r>
            <a:rPr lang="en-US" sz="1800" dirty="0" err="1" smtClean="0"/>
            <a:t>sản</a:t>
          </a:r>
          <a:endParaRPr lang="en-US" sz="1800" dirty="0" smtClean="0"/>
        </a:p>
        <a:p>
          <a:r>
            <a:rPr lang="en-US" sz="1800" dirty="0" smtClean="0"/>
            <a:t>Non-SSP</a:t>
          </a:r>
        </a:p>
        <a:p>
          <a:r>
            <a:rPr lang="en-US" sz="1800" dirty="0" smtClean="0"/>
            <a:t>&lt;1cm</a:t>
          </a:r>
        </a:p>
      </dgm:t>
    </dgm:pt>
    <dgm:pt modelId="{675F6CA0-177D-45EE-95A5-F10A1622688C}" type="parTrans" cxnId="{A79AAA32-D3BC-491F-909F-42C3CBD64CA1}">
      <dgm:prSet custT="1"/>
      <dgm:spPr/>
      <dgm:t>
        <a:bodyPr/>
        <a:lstStyle/>
        <a:p>
          <a:endParaRPr lang="en-US" sz="1800"/>
        </a:p>
      </dgm:t>
    </dgm:pt>
    <dgm:pt modelId="{FFDE8711-D0C8-464B-8A82-9397E2749D35}" type="sibTrans" cxnId="{A79AAA32-D3BC-491F-909F-42C3CBD64CA1}">
      <dgm:prSet/>
      <dgm:spPr/>
      <dgm:t>
        <a:bodyPr/>
        <a:lstStyle/>
        <a:p>
          <a:endParaRPr lang="en-US" sz="1800"/>
        </a:p>
      </dgm:t>
    </dgm:pt>
    <dgm:pt modelId="{3DF71AFA-BD43-4BB3-8E4E-B0F102746606}">
      <dgm:prSet custT="1"/>
      <dgm:spPr/>
      <dgm:t>
        <a:bodyPr/>
        <a:lstStyle/>
        <a:p>
          <a:r>
            <a:rPr lang="en-US" sz="1800" dirty="0" smtClean="0"/>
            <a:t>10 </a:t>
          </a:r>
          <a:r>
            <a:rPr lang="en-US" sz="1800" dirty="0" err="1" smtClean="0"/>
            <a:t>năm</a:t>
          </a:r>
          <a:endParaRPr lang="en-US" sz="1800" dirty="0" smtClean="0"/>
        </a:p>
      </dgm:t>
    </dgm:pt>
    <dgm:pt modelId="{7A8A7368-B350-4A6D-B954-27EBBE805E14}" type="parTrans" cxnId="{CB213365-1E5B-4029-B707-8707CAD2D6A5}">
      <dgm:prSet custT="1"/>
      <dgm:spPr/>
      <dgm:t>
        <a:bodyPr/>
        <a:lstStyle/>
        <a:p>
          <a:endParaRPr lang="en-US" sz="1800"/>
        </a:p>
      </dgm:t>
    </dgm:pt>
    <dgm:pt modelId="{2D0EEBAC-66A8-40BD-B1A3-EB931868EC2B}" type="sibTrans" cxnId="{CB213365-1E5B-4029-B707-8707CAD2D6A5}">
      <dgm:prSet/>
      <dgm:spPr/>
      <dgm:t>
        <a:bodyPr/>
        <a:lstStyle/>
        <a:p>
          <a:endParaRPr lang="en-US" sz="1800"/>
        </a:p>
      </dgm:t>
    </dgm:pt>
    <dgm:pt modelId="{9866C1B3-52C6-4973-9AFB-1C9A0CE120DB}">
      <dgm:prSet custT="1"/>
      <dgm:spPr/>
      <dgm:t>
        <a:bodyPr/>
        <a:lstStyle/>
        <a:p>
          <a:r>
            <a:rPr lang="en-US" sz="1800" dirty="0" smtClean="0"/>
            <a:t>Adenoma</a:t>
          </a:r>
        </a:p>
        <a:p>
          <a:r>
            <a:rPr lang="en-US" sz="1800" dirty="0" smtClean="0"/>
            <a:t>SSP</a:t>
          </a:r>
        </a:p>
      </dgm:t>
    </dgm:pt>
    <dgm:pt modelId="{C5CE1D02-B916-4930-A0E0-E2C38F43AAAB}" type="parTrans" cxnId="{9A2BE13D-D4A3-4B35-BCC1-FEE1CE8DD8A7}">
      <dgm:prSet custT="1"/>
      <dgm:spPr/>
      <dgm:t>
        <a:bodyPr/>
        <a:lstStyle/>
        <a:p>
          <a:endParaRPr lang="en-US" sz="1800"/>
        </a:p>
      </dgm:t>
    </dgm:pt>
    <dgm:pt modelId="{800F7D17-75FB-491D-95F5-AEBCF79E5AFE}" type="sibTrans" cxnId="{9A2BE13D-D4A3-4B35-BCC1-FEE1CE8DD8A7}">
      <dgm:prSet/>
      <dgm:spPr/>
      <dgm:t>
        <a:bodyPr/>
        <a:lstStyle/>
        <a:p>
          <a:endParaRPr lang="en-US" sz="1800"/>
        </a:p>
      </dgm:t>
    </dgm:pt>
    <dgm:pt modelId="{E7AF835D-EBF6-4160-8115-0DEA7DE8D371}">
      <dgm:prSet custT="1"/>
      <dgm:spPr/>
      <dgm:t>
        <a:bodyPr/>
        <a:lstStyle/>
        <a:p>
          <a:r>
            <a:rPr lang="en-US" sz="1800" dirty="0" err="1" smtClean="0"/>
            <a:t>Nguy</a:t>
          </a:r>
          <a:r>
            <a:rPr lang="en-US" sz="1800" dirty="0" smtClean="0"/>
            <a:t> </a:t>
          </a:r>
          <a:r>
            <a:rPr lang="en-US" sz="1800" dirty="0" err="1" smtClean="0"/>
            <a:t>cơ</a:t>
          </a:r>
          <a:r>
            <a:rPr lang="en-US" sz="1800" dirty="0" smtClean="0"/>
            <a:t> </a:t>
          </a:r>
          <a:r>
            <a:rPr lang="en-US" sz="1800" dirty="0" err="1" smtClean="0"/>
            <a:t>cao</a:t>
          </a:r>
          <a:endParaRPr lang="en-US" sz="1800" dirty="0" smtClean="0"/>
        </a:p>
      </dgm:t>
    </dgm:pt>
    <dgm:pt modelId="{A065BC8A-B89A-4A34-9EC8-D6D6B232D2ED}" type="parTrans" cxnId="{BE252144-D281-431C-9AED-AC77DF2DA4F6}">
      <dgm:prSet custT="1"/>
      <dgm:spPr/>
      <dgm:t>
        <a:bodyPr/>
        <a:lstStyle/>
        <a:p>
          <a:endParaRPr lang="en-US" sz="1800"/>
        </a:p>
      </dgm:t>
    </dgm:pt>
    <dgm:pt modelId="{FBA61368-CBB6-4A3B-B05F-AB6D53FD9CCF}" type="sibTrans" cxnId="{BE252144-D281-431C-9AED-AC77DF2DA4F6}">
      <dgm:prSet/>
      <dgm:spPr/>
      <dgm:t>
        <a:bodyPr/>
        <a:lstStyle/>
        <a:p>
          <a:endParaRPr lang="en-US" sz="1800"/>
        </a:p>
      </dgm:t>
    </dgm:pt>
    <dgm:pt modelId="{B79253B9-E31F-436F-9FE6-3A2915590414}">
      <dgm:prSet phldrT="[Text]" custT="1"/>
      <dgm:spPr/>
      <dgm:t>
        <a:bodyPr/>
        <a:lstStyle/>
        <a:p>
          <a:r>
            <a:rPr lang="en-US" sz="1800" dirty="0" err="1" smtClean="0"/>
            <a:t>Âm</a:t>
          </a:r>
          <a:r>
            <a:rPr lang="en-US" sz="1800" dirty="0" smtClean="0"/>
            <a:t> </a:t>
          </a:r>
          <a:r>
            <a:rPr lang="en-US" sz="1800" dirty="0" err="1" smtClean="0"/>
            <a:t>tính</a:t>
          </a:r>
          <a:endParaRPr lang="en-US" sz="1800" dirty="0" smtClean="0"/>
        </a:p>
      </dgm:t>
    </dgm:pt>
    <dgm:pt modelId="{4B216B39-8770-4158-A9E2-CE04CC0AFE74}" type="parTrans" cxnId="{E20A3230-CDCE-4BC7-A206-0C4677AE5778}">
      <dgm:prSet custT="1"/>
      <dgm:spPr/>
      <dgm:t>
        <a:bodyPr/>
        <a:lstStyle/>
        <a:p>
          <a:endParaRPr lang="en-US" sz="1800"/>
        </a:p>
      </dgm:t>
    </dgm:pt>
    <dgm:pt modelId="{5D444DE7-0638-454B-A64C-230FC7441425}" type="sibTrans" cxnId="{E20A3230-CDCE-4BC7-A206-0C4677AE5778}">
      <dgm:prSet/>
      <dgm:spPr/>
      <dgm:t>
        <a:bodyPr/>
        <a:lstStyle/>
        <a:p>
          <a:endParaRPr lang="en-US" sz="1800"/>
        </a:p>
      </dgm:t>
    </dgm:pt>
    <dgm:pt modelId="{2A2D1524-BFBD-41D7-A8CD-AEC5B28AC147}">
      <dgm:prSet phldrT="[Text]" custT="1"/>
      <dgm:spPr/>
      <dgm:t>
        <a:bodyPr/>
        <a:lstStyle/>
        <a:p>
          <a:r>
            <a:rPr lang="en-US" sz="1800" dirty="0" smtClean="0"/>
            <a:t>1 </a:t>
          </a:r>
          <a:r>
            <a:rPr lang="en-US" sz="1800" dirty="0" err="1" smtClean="0"/>
            <a:t>năm</a:t>
          </a:r>
          <a:endParaRPr lang="en-US" sz="1800" dirty="0" smtClean="0"/>
        </a:p>
      </dgm:t>
    </dgm:pt>
    <dgm:pt modelId="{CC4C1DA6-627C-4B2F-A9E5-A4824896F274}" type="parTrans" cxnId="{F9D36A9B-CD4E-46C9-BC6A-05E5A5ECC71E}">
      <dgm:prSet custT="1"/>
      <dgm:spPr/>
      <dgm:t>
        <a:bodyPr/>
        <a:lstStyle/>
        <a:p>
          <a:endParaRPr lang="en-US" sz="1800"/>
        </a:p>
      </dgm:t>
    </dgm:pt>
    <dgm:pt modelId="{6F3F42EF-9FA2-4B80-993E-56F2C4F731BC}" type="sibTrans" cxnId="{F9D36A9B-CD4E-46C9-BC6A-05E5A5ECC71E}">
      <dgm:prSet/>
      <dgm:spPr/>
      <dgm:t>
        <a:bodyPr/>
        <a:lstStyle/>
        <a:p>
          <a:endParaRPr lang="en-US" sz="1800"/>
        </a:p>
      </dgm:t>
    </dgm:pt>
    <dgm:pt modelId="{03828D1D-E177-41D2-B55B-99EF3201D003}">
      <dgm:prSet phldrT="[Text]" custT="1"/>
      <dgm:spPr/>
      <dgm:t>
        <a:bodyPr/>
        <a:lstStyle/>
        <a:p>
          <a:r>
            <a:rPr lang="en-US" sz="1800" dirty="0" smtClean="0"/>
            <a:t>No polyps</a:t>
          </a:r>
        </a:p>
      </dgm:t>
    </dgm:pt>
    <dgm:pt modelId="{50CF4546-B116-4280-B74F-001E8F65B7C4}" type="parTrans" cxnId="{D5C6DDC5-1E11-4C51-8628-260D314EED37}">
      <dgm:prSet custT="1"/>
      <dgm:spPr/>
      <dgm:t>
        <a:bodyPr/>
        <a:lstStyle/>
        <a:p>
          <a:endParaRPr lang="en-US" sz="1800"/>
        </a:p>
      </dgm:t>
    </dgm:pt>
    <dgm:pt modelId="{AF6696B4-C51A-43B4-8A77-E76E1E68CA02}" type="sibTrans" cxnId="{D5C6DDC5-1E11-4C51-8628-260D314EED37}">
      <dgm:prSet/>
      <dgm:spPr/>
      <dgm:t>
        <a:bodyPr/>
        <a:lstStyle/>
        <a:p>
          <a:endParaRPr lang="en-US" sz="1800"/>
        </a:p>
      </dgm:t>
    </dgm:pt>
    <dgm:pt modelId="{08105EC8-EB1D-44FC-804E-893D8BFA05AC}">
      <dgm:prSet phldrT="[Text]" custT="1"/>
      <dgm:spPr/>
      <dgm:t>
        <a:bodyPr/>
        <a:lstStyle/>
        <a:p>
          <a:r>
            <a:rPr lang="en-US" sz="1800" dirty="0" smtClean="0"/>
            <a:t>5 </a:t>
          </a:r>
          <a:r>
            <a:rPr lang="en-US" sz="1800" dirty="0" err="1" smtClean="0"/>
            <a:t>năm</a:t>
          </a:r>
          <a:endParaRPr lang="en-US" sz="1800" dirty="0" smtClean="0"/>
        </a:p>
      </dgm:t>
    </dgm:pt>
    <dgm:pt modelId="{FC667559-524C-40A9-BEEC-F2E5FC85765A}" type="parTrans" cxnId="{A308F2CF-787D-4742-BBC0-689022BAC343}">
      <dgm:prSet custT="1"/>
      <dgm:spPr/>
      <dgm:t>
        <a:bodyPr/>
        <a:lstStyle/>
        <a:p>
          <a:endParaRPr lang="en-US" sz="1800"/>
        </a:p>
      </dgm:t>
    </dgm:pt>
    <dgm:pt modelId="{15557057-E371-436A-84EC-8143A9D414B7}" type="sibTrans" cxnId="{A308F2CF-787D-4742-BBC0-689022BAC343}">
      <dgm:prSet/>
      <dgm:spPr/>
      <dgm:t>
        <a:bodyPr/>
        <a:lstStyle/>
        <a:p>
          <a:endParaRPr lang="en-US" sz="1800"/>
        </a:p>
      </dgm:t>
    </dgm:pt>
    <dgm:pt modelId="{C061DF05-CD74-48B1-9B2B-CCBB4B4A9582}">
      <dgm:prSet phldrT="[Text]" custT="1"/>
      <dgm:spPr/>
      <dgm:t>
        <a:bodyPr/>
        <a:lstStyle/>
        <a:p>
          <a:r>
            <a:rPr lang="en-US" sz="1800" dirty="0" smtClean="0"/>
            <a:t>5 </a:t>
          </a:r>
          <a:r>
            <a:rPr lang="en-US" sz="1800" dirty="0" err="1" smtClean="0"/>
            <a:t>năm</a:t>
          </a:r>
          <a:endParaRPr lang="en-US" sz="1800" dirty="0" smtClean="0"/>
        </a:p>
      </dgm:t>
    </dgm:pt>
    <dgm:pt modelId="{980E2E3D-F4B7-4FB2-B24C-8F96FF3D09B3}" type="parTrans" cxnId="{DFB9ACD0-7915-4305-9EE3-C7CC4566FC53}">
      <dgm:prSet custT="1"/>
      <dgm:spPr/>
      <dgm:t>
        <a:bodyPr/>
        <a:lstStyle/>
        <a:p>
          <a:endParaRPr lang="en-US" sz="1800"/>
        </a:p>
      </dgm:t>
    </dgm:pt>
    <dgm:pt modelId="{63AD4E95-D6B2-4E5F-952E-7E9BBEC7E135}" type="sibTrans" cxnId="{DFB9ACD0-7915-4305-9EE3-C7CC4566FC53}">
      <dgm:prSet/>
      <dgm:spPr/>
      <dgm:t>
        <a:bodyPr/>
        <a:lstStyle/>
        <a:p>
          <a:endParaRPr lang="en-US" sz="1800"/>
        </a:p>
      </dgm:t>
    </dgm:pt>
    <dgm:pt modelId="{CD3D5886-A64E-477A-9A0F-398E9EBD1592}">
      <dgm:prSet phldrT="[Text]" custT="1"/>
      <dgm:spPr/>
      <dgm:t>
        <a:bodyPr/>
        <a:lstStyle/>
        <a:p>
          <a:r>
            <a:rPr lang="en-US" sz="1800" dirty="0" err="1" smtClean="0"/>
            <a:t>Nguy</a:t>
          </a:r>
          <a:r>
            <a:rPr lang="en-US" sz="1800" dirty="0" smtClean="0"/>
            <a:t> </a:t>
          </a:r>
          <a:r>
            <a:rPr lang="en-US" sz="1800" dirty="0" err="1" smtClean="0"/>
            <a:t>cơ</a:t>
          </a:r>
          <a:r>
            <a:rPr lang="en-US" sz="1800" dirty="0" smtClean="0"/>
            <a:t> </a:t>
          </a:r>
          <a:r>
            <a:rPr lang="en-US" sz="1800" dirty="0" err="1" smtClean="0"/>
            <a:t>cao</a:t>
          </a:r>
          <a:endParaRPr lang="en-US" sz="1800" dirty="0"/>
        </a:p>
      </dgm:t>
    </dgm:pt>
    <dgm:pt modelId="{79156D67-FE38-4E3F-82A6-9CF471420050}" type="parTrans" cxnId="{15428293-C578-42FC-ADC9-39D248A334A2}">
      <dgm:prSet custT="1"/>
      <dgm:spPr/>
      <dgm:t>
        <a:bodyPr/>
        <a:lstStyle/>
        <a:p>
          <a:endParaRPr lang="en-US" sz="1800"/>
        </a:p>
      </dgm:t>
    </dgm:pt>
    <dgm:pt modelId="{6F43B089-73EF-465F-AEBF-86984B18F2CC}" type="sibTrans" cxnId="{15428293-C578-42FC-ADC9-39D248A334A2}">
      <dgm:prSet/>
      <dgm:spPr/>
      <dgm:t>
        <a:bodyPr/>
        <a:lstStyle/>
        <a:p>
          <a:endParaRPr lang="en-US" sz="1800"/>
        </a:p>
      </dgm:t>
    </dgm:pt>
    <dgm:pt modelId="{18E621B4-EC9B-4BB3-A6C2-AFC24879A7A9}" type="pres">
      <dgm:prSet presAssocID="{FD6DF051-49B5-4902-B219-DA34E1D67D14}" presName="Name0" presStyleCnt="0">
        <dgm:presLayoutVars>
          <dgm:chPref val="1"/>
          <dgm:dir/>
          <dgm:animOne val="branch"/>
          <dgm:animLvl val="lvl"/>
          <dgm:resizeHandles val="exact"/>
        </dgm:presLayoutVars>
      </dgm:prSet>
      <dgm:spPr/>
      <dgm:t>
        <a:bodyPr/>
        <a:lstStyle/>
        <a:p>
          <a:endParaRPr lang="en-US"/>
        </a:p>
      </dgm:t>
    </dgm:pt>
    <dgm:pt modelId="{A4987460-8415-45DF-8776-61E639AA84A5}" type="pres">
      <dgm:prSet presAssocID="{AD2E2855-FF76-4EF0-A27B-6136B388F8F9}" presName="root1" presStyleCnt="0"/>
      <dgm:spPr/>
      <dgm:t>
        <a:bodyPr/>
        <a:lstStyle/>
        <a:p>
          <a:endParaRPr lang="en-US"/>
        </a:p>
      </dgm:t>
    </dgm:pt>
    <dgm:pt modelId="{BCD6A153-379B-4FA0-9D31-1005CB6ED4A2}" type="pres">
      <dgm:prSet presAssocID="{AD2E2855-FF76-4EF0-A27B-6136B388F8F9}" presName="LevelOneTextNode" presStyleLbl="node0" presStyleIdx="0" presStyleCnt="1">
        <dgm:presLayoutVars>
          <dgm:chPref val="3"/>
        </dgm:presLayoutVars>
      </dgm:prSet>
      <dgm:spPr/>
      <dgm:t>
        <a:bodyPr/>
        <a:lstStyle/>
        <a:p>
          <a:endParaRPr lang="en-US"/>
        </a:p>
      </dgm:t>
    </dgm:pt>
    <dgm:pt modelId="{23BB72D5-AF52-4EC2-A36C-B2C9861F6F11}" type="pres">
      <dgm:prSet presAssocID="{AD2E2855-FF76-4EF0-A27B-6136B388F8F9}" presName="level2hierChild" presStyleCnt="0"/>
      <dgm:spPr/>
      <dgm:t>
        <a:bodyPr/>
        <a:lstStyle/>
        <a:p>
          <a:endParaRPr lang="en-US"/>
        </a:p>
      </dgm:t>
    </dgm:pt>
    <dgm:pt modelId="{7CEC4B34-E8CF-494E-BA60-D57B14170579}" type="pres">
      <dgm:prSet presAssocID="{643C1750-264C-4BFB-8F6A-E70994300CD5}" presName="conn2-1" presStyleLbl="parChTrans1D2" presStyleIdx="0" presStyleCnt="3"/>
      <dgm:spPr/>
      <dgm:t>
        <a:bodyPr/>
        <a:lstStyle/>
        <a:p>
          <a:endParaRPr lang="en-US"/>
        </a:p>
      </dgm:t>
    </dgm:pt>
    <dgm:pt modelId="{5BEF9EA3-C984-4CCA-A659-731AB9433D74}" type="pres">
      <dgm:prSet presAssocID="{643C1750-264C-4BFB-8F6A-E70994300CD5}" presName="connTx" presStyleLbl="parChTrans1D2" presStyleIdx="0" presStyleCnt="3"/>
      <dgm:spPr/>
      <dgm:t>
        <a:bodyPr/>
        <a:lstStyle/>
        <a:p>
          <a:endParaRPr lang="en-US"/>
        </a:p>
      </dgm:t>
    </dgm:pt>
    <dgm:pt modelId="{5B682D79-53BA-40F3-8B92-F126EBAA5B96}" type="pres">
      <dgm:prSet presAssocID="{C842514E-2873-4BBD-AF01-AA2C49AF7C85}" presName="root2" presStyleCnt="0"/>
      <dgm:spPr/>
      <dgm:t>
        <a:bodyPr/>
        <a:lstStyle/>
        <a:p>
          <a:endParaRPr lang="en-US"/>
        </a:p>
      </dgm:t>
    </dgm:pt>
    <dgm:pt modelId="{BE96BD6D-5F1A-4A4F-A77E-EA358134198A}" type="pres">
      <dgm:prSet presAssocID="{C842514E-2873-4BBD-AF01-AA2C49AF7C85}" presName="LevelTwoTextNode" presStyleLbl="node2" presStyleIdx="0" presStyleCnt="3">
        <dgm:presLayoutVars>
          <dgm:chPref val="3"/>
        </dgm:presLayoutVars>
      </dgm:prSet>
      <dgm:spPr/>
      <dgm:t>
        <a:bodyPr/>
        <a:lstStyle/>
        <a:p>
          <a:endParaRPr lang="en-US"/>
        </a:p>
      </dgm:t>
    </dgm:pt>
    <dgm:pt modelId="{AD54BA3B-DEFF-4775-A066-3F0C54FAC142}" type="pres">
      <dgm:prSet presAssocID="{C842514E-2873-4BBD-AF01-AA2C49AF7C85}" presName="level3hierChild" presStyleCnt="0"/>
      <dgm:spPr/>
      <dgm:t>
        <a:bodyPr/>
        <a:lstStyle/>
        <a:p>
          <a:endParaRPr lang="en-US"/>
        </a:p>
      </dgm:t>
    </dgm:pt>
    <dgm:pt modelId="{843D9417-955E-4A52-AEC7-05C26FACAE3B}" type="pres">
      <dgm:prSet presAssocID="{4EF74F60-DBB6-48C8-BBD7-F4FC67441E99}" presName="conn2-1" presStyleLbl="parChTrans1D3" presStyleIdx="0" presStyleCnt="6"/>
      <dgm:spPr/>
      <dgm:t>
        <a:bodyPr/>
        <a:lstStyle/>
        <a:p>
          <a:endParaRPr lang="en-US"/>
        </a:p>
      </dgm:t>
    </dgm:pt>
    <dgm:pt modelId="{3FB3BB18-3392-4A2E-AD20-BC9C60D3C139}" type="pres">
      <dgm:prSet presAssocID="{4EF74F60-DBB6-48C8-BBD7-F4FC67441E99}" presName="connTx" presStyleLbl="parChTrans1D3" presStyleIdx="0" presStyleCnt="6"/>
      <dgm:spPr/>
      <dgm:t>
        <a:bodyPr/>
        <a:lstStyle/>
        <a:p>
          <a:endParaRPr lang="en-US"/>
        </a:p>
      </dgm:t>
    </dgm:pt>
    <dgm:pt modelId="{D44A4D2F-F91A-4835-854B-A3A9058E8138}" type="pres">
      <dgm:prSet presAssocID="{17DC692C-EDF8-4498-B557-315638F3B196}" presName="root2" presStyleCnt="0"/>
      <dgm:spPr/>
      <dgm:t>
        <a:bodyPr/>
        <a:lstStyle/>
        <a:p>
          <a:endParaRPr lang="en-US"/>
        </a:p>
      </dgm:t>
    </dgm:pt>
    <dgm:pt modelId="{4E2A2641-731C-49A2-B4C0-30F607F00BD4}" type="pres">
      <dgm:prSet presAssocID="{17DC692C-EDF8-4498-B557-315638F3B196}" presName="LevelTwoTextNode" presStyleLbl="node3" presStyleIdx="0" presStyleCnt="6">
        <dgm:presLayoutVars>
          <dgm:chPref val="3"/>
        </dgm:presLayoutVars>
      </dgm:prSet>
      <dgm:spPr/>
      <dgm:t>
        <a:bodyPr/>
        <a:lstStyle/>
        <a:p>
          <a:endParaRPr lang="en-US"/>
        </a:p>
      </dgm:t>
    </dgm:pt>
    <dgm:pt modelId="{62C5D0FC-24B2-4424-A5AF-EF1BA4D8DD27}" type="pres">
      <dgm:prSet presAssocID="{17DC692C-EDF8-4498-B557-315638F3B196}" presName="level3hierChild" presStyleCnt="0"/>
      <dgm:spPr/>
      <dgm:t>
        <a:bodyPr/>
        <a:lstStyle/>
        <a:p>
          <a:endParaRPr lang="en-US"/>
        </a:p>
      </dgm:t>
    </dgm:pt>
    <dgm:pt modelId="{A44E852D-FCCE-4796-B907-F57BD18A8F18}" type="pres">
      <dgm:prSet presAssocID="{67DDF365-4412-4971-8D1D-B625299934A3}" presName="conn2-1" presStyleLbl="parChTrans1D4" presStyleIdx="0" presStyleCnt="14"/>
      <dgm:spPr/>
      <dgm:t>
        <a:bodyPr/>
        <a:lstStyle/>
        <a:p>
          <a:endParaRPr lang="en-US"/>
        </a:p>
      </dgm:t>
    </dgm:pt>
    <dgm:pt modelId="{1A070D91-C2F8-4833-87E7-20C312BDD6A1}" type="pres">
      <dgm:prSet presAssocID="{67DDF365-4412-4971-8D1D-B625299934A3}" presName="connTx" presStyleLbl="parChTrans1D4" presStyleIdx="0" presStyleCnt="14"/>
      <dgm:spPr/>
      <dgm:t>
        <a:bodyPr/>
        <a:lstStyle/>
        <a:p>
          <a:endParaRPr lang="en-US"/>
        </a:p>
      </dgm:t>
    </dgm:pt>
    <dgm:pt modelId="{A46D63EB-D303-476D-9316-33F872D268DF}" type="pres">
      <dgm:prSet presAssocID="{50FD09AC-1385-431A-876F-14231FB88201}" presName="root2" presStyleCnt="0"/>
      <dgm:spPr/>
      <dgm:t>
        <a:bodyPr/>
        <a:lstStyle/>
        <a:p>
          <a:endParaRPr lang="en-US"/>
        </a:p>
      </dgm:t>
    </dgm:pt>
    <dgm:pt modelId="{7DB0C70B-CEE2-4501-A689-DA1E24CABC16}" type="pres">
      <dgm:prSet presAssocID="{50FD09AC-1385-431A-876F-14231FB88201}" presName="LevelTwoTextNode" presStyleLbl="node4" presStyleIdx="0" presStyleCnt="14">
        <dgm:presLayoutVars>
          <dgm:chPref val="3"/>
        </dgm:presLayoutVars>
      </dgm:prSet>
      <dgm:spPr/>
      <dgm:t>
        <a:bodyPr/>
        <a:lstStyle/>
        <a:p>
          <a:endParaRPr lang="en-US"/>
        </a:p>
      </dgm:t>
    </dgm:pt>
    <dgm:pt modelId="{53378EF4-C7E1-48A6-9BE6-0BE2EBBAC46B}" type="pres">
      <dgm:prSet presAssocID="{50FD09AC-1385-431A-876F-14231FB88201}" presName="level3hierChild" presStyleCnt="0"/>
      <dgm:spPr/>
      <dgm:t>
        <a:bodyPr/>
        <a:lstStyle/>
        <a:p>
          <a:endParaRPr lang="en-US"/>
        </a:p>
      </dgm:t>
    </dgm:pt>
    <dgm:pt modelId="{68055D71-CB8E-4DB3-B859-20FD96EA0366}" type="pres">
      <dgm:prSet presAssocID="{4C08BCA7-AADD-4503-B78A-226314A59265}" presName="conn2-1" presStyleLbl="parChTrans1D3" presStyleIdx="1" presStyleCnt="6"/>
      <dgm:spPr/>
      <dgm:t>
        <a:bodyPr/>
        <a:lstStyle/>
        <a:p>
          <a:endParaRPr lang="en-US"/>
        </a:p>
      </dgm:t>
    </dgm:pt>
    <dgm:pt modelId="{82ED2416-91AE-48F4-AAB5-904ADCC2A120}" type="pres">
      <dgm:prSet presAssocID="{4C08BCA7-AADD-4503-B78A-226314A59265}" presName="connTx" presStyleLbl="parChTrans1D3" presStyleIdx="1" presStyleCnt="6"/>
      <dgm:spPr/>
      <dgm:t>
        <a:bodyPr/>
        <a:lstStyle/>
        <a:p>
          <a:endParaRPr lang="en-US"/>
        </a:p>
      </dgm:t>
    </dgm:pt>
    <dgm:pt modelId="{10BA0AE5-B57B-412C-B5F3-3E7918881CF6}" type="pres">
      <dgm:prSet presAssocID="{106BC347-56F0-4586-878B-2830CE8BF501}" presName="root2" presStyleCnt="0"/>
      <dgm:spPr/>
      <dgm:t>
        <a:bodyPr/>
        <a:lstStyle/>
        <a:p>
          <a:endParaRPr lang="en-US"/>
        </a:p>
      </dgm:t>
    </dgm:pt>
    <dgm:pt modelId="{42502B4F-B11F-4E86-AE57-6B4E94FFDB11}" type="pres">
      <dgm:prSet presAssocID="{106BC347-56F0-4586-878B-2830CE8BF501}" presName="LevelTwoTextNode" presStyleLbl="node3" presStyleIdx="1" presStyleCnt="6">
        <dgm:presLayoutVars>
          <dgm:chPref val="3"/>
        </dgm:presLayoutVars>
      </dgm:prSet>
      <dgm:spPr/>
      <dgm:t>
        <a:bodyPr/>
        <a:lstStyle/>
        <a:p>
          <a:endParaRPr lang="en-US"/>
        </a:p>
      </dgm:t>
    </dgm:pt>
    <dgm:pt modelId="{9E8F9669-0384-42F6-A536-8F7D42A7228D}" type="pres">
      <dgm:prSet presAssocID="{106BC347-56F0-4586-878B-2830CE8BF501}" presName="level3hierChild" presStyleCnt="0"/>
      <dgm:spPr/>
      <dgm:t>
        <a:bodyPr/>
        <a:lstStyle/>
        <a:p>
          <a:endParaRPr lang="en-US"/>
        </a:p>
      </dgm:t>
    </dgm:pt>
    <dgm:pt modelId="{E036CD22-D685-401D-9A37-18590CBFC905}" type="pres">
      <dgm:prSet presAssocID="{2E3617CE-968A-4784-9DFD-02ED5638C3D4}" presName="conn2-1" presStyleLbl="parChTrans1D4" presStyleIdx="1" presStyleCnt="14"/>
      <dgm:spPr/>
      <dgm:t>
        <a:bodyPr/>
        <a:lstStyle/>
        <a:p>
          <a:endParaRPr lang="en-US"/>
        </a:p>
      </dgm:t>
    </dgm:pt>
    <dgm:pt modelId="{E98A2104-E3CC-4D67-8DC4-FBC4A2715B82}" type="pres">
      <dgm:prSet presAssocID="{2E3617CE-968A-4784-9DFD-02ED5638C3D4}" presName="connTx" presStyleLbl="parChTrans1D4" presStyleIdx="1" presStyleCnt="14"/>
      <dgm:spPr/>
      <dgm:t>
        <a:bodyPr/>
        <a:lstStyle/>
        <a:p>
          <a:endParaRPr lang="en-US"/>
        </a:p>
      </dgm:t>
    </dgm:pt>
    <dgm:pt modelId="{08DF82C2-1CA7-4AF4-98B9-DD7DD13FAAE9}" type="pres">
      <dgm:prSet presAssocID="{0A6CAE7B-A19B-44C3-9B43-1A6447C80AAE}" presName="root2" presStyleCnt="0"/>
      <dgm:spPr/>
      <dgm:t>
        <a:bodyPr/>
        <a:lstStyle/>
        <a:p>
          <a:endParaRPr lang="en-US"/>
        </a:p>
      </dgm:t>
    </dgm:pt>
    <dgm:pt modelId="{BBF358CD-1DCB-4DFE-A7C5-06FB77CB97D7}" type="pres">
      <dgm:prSet presAssocID="{0A6CAE7B-A19B-44C3-9B43-1A6447C80AAE}" presName="LevelTwoTextNode" presStyleLbl="node4" presStyleIdx="1" presStyleCnt="14">
        <dgm:presLayoutVars>
          <dgm:chPref val="3"/>
        </dgm:presLayoutVars>
      </dgm:prSet>
      <dgm:spPr/>
      <dgm:t>
        <a:bodyPr/>
        <a:lstStyle/>
        <a:p>
          <a:endParaRPr lang="en-US"/>
        </a:p>
      </dgm:t>
    </dgm:pt>
    <dgm:pt modelId="{99BF9A92-0F10-45CB-A22A-1B678CFA80FD}" type="pres">
      <dgm:prSet presAssocID="{0A6CAE7B-A19B-44C3-9B43-1A6447C80AAE}" presName="level3hierChild" presStyleCnt="0"/>
      <dgm:spPr/>
      <dgm:t>
        <a:bodyPr/>
        <a:lstStyle/>
        <a:p>
          <a:endParaRPr lang="en-US"/>
        </a:p>
      </dgm:t>
    </dgm:pt>
    <dgm:pt modelId="{2F48272A-2C74-456C-AF83-5504F1201C24}" type="pres">
      <dgm:prSet presAssocID="{C5CE1D02-B916-4930-A0E0-E2C38F43AAAB}" presName="conn2-1" presStyleLbl="parChTrans1D4" presStyleIdx="2" presStyleCnt="14"/>
      <dgm:spPr/>
      <dgm:t>
        <a:bodyPr/>
        <a:lstStyle/>
        <a:p>
          <a:endParaRPr lang="en-US"/>
        </a:p>
      </dgm:t>
    </dgm:pt>
    <dgm:pt modelId="{20BEC504-A854-4662-8350-2AB1281217DE}" type="pres">
      <dgm:prSet presAssocID="{C5CE1D02-B916-4930-A0E0-E2C38F43AAAB}" presName="connTx" presStyleLbl="parChTrans1D4" presStyleIdx="2" presStyleCnt="14"/>
      <dgm:spPr/>
      <dgm:t>
        <a:bodyPr/>
        <a:lstStyle/>
        <a:p>
          <a:endParaRPr lang="en-US"/>
        </a:p>
      </dgm:t>
    </dgm:pt>
    <dgm:pt modelId="{BDE77042-D6AA-499E-97AB-A64BCD03FD7D}" type="pres">
      <dgm:prSet presAssocID="{9866C1B3-52C6-4973-9AFB-1C9A0CE120DB}" presName="root2" presStyleCnt="0"/>
      <dgm:spPr/>
      <dgm:t>
        <a:bodyPr/>
        <a:lstStyle/>
        <a:p>
          <a:endParaRPr lang="en-US"/>
        </a:p>
      </dgm:t>
    </dgm:pt>
    <dgm:pt modelId="{801EA7F1-5B03-4BCC-982B-7320B3710069}" type="pres">
      <dgm:prSet presAssocID="{9866C1B3-52C6-4973-9AFB-1C9A0CE120DB}" presName="LevelTwoTextNode" presStyleLbl="node4" presStyleIdx="2" presStyleCnt="14" custScaleY="196142">
        <dgm:presLayoutVars>
          <dgm:chPref val="3"/>
        </dgm:presLayoutVars>
      </dgm:prSet>
      <dgm:spPr/>
      <dgm:t>
        <a:bodyPr/>
        <a:lstStyle/>
        <a:p>
          <a:endParaRPr lang="en-US"/>
        </a:p>
      </dgm:t>
    </dgm:pt>
    <dgm:pt modelId="{021EE6B7-B6FC-4A4D-8D5E-A4A0EB44F4B6}" type="pres">
      <dgm:prSet presAssocID="{9866C1B3-52C6-4973-9AFB-1C9A0CE120DB}" presName="level3hierChild" presStyleCnt="0"/>
      <dgm:spPr/>
      <dgm:t>
        <a:bodyPr/>
        <a:lstStyle/>
        <a:p>
          <a:endParaRPr lang="en-US"/>
        </a:p>
      </dgm:t>
    </dgm:pt>
    <dgm:pt modelId="{C1376625-F374-4090-8E25-D0BCC3B2B96A}" type="pres">
      <dgm:prSet presAssocID="{A065BC8A-B89A-4A34-9EC8-D6D6B232D2ED}" presName="conn2-1" presStyleLbl="parChTrans1D4" presStyleIdx="3" presStyleCnt="14"/>
      <dgm:spPr/>
      <dgm:t>
        <a:bodyPr/>
        <a:lstStyle/>
        <a:p>
          <a:endParaRPr lang="en-US"/>
        </a:p>
      </dgm:t>
    </dgm:pt>
    <dgm:pt modelId="{EC85B6BA-A762-4220-9253-FCF79F2685D5}" type="pres">
      <dgm:prSet presAssocID="{A065BC8A-B89A-4A34-9EC8-D6D6B232D2ED}" presName="connTx" presStyleLbl="parChTrans1D4" presStyleIdx="3" presStyleCnt="14"/>
      <dgm:spPr/>
      <dgm:t>
        <a:bodyPr/>
        <a:lstStyle/>
        <a:p>
          <a:endParaRPr lang="en-US"/>
        </a:p>
      </dgm:t>
    </dgm:pt>
    <dgm:pt modelId="{D7CC8AE6-60D7-4452-9A84-B995CBFD6267}" type="pres">
      <dgm:prSet presAssocID="{E7AF835D-EBF6-4160-8115-0DEA7DE8D371}" presName="root2" presStyleCnt="0"/>
      <dgm:spPr/>
      <dgm:t>
        <a:bodyPr/>
        <a:lstStyle/>
        <a:p>
          <a:endParaRPr lang="en-US"/>
        </a:p>
      </dgm:t>
    </dgm:pt>
    <dgm:pt modelId="{789F5B80-68BA-4E4D-A747-83846FAFD8F6}" type="pres">
      <dgm:prSet presAssocID="{E7AF835D-EBF6-4160-8115-0DEA7DE8D371}" presName="LevelTwoTextNode" presStyleLbl="node4" presStyleIdx="3" presStyleCnt="14">
        <dgm:presLayoutVars>
          <dgm:chPref val="3"/>
        </dgm:presLayoutVars>
      </dgm:prSet>
      <dgm:spPr/>
      <dgm:t>
        <a:bodyPr/>
        <a:lstStyle/>
        <a:p>
          <a:endParaRPr lang="en-US"/>
        </a:p>
      </dgm:t>
    </dgm:pt>
    <dgm:pt modelId="{CD0BF83C-A151-40F3-9FB6-062FC8AEC722}" type="pres">
      <dgm:prSet presAssocID="{E7AF835D-EBF6-4160-8115-0DEA7DE8D371}" presName="level3hierChild" presStyleCnt="0"/>
      <dgm:spPr/>
      <dgm:t>
        <a:bodyPr/>
        <a:lstStyle/>
        <a:p>
          <a:endParaRPr lang="en-US"/>
        </a:p>
      </dgm:t>
    </dgm:pt>
    <dgm:pt modelId="{E39F6A01-B1EC-40FA-AB4D-D31D48397BB8}" type="pres">
      <dgm:prSet presAssocID="{675F6CA0-177D-45EE-95A5-F10A1622688C}" presName="conn2-1" presStyleLbl="parChTrans1D4" presStyleIdx="4" presStyleCnt="14"/>
      <dgm:spPr/>
      <dgm:t>
        <a:bodyPr/>
        <a:lstStyle/>
        <a:p>
          <a:endParaRPr lang="en-US"/>
        </a:p>
      </dgm:t>
    </dgm:pt>
    <dgm:pt modelId="{66325E53-2D1A-4FBC-AD57-6EF7CD1AA025}" type="pres">
      <dgm:prSet presAssocID="{675F6CA0-177D-45EE-95A5-F10A1622688C}" presName="connTx" presStyleLbl="parChTrans1D4" presStyleIdx="4" presStyleCnt="14"/>
      <dgm:spPr/>
      <dgm:t>
        <a:bodyPr/>
        <a:lstStyle/>
        <a:p>
          <a:endParaRPr lang="en-US"/>
        </a:p>
      </dgm:t>
    </dgm:pt>
    <dgm:pt modelId="{EDB346C7-B25B-43F0-9FA3-6BDE97CD3E49}" type="pres">
      <dgm:prSet presAssocID="{E1E82670-5322-4344-8EC4-62B489912565}" presName="root2" presStyleCnt="0"/>
      <dgm:spPr/>
      <dgm:t>
        <a:bodyPr/>
        <a:lstStyle/>
        <a:p>
          <a:endParaRPr lang="en-US"/>
        </a:p>
      </dgm:t>
    </dgm:pt>
    <dgm:pt modelId="{01E29998-439B-4B54-8D4E-BE6900006054}" type="pres">
      <dgm:prSet presAssocID="{E1E82670-5322-4344-8EC4-62B489912565}" presName="LevelTwoTextNode" presStyleLbl="node4" presStyleIdx="4" presStyleCnt="14" custScaleY="196142">
        <dgm:presLayoutVars>
          <dgm:chPref val="3"/>
        </dgm:presLayoutVars>
      </dgm:prSet>
      <dgm:spPr/>
      <dgm:t>
        <a:bodyPr/>
        <a:lstStyle/>
        <a:p>
          <a:endParaRPr lang="en-US"/>
        </a:p>
      </dgm:t>
    </dgm:pt>
    <dgm:pt modelId="{7E7957CC-F327-4319-A9B5-4D21F74D929E}" type="pres">
      <dgm:prSet presAssocID="{E1E82670-5322-4344-8EC4-62B489912565}" presName="level3hierChild" presStyleCnt="0"/>
      <dgm:spPr/>
      <dgm:t>
        <a:bodyPr/>
        <a:lstStyle/>
        <a:p>
          <a:endParaRPr lang="en-US"/>
        </a:p>
      </dgm:t>
    </dgm:pt>
    <dgm:pt modelId="{929C37BD-D766-4E14-81D8-F0BAF68BADD6}" type="pres">
      <dgm:prSet presAssocID="{7A8A7368-B350-4A6D-B954-27EBBE805E14}" presName="conn2-1" presStyleLbl="parChTrans1D4" presStyleIdx="5" presStyleCnt="14"/>
      <dgm:spPr/>
      <dgm:t>
        <a:bodyPr/>
        <a:lstStyle/>
        <a:p>
          <a:endParaRPr lang="en-US"/>
        </a:p>
      </dgm:t>
    </dgm:pt>
    <dgm:pt modelId="{76E6C868-4675-419E-8FC6-A2738A67278B}" type="pres">
      <dgm:prSet presAssocID="{7A8A7368-B350-4A6D-B954-27EBBE805E14}" presName="connTx" presStyleLbl="parChTrans1D4" presStyleIdx="5" presStyleCnt="14"/>
      <dgm:spPr/>
      <dgm:t>
        <a:bodyPr/>
        <a:lstStyle/>
        <a:p>
          <a:endParaRPr lang="en-US"/>
        </a:p>
      </dgm:t>
    </dgm:pt>
    <dgm:pt modelId="{99E786DB-4FC8-4F7B-AFBA-1658035169E9}" type="pres">
      <dgm:prSet presAssocID="{3DF71AFA-BD43-4BB3-8E4E-B0F102746606}" presName="root2" presStyleCnt="0"/>
      <dgm:spPr/>
      <dgm:t>
        <a:bodyPr/>
        <a:lstStyle/>
        <a:p>
          <a:endParaRPr lang="en-US"/>
        </a:p>
      </dgm:t>
    </dgm:pt>
    <dgm:pt modelId="{AFC3821B-A407-492A-AF49-FFB47F8E850F}" type="pres">
      <dgm:prSet presAssocID="{3DF71AFA-BD43-4BB3-8E4E-B0F102746606}" presName="LevelTwoTextNode" presStyleLbl="node4" presStyleIdx="5" presStyleCnt="14">
        <dgm:presLayoutVars>
          <dgm:chPref val="3"/>
        </dgm:presLayoutVars>
      </dgm:prSet>
      <dgm:spPr/>
      <dgm:t>
        <a:bodyPr/>
        <a:lstStyle/>
        <a:p>
          <a:endParaRPr lang="en-US"/>
        </a:p>
      </dgm:t>
    </dgm:pt>
    <dgm:pt modelId="{CB85BF0E-7E21-4C83-BBCC-BAA77B9CE1FA}" type="pres">
      <dgm:prSet presAssocID="{3DF71AFA-BD43-4BB3-8E4E-B0F102746606}" presName="level3hierChild" presStyleCnt="0"/>
      <dgm:spPr/>
      <dgm:t>
        <a:bodyPr/>
        <a:lstStyle/>
        <a:p>
          <a:endParaRPr lang="en-US"/>
        </a:p>
      </dgm:t>
    </dgm:pt>
    <dgm:pt modelId="{0959560D-1FF6-4811-B845-55FB8C78E423}" type="pres">
      <dgm:prSet presAssocID="{17D5750F-2F5D-4EC5-8631-6FB751895CB3}" presName="conn2-1" presStyleLbl="parChTrans1D2" presStyleIdx="1" presStyleCnt="3"/>
      <dgm:spPr/>
      <dgm:t>
        <a:bodyPr/>
        <a:lstStyle/>
        <a:p>
          <a:endParaRPr lang="en-US"/>
        </a:p>
      </dgm:t>
    </dgm:pt>
    <dgm:pt modelId="{1541FFD0-8C56-4D9F-896A-3930440283F8}" type="pres">
      <dgm:prSet presAssocID="{17D5750F-2F5D-4EC5-8631-6FB751895CB3}" presName="connTx" presStyleLbl="parChTrans1D2" presStyleIdx="1" presStyleCnt="3"/>
      <dgm:spPr/>
      <dgm:t>
        <a:bodyPr/>
        <a:lstStyle/>
        <a:p>
          <a:endParaRPr lang="en-US"/>
        </a:p>
      </dgm:t>
    </dgm:pt>
    <dgm:pt modelId="{35E0B102-EE33-4B18-B9DE-1420E39E9EB6}" type="pres">
      <dgm:prSet presAssocID="{CD15D082-F1AE-468F-8511-AB8D0B9E0AE9}" presName="root2" presStyleCnt="0"/>
      <dgm:spPr/>
      <dgm:t>
        <a:bodyPr/>
        <a:lstStyle/>
        <a:p>
          <a:endParaRPr lang="en-US"/>
        </a:p>
      </dgm:t>
    </dgm:pt>
    <dgm:pt modelId="{77E65294-9834-4CB5-A66C-16349CF7F4EB}" type="pres">
      <dgm:prSet presAssocID="{CD15D082-F1AE-468F-8511-AB8D0B9E0AE9}" presName="LevelTwoTextNode" presStyleLbl="node2" presStyleIdx="1" presStyleCnt="3">
        <dgm:presLayoutVars>
          <dgm:chPref val="3"/>
        </dgm:presLayoutVars>
      </dgm:prSet>
      <dgm:spPr/>
      <dgm:t>
        <a:bodyPr/>
        <a:lstStyle/>
        <a:p>
          <a:endParaRPr lang="en-US"/>
        </a:p>
      </dgm:t>
    </dgm:pt>
    <dgm:pt modelId="{10425694-9F69-4FF3-AFC3-18B2262BB298}" type="pres">
      <dgm:prSet presAssocID="{CD15D082-F1AE-468F-8511-AB8D0B9E0AE9}" presName="level3hierChild" presStyleCnt="0"/>
      <dgm:spPr/>
      <dgm:t>
        <a:bodyPr/>
        <a:lstStyle/>
        <a:p>
          <a:endParaRPr lang="en-US"/>
        </a:p>
      </dgm:t>
    </dgm:pt>
    <dgm:pt modelId="{07D3A5B4-1BD0-4FDE-B5E8-260C2BABF466}" type="pres">
      <dgm:prSet presAssocID="{4B216B39-8770-4158-A9E2-CE04CC0AFE74}" presName="conn2-1" presStyleLbl="parChTrans1D3" presStyleIdx="2" presStyleCnt="6"/>
      <dgm:spPr/>
      <dgm:t>
        <a:bodyPr/>
        <a:lstStyle/>
        <a:p>
          <a:endParaRPr lang="en-US"/>
        </a:p>
      </dgm:t>
    </dgm:pt>
    <dgm:pt modelId="{F2ED641F-7315-4EE7-B08B-351CC569B02F}" type="pres">
      <dgm:prSet presAssocID="{4B216B39-8770-4158-A9E2-CE04CC0AFE74}" presName="connTx" presStyleLbl="parChTrans1D3" presStyleIdx="2" presStyleCnt="6"/>
      <dgm:spPr/>
      <dgm:t>
        <a:bodyPr/>
        <a:lstStyle/>
        <a:p>
          <a:endParaRPr lang="en-US"/>
        </a:p>
      </dgm:t>
    </dgm:pt>
    <dgm:pt modelId="{91A8A659-0D82-4076-8B09-28B14F7B1A9D}" type="pres">
      <dgm:prSet presAssocID="{B79253B9-E31F-436F-9FE6-3A2915590414}" presName="root2" presStyleCnt="0"/>
      <dgm:spPr/>
      <dgm:t>
        <a:bodyPr/>
        <a:lstStyle/>
        <a:p>
          <a:endParaRPr lang="en-US"/>
        </a:p>
      </dgm:t>
    </dgm:pt>
    <dgm:pt modelId="{14A7FEA0-5613-4F77-9426-BF564EC2C148}" type="pres">
      <dgm:prSet presAssocID="{B79253B9-E31F-436F-9FE6-3A2915590414}" presName="LevelTwoTextNode" presStyleLbl="node3" presStyleIdx="2" presStyleCnt="6">
        <dgm:presLayoutVars>
          <dgm:chPref val="3"/>
        </dgm:presLayoutVars>
      </dgm:prSet>
      <dgm:spPr/>
      <dgm:t>
        <a:bodyPr/>
        <a:lstStyle/>
        <a:p>
          <a:endParaRPr lang="en-US"/>
        </a:p>
      </dgm:t>
    </dgm:pt>
    <dgm:pt modelId="{13274FDD-7ED6-4576-B4D4-2ACC7B4074C5}" type="pres">
      <dgm:prSet presAssocID="{B79253B9-E31F-436F-9FE6-3A2915590414}" presName="level3hierChild" presStyleCnt="0"/>
      <dgm:spPr/>
      <dgm:t>
        <a:bodyPr/>
        <a:lstStyle/>
        <a:p>
          <a:endParaRPr lang="en-US"/>
        </a:p>
      </dgm:t>
    </dgm:pt>
    <dgm:pt modelId="{7D93AA33-7C4F-48D4-962B-BFEB9C698EBE}" type="pres">
      <dgm:prSet presAssocID="{CC4C1DA6-627C-4B2F-A9E5-A4824896F274}" presName="conn2-1" presStyleLbl="parChTrans1D4" presStyleIdx="6" presStyleCnt="14"/>
      <dgm:spPr/>
      <dgm:t>
        <a:bodyPr/>
        <a:lstStyle/>
        <a:p>
          <a:endParaRPr lang="en-US"/>
        </a:p>
      </dgm:t>
    </dgm:pt>
    <dgm:pt modelId="{E767EBBC-AA61-4EB3-8E41-B49A48FB0EB0}" type="pres">
      <dgm:prSet presAssocID="{CC4C1DA6-627C-4B2F-A9E5-A4824896F274}" presName="connTx" presStyleLbl="parChTrans1D4" presStyleIdx="6" presStyleCnt="14"/>
      <dgm:spPr/>
      <dgm:t>
        <a:bodyPr/>
        <a:lstStyle/>
        <a:p>
          <a:endParaRPr lang="en-US"/>
        </a:p>
      </dgm:t>
    </dgm:pt>
    <dgm:pt modelId="{81360E44-4EEE-4C94-9861-F3F233BEFB1F}" type="pres">
      <dgm:prSet presAssocID="{2A2D1524-BFBD-41D7-A8CD-AEC5B28AC147}" presName="root2" presStyleCnt="0"/>
      <dgm:spPr/>
      <dgm:t>
        <a:bodyPr/>
        <a:lstStyle/>
        <a:p>
          <a:endParaRPr lang="en-US"/>
        </a:p>
      </dgm:t>
    </dgm:pt>
    <dgm:pt modelId="{1966460D-017D-4A86-9A86-EA8D63D07737}" type="pres">
      <dgm:prSet presAssocID="{2A2D1524-BFBD-41D7-A8CD-AEC5B28AC147}" presName="LevelTwoTextNode" presStyleLbl="node4" presStyleIdx="6" presStyleCnt="14">
        <dgm:presLayoutVars>
          <dgm:chPref val="3"/>
        </dgm:presLayoutVars>
      </dgm:prSet>
      <dgm:spPr/>
      <dgm:t>
        <a:bodyPr/>
        <a:lstStyle/>
        <a:p>
          <a:endParaRPr lang="en-US"/>
        </a:p>
      </dgm:t>
    </dgm:pt>
    <dgm:pt modelId="{A9AB4988-3697-4A68-A74D-C10CC25A5DCD}" type="pres">
      <dgm:prSet presAssocID="{2A2D1524-BFBD-41D7-A8CD-AEC5B28AC147}" presName="level3hierChild" presStyleCnt="0"/>
      <dgm:spPr/>
      <dgm:t>
        <a:bodyPr/>
        <a:lstStyle/>
        <a:p>
          <a:endParaRPr lang="en-US"/>
        </a:p>
      </dgm:t>
    </dgm:pt>
    <dgm:pt modelId="{99CB1B70-AC92-4003-86B1-D939AA717538}" type="pres">
      <dgm:prSet presAssocID="{95FE5998-8A93-4875-BA7C-688BA047399B}" presName="conn2-1" presStyleLbl="parChTrans1D3" presStyleIdx="3" presStyleCnt="6"/>
      <dgm:spPr/>
      <dgm:t>
        <a:bodyPr/>
        <a:lstStyle/>
        <a:p>
          <a:endParaRPr lang="en-US"/>
        </a:p>
      </dgm:t>
    </dgm:pt>
    <dgm:pt modelId="{DE8AB076-F96B-47D7-AA4F-F24AF5C58D1E}" type="pres">
      <dgm:prSet presAssocID="{95FE5998-8A93-4875-BA7C-688BA047399B}" presName="connTx" presStyleLbl="parChTrans1D3" presStyleIdx="3" presStyleCnt="6"/>
      <dgm:spPr/>
      <dgm:t>
        <a:bodyPr/>
        <a:lstStyle/>
        <a:p>
          <a:endParaRPr lang="en-US"/>
        </a:p>
      </dgm:t>
    </dgm:pt>
    <dgm:pt modelId="{DFEE0E49-8BF9-4463-A048-2096EAF4FB8A}" type="pres">
      <dgm:prSet presAssocID="{6FE21C56-33FE-41D6-820C-A12227E87212}" presName="root2" presStyleCnt="0"/>
      <dgm:spPr/>
      <dgm:t>
        <a:bodyPr/>
        <a:lstStyle/>
        <a:p>
          <a:endParaRPr lang="en-US"/>
        </a:p>
      </dgm:t>
    </dgm:pt>
    <dgm:pt modelId="{DA1B5DC0-EA4E-4526-B7BA-C1C49313E126}" type="pres">
      <dgm:prSet presAssocID="{6FE21C56-33FE-41D6-820C-A12227E87212}" presName="LevelTwoTextNode" presStyleLbl="node3" presStyleIdx="3" presStyleCnt="6">
        <dgm:presLayoutVars>
          <dgm:chPref val="3"/>
        </dgm:presLayoutVars>
      </dgm:prSet>
      <dgm:spPr/>
      <dgm:t>
        <a:bodyPr/>
        <a:lstStyle/>
        <a:p>
          <a:endParaRPr lang="en-US"/>
        </a:p>
      </dgm:t>
    </dgm:pt>
    <dgm:pt modelId="{81308A1A-94E4-4C5E-9900-E266BC2B4D8B}" type="pres">
      <dgm:prSet presAssocID="{6FE21C56-33FE-41D6-820C-A12227E87212}" presName="level3hierChild" presStyleCnt="0"/>
      <dgm:spPr/>
      <dgm:t>
        <a:bodyPr/>
        <a:lstStyle/>
        <a:p>
          <a:endParaRPr lang="en-US"/>
        </a:p>
      </dgm:t>
    </dgm:pt>
    <dgm:pt modelId="{D416E32B-6E19-40E9-A237-BB30244F2C7B}" type="pres">
      <dgm:prSet presAssocID="{20EA1ECE-AD1D-4A83-95DE-184D55805F6B}" presName="conn2-1" presStyleLbl="parChTrans1D4" presStyleIdx="7" presStyleCnt="14"/>
      <dgm:spPr/>
      <dgm:t>
        <a:bodyPr/>
        <a:lstStyle/>
        <a:p>
          <a:endParaRPr lang="en-US"/>
        </a:p>
      </dgm:t>
    </dgm:pt>
    <dgm:pt modelId="{FA3E0DFB-FD77-412C-82A5-67AEFA83624C}" type="pres">
      <dgm:prSet presAssocID="{20EA1ECE-AD1D-4A83-95DE-184D55805F6B}" presName="connTx" presStyleLbl="parChTrans1D4" presStyleIdx="7" presStyleCnt="14"/>
      <dgm:spPr/>
      <dgm:t>
        <a:bodyPr/>
        <a:lstStyle/>
        <a:p>
          <a:endParaRPr lang="en-US"/>
        </a:p>
      </dgm:t>
    </dgm:pt>
    <dgm:pt modelId="{D673D1B2-0492-448C-9475-6B27E63D311E}" type="pres">
      <dgm:prSet presAssocID="{6863EAF0-90CA-4D44-95D1-40C4784745EA}" presName="root2" presStyleCnt="0"/>
      <dgm:spPr/>
      <dgm:t>
        <a:bodyPr/>
        <a:lstStyle/>
        <a:p>
          <a:endParaRPr lang="en-US"/>
        </a:p>
      </dgm:t>
    </dgm:pt>
    <dgm:pt modelId="{32E4C1AE-199B-4D85-BF0F-A9152168FAA5}" type="pres">
      <dgm:prSet presAssocID="{6863EAF0-90CA-4D44-95D1-40C4784745EA}" presName="LevelTwoTextNode" presStyleLbl="node4" presStyleIdx="7" presStyleCnt="14">
        <dgm:presLayoutVars>
          <dgm:chPref val="3"/>
        </dgm:presLayoutVars>
      </dgm:prSet>
      <dgm:spPr/>
      <dgm:t>
        <a:bodyPr/>
        <a:lstStyle/>
        <a:p>
          <a:endParaRPr lang="en-US"/>
        </a:p>
      </dgm:t>
    </dgm:pt>
    <dgm:pt modelId="{0518E837-6866-4B50-BDC8-320AC8998AD3}" type="pres">
      <dgm:prSet presAssocID="{6863EAF0-90CA-4D44-95D1-40C4784745EA}" presName="level3hierChild" presStyleCnt="0"/>
      <dgm:spPr/>
      <dgm:t>
        <a:bodyPr/>
        <a:lstStyle/>
        <a:p>
          <a:endParaRPr lang="en-US"/>
        </a:p>
      </dgm:t>
    </dgm:pt>
    <dgm:pt modelId="{0C8F9A4D-A390-4EFF-8AAF-37B34D07C163}" type="pres">
      <dgm:prSet presAssocID="{52C7BD32-8310-4F24-8E8D-5BE64C70A396}" presName="conn2-1" presStyleLbl="parChTrans1D2" presStyleIdx="2" presStyleCnt="3"/>
      <dgm:spPr/>
      <dgm:t>
        <a:bodyPr/>
        <a:lstStyle/>
        <a:p>
          <a:endParaRPr lang="en-US"/>
        </a:p>
      </dgm:t>
    </dgm:pt>
    <dgm:pt modelId="{A47A9759-655D-4880-B4BE-94BCEE02FFE1}" type="pres">
      <dgm:prSet presAssocID="{52C7BD32-8310-4F24-8E8D-5BE64C70A396}" presName="connTx" presStyleLbl="parChTrans1D2" presStyleIdx="2" presStyleCnt="3"/>
      <dgm:spPr/>
      <dgm:t>
        <a:bodyPr/>
        <a:lstStyle/>
        <a:p>
          <a:endParaRPr lang="en-US"/>
        </a:p>
      </dgm:t>
    </dgm:pt>
    <dgm:pt modelId="{3F6BDA68-1037-46BA-A7C7-CA93DE4A1DF5}" type="pres">
      <dgm:prSet presAssocID="{C4DCFB56-55F9-42F1-AE10-380D150FFA42}" presName="root2" presStyleCnt="0"/>
      <dgm:spPr/>
      <dgm:t>
        <a:bodyPr/>
        <a:lstStyle/>
        <a:p>
          <a:endParaRPr lang="en-US"/>
        </a:p>
      </dgm:t>
    </dgm:pt>
    <dgm:pt modelId="{261B6F61-306B-4332-BACE-A687560B2888}" type="pres">
      <dgm:prSet presAssocID="{C4DCFB56-55F9-42F1-AE10-380D150FFA42}" presName="LevelTwoTextNode" presStyleLbl="node2" presStyleIdx="2" presStyleCnt="3">
        <dgm:presLayoutVars>
          <dgm:chPref val="3"/>
        </dgm:presLayoutVars>
      </dgm:prSet>
      <dgm:spPr/>
      <dgm:t>
        <a:bodyPr/>
        <a:lstStyle/>
        <a:p>
          <a:endParaRPr lang="en-US"/>
        </a:p>
      </dgm:t>
    </dgm:pt>
    <dgm:pt modelId="{D7550053-A819-421E-A6BA-5F149486A6E9}" type="pres">
      <dgm:prSet presAssocID="{C4DCFB56-55F9-42F1-AE10-380D150FFA42}" presName="level3hierChild" presStyleCnt="0"/>
      <dgm:spPr/>
      <dgm:t>
        <a:bodyPr/>
        <a:lstStyle/>
        <a:p>
          <a:endParaRPr lang="en-US"/>
        </a:p>
      </dgm:t>
    </dgm:pt>
    <dgm:pt modelId="{3E42D205-FB74-4649-947B-1817759E6E62}" type="pres">
      <dgm:prSet presAssocID="{50CF4546-B116-4280-B74F-001E8F65B7C4}" presName="conn2-1" presStyleLbl="parChTrans1D3" presStyleIdx="4" presStyleCnt="6"/>
      <dgm:spPr/>
      <dgm:t>
        <a:bodyPr/>
        <a:lstStyle/>
        <a:p>
          <a:endParaRPr lang="en-US"/>
        </a:p>
      </dgm:t>
    </dgm:pt>
    <dgm:pt modelId="{C3FA1E54-EAC8-4E26-960F-878942378591}" type="pres">
      <dgm:prSet presAssocID="{50CF4546-B116-4280-B74F-001E8F65B7C4}" presName="connTx" presStyleLbl="parChTrans1D3" presStyleIdx="4" presStyleCnt="6"/>
      <dgm:spPr/>
      <dgm:t>
        <a:bodyPr/>
        <a:lstStyle/>
        <a:p>
          <a:endParaRPr lang="en-US"/>
        </a:p>
      </dgm:t>
    </dgm:pt>
    <dgm:pt modelId="{4756CB03-42DD-4F1D-A123-692ABA7B6A4B}" type="pres">
      <dgm:prSet presAssocID="{03828D1D-E177-41D2-B55B-99EF3201D003}" presName="root2" presStyleCnt="0"/>
      <dgm:spPr/>
      <dgm:t>
        <a:bodyPr/>
        <a:lstStyle/>
        <a:p>
          <a:endParaRPr lang="en-US"/>
        </a:p>
      </dgm:t>
    </dgm:pt>
    <dgm:pt modelId="{1BCA4B14-6AE5-4AF6-8E06-4DF805DA7FAA}" type="pres">
      <dgm:prSet presAssocID="{03828D1D-E177-41D2-B55B-99EF3201D003}" presName="LevelTwoTextNode" presStyleLbl="node3" presStyleIdx="4" presStyleCnt="6">
        <dgm:presLayoutVars>
          <dgm:chPref val="3"/>
        </dgm:presLayoutVars>
      </dgm:prSet>
      <dgm:spPr/>
      <dgm:t>
        <a:bodyPr/>
        <a:lstStyle/>
        <a:p>
          <a:endParaRPr lang="en-US"/>
        </a:p>
      </dgm:t>
    </dgm:pt>
    <dgm:pt modelId="{44C401EA-ACD5-48E2-A6B8-6365D3FA0238}" type="pres">
      <dgm:prSet presAssocID="{03828D1D-E177-41D2-B55B-99EF3201D003}" presName="level3hierChild" presStyleCnt="0"/>
      <dgm:spPr/>
      <dgm:t>
        <a:bodyPr/>
        <a:lstStyle/>
        <a:p>
          <a:endParaRPr lang="en-US"/>
        </a:p>
      </dgm:t>
    </dgm:pt>
    <dgm:pt modelId="{06FDF781-D564-413D-B27A-5690E01296D8}" type="pres">
      <dgm:prSet presAssocID="{FC667559-524C-40A9-BEEC-F2E5FC85765A}" presName="conn2-1" presStyleLbl="parChTrans1D4" presStyleIdx="8" presStyleCnt="14"/>
      <dgm:spPr/>
      <dgm:t>
        <a:bodyPr/>
        <a:lstStyle/>
        <a:p>
          <a:endParaRPr lang="en-US"/>
        </a:p>
      </dgm:t>
    </dgm:pt>
    <dgm:pt modelId="{29CDA11D-B095-4F71-9D3D-BAFA63EF5442}" type="pres">
      <dgm:prSet presAssocID="{FC667559-524C-40A9-BEEC-F2E5FC85765A}" presName="connTx" presStyleLbl="parChTrans1D4" presStyleIdx="8" presStyleCnt="14"/>
      <dgm:spPr/>
      <dgm:t>
        <a:bodyPr/>
        <a:lstStyle/>
        <a:p>
          <a:endParaRPr lang="en-US"/>
        </a:p>
      </dgm:t>
    </dgm:pt>
    <dgm:pt modelId="{E50FFCCD-1667-497C-8231-E1694FEF2252}" type="pres">
      <dgm:prSet presAssocID="{08105EC8-EB1D-44FC-804E-893D8BFA05AC}" presName="root2" presStyleCnt="0"/>
      <dgm:spPr/>
      <dgm:t>
        <a:bodyPr/>
        <a:lstStyle/>
        <a:p>
          <a:endParaRPr lang="en-US"/>
        </a:p>
      </dgm:t>
    </dgm:pt>
    <dgm:pt modelId="{124E6397-D44D-4775-917D-F83133490734}" type="pres">
      <dgm:prSet presAssocID="{08105EC8-EB1D-44FC-804E-893D8BFA05AC}" presName="LevelTwoTextNode" presStyleLbl="node4" presStyleIdx="8" presStyleCnt="14">
        <dgm:presLayoutVars>
          <dgm:chPref val="3"/>
        </dgm:presLayoutVars>
      </dgm:prSet>
      <dgm:spPr/>
      <dgm:t>
        <a:bodyPr/>
        <a:lstStyle/>
        <a:p>
          <a:endParaRPr lang="en-US"/>
        </a:p>
      </dgm:t>
    </dgm:pt>
    <dgm:pt modelId="{781F6B43-4497-4137-B83D-E2954978CCF1}" type="pres">
      <dgm:prSet presAssocID="{08105EC8-EB1D-44FC-804E-893D8BFA05AC}" presName="level3hierChild" presStyleCnt="0"/>
      <dgm:spPr/>
      <dgm:t>
        <a:bodyPr/>
        <a:lstStyle/>
        <a:p>
          <a:endParaRPr lang="en-US"/>
        </a:p>
      </dgm:t>
    </dgm:pt>
    <dgm:pt modelId="{B4223DD4-20C1-4423-9AC2-4B756962A3EC}" type="pres">
      <dgm:prSet presAssocID="{7745BC1C-BDFD-497F-9A4F-8D69E97B09DA}" presName="conn2-1" presStyleLbl="parChTrans1D3" presStyleIdx="5" presStyleCnt="6"/>
      <dgm:spPr/>
      <dgm:t>
        <a:bodyPr/>
        <a:lstStyle/>
        <a:p>
          <a:endParaRPr lang="en-US"/>
        </a:p>
      </dgm:t>
    </dgm:pt>
    <dgm:pt modelId="{D650E886-00EB-497D-87FE-41D8EAC69AB5}" type="pres">
      <dgm:prSet presAssocID="{7745BC1C-BDFD-497F-9A4F-8D69E97B09DA}" presName="connTx" presStyleLbl="parChTrans1D3" presStyleIdx="5" presStyleCnt="6"/>
      <dgm:spPr/>
      <dgm:t>
        <a:bodyPr/>
        <a:lstStyle/>
        <a:p>
          <a:endParaRPr lang="en-US"/>
        </a:p>
      </dgm:t>
    </dgm:pt>
    <dgm:pt modelId="{91B69193-CA31-4123-9DFE-200092358CB0}" type="pres">
      <dgm:prSet presAssocID="{EF62CD28-719A-414B-BF8A-869CED92EB80}" presName="root2" presStyleCnt="0"/>
      <dgm:spPr/>
      <dgm:t>
        <a:bodyPr/>
        <a:lstStyle/>
        <a:p>
          <a:endParaRPr lang="en-US"/>
        </a:p>
      </dgm:t>
    </dgm:pt>
    <dgm:pt modelId="{F34A861E-0FF6-4EEC-A13B-7DB341549DFA}" type="pres">
      <dgm:prSet presAssocID="{EF62CD28-719A-414B-BF8A-869CED92EB80}" presName="LevelTwoTextNode" presStyleLbl="node3" presStyleIdx="5" presStyleCnt="6">
        <dgm:presLayoutVars>
          <dgm:chPref val="3"/>
        </dgm:presLayoutVars>
      </dgm:prSet>
      <dgm:spPr/>
      <dgm:t>
        <a:bodyPr/>
        <a:lstStyle/>
        <a:p>
          <a:endParaRPr lang="en-US"/>
        </a:p>
      </dgm:t>
    </dgm:pt>
    <dgm:pt modelId="{CE8C9C26-2D8A-4C1B-99A8-7EA00E8C8BC9}" type="pres">
      <dgm:prSet presAssocID="{EF62CD28-719A-414B-BF8A-869CED92EB80}" presName="level3hierChild" presStyleCnt="0"/>
      <dgm:spPr/>
      <dgm:t>
        <a:bodyPr/>
        <a:lstStyle/>
        <a:p>
          <a:endParaRPr lang="en-US"/>
        </a:p>
      </dgm:t>
    </dgm:pt>
    <dgm:pt modelId="{FAB0AB97-D857-4292-8364-C78F5B8C4ECD}" type="pres">
      <dgm:prSet presAssocID="{D7DBDB71-3CDF-4F96-AF22-2575016C6F05}" presName="conn2-1" presStyleLbl="parChTrans1D4" presStyleIdx="9" presStyleCnt="14"/>
      <dgm:spPr/>
      <dgm:t>
        <a:bodyPr/>
        <a:lstStyle/>
        <a:p>
          <a:endParaRPr lang="en-US"/>
        </a:p>
      </dgm:t>
    </dgm:pt>
    <dgm:pt modelId="{F11C6893-8151-40F6-A5D4-EAFE8DD7D428}" type="pres">
      <dgm:prSet presAssocID="{D7DBDB71-3CDF-4F96-AF22-2575016C6F05}" presName="connTx" presStyleLbl="parChTrans1D4" presStyleIdx="9" presStyleCnt="14"/>
      <dgm:spPr/>
      <dgm:t>
        <a:bodyPr/>
        <a:lstStyle/>
        <a:p>
          <a:endParaRPr lang="en-US"/>
        </a:p>
      </dgm:t>
    </dgm:pt>
    <dgm:pt modelId="{F4449113-0CED-423B-B6F1-ABC43F20CF7D}" type="pres">
      <dgm:prSet presAssocID="{BC83684E-C44B-47E1-99A5-9B5B6CFED6CD}" presName="root2" presStyleCnt="0"/>
      <dgm:spPr/>
      <dgm:t>
        <a:bodyPr/>
        <a:lstStyle/>
        <a:p>
          <a:endParaRPr lang="en-US"/>
        </a:p>
      </dgm:t>
    </dgm:pt>
    <dgm:pt modelId="{C39240C7-3A72-4005-97AC-58628B94F588}" type="pres">
      <dgm:prSet presAssocID="{BC83684E-C44B-47E1-99A5-9B5B6CFED6CD}" presName="LevelTwoTextNode" presStyleLbl="node4" presStyleIdx="9" presStyleCnt="14" custScaleY="131878">
        <dgm:presLayoutVars>
          <dgm:chPref val="3"/>
        </dgm:presLayoutVars>
      </dgm:prSet>
      <dgm:spPr/>
      <dgm:t>
        <a:bodyPr/>
        <a:lstStyle/>
        <a:p>
          <a:endParaRPr lang="en-US"/>
        </a:p>
      </dgm:t>
    </dgm:pt>
    <dgm:pt modelId="{5A0DAC0C-39DA-4C6E-9188-923E01D9A6BD}" type="pres">
      <dgm:prSet presAssocID="{BC83684E-C44B-47E1-99A5-9B5B6CFED6CD}" presName="level3hierChild" presStyleCnt="0"/>
      <dgm:spPr/>
      <dgm:t>
        <a:bodyPr/>
        <a:lstStyle/>
        <a:p>
          <a:endParaRPr lang="en-US"/>
        </a:p>
      </dgm:t>
    </dgm:pt>
    <dgm:pt modelId="{4A76ADF5-5AF8-4A7C-BDD4-EE38A93AB162}" type="pres">
      <dgm:prSet presAssocID="{C6070E7F-FAE5-4F43-9414-01693288D804}" presName="conn2-1" presStyleLbl="parChTrans1D4" presStyleIdx="10" presStyleCnt="14"/>
      <dgm:spPr/>
      <dgm:t>
        <a:bodyPr/>
        <a:lstStyle/>
        <a:p>
          <a:endParaRPr lang="en-US"/>
        </a:p>
      </dgm:t>
    </dgm:pt>
    <dgm:pt modelId="{094F39D1-007D-456E-B2FE-047ED03075AB}" type="pres">
      <dgm:prSet presAssocID="{C6070E7F-FAE5-4F43-9414-01693288D804}" presName="connTx" presStyleLbl="parChTrans1D4" presStyleIdx="10" presStyleCnt="14"/>
      <dgm:spPr/>
      <dgm:t>
        <a:bodyPr/>
        <a:lstStyle/>
        <a:p>
          <a:endParaRPr lang="en-US"/>
        </a:p>
      </dgm:t>
    </dgm:pt>
    <dgm:pt modelId="{1B78C8C7-C5A0-4CAA-9D32-6F3E1C912F5D}" type="pres">
      <dgm:prSet presAssocID="{C611D9B8-2CA1-4D34-9848-3CD37133B1EB}" presName="root2" presStyleCnt="0"/>
      <dgm:spPr/>
      <dgm:t>
        <a:bodyPr/>
        <a:lstStyle/>
        <a:p>
          <a:endParaRPr lang="en-US"/>
        </a:p>
      </dgm:t>
    </dgm:pt>
    <dgm:pt modelId="{E2E3CD67-BDB4-42A7-A44D-44F41997BE21}" type="pres">
      <dgm:prSet presAssocID="{C611D9B8-2CA1-4D34-9848-3CD37133B1EB}" presName="LevelTwoTextNode" presStyleLbl="node4" presStyleIdx="10" presStyleCnt="14" custScaleY="197296">
        <dgm:presLayoutVars>
          <dgm:chPref val="3"/>
        </dgm:presLayoutVars>
      </dgm:prSet>
      <dgm:spPr/>
      <dgm:t>
        <a:bodyPr/>
        <a:lstStyle/>
        <a:p>
          <a:endParaRPr lang="en-US"/>
        </a:p>
      </dgm:t>
    </dgm:pt>
    <dgm:pt modelId="{4AD0D2F8-B291-4E71-ABC5-A070DB8107E6}" type="pres">
      <dgm:prSet presAssocID="{C611D9B8-2CA1-4D34-9848-3CD37133B1EB}" presName="level3hierChild" presStyleCnt="0"/>
      <dgm:spPr/>
      <dgm:t>
        <a:bodyPr/>
        <a:lstStyle/>
        <a:p>
          <a:endParaRPr lang="en-US"/>
        </a:p>
      </dgm:t>
    </dgm:pt>
    <dgm:pt modelId="{EBF13906-745E-4B73-BD78-E9B2375D629F}" type="pres">
      <dgm:prSet presAssocID="{980E2E3D-F4B7-4FB2-B24C-8F96FF3D09B3}" presName="conn2-1" presStyleLbl="parChTrans1D4" presStyleIdx="11" presStyleCnt="14"/>
      <dgm:spPr/>
      <dgm:t>
        <a:bodyPr/>
        <a:lstStyle/>
        <a:p>
          <a:endParaRPr lang="en-US"/>
        </a:p>
      </dgm:t>
    </dgm:pt>
    <dgm:pt modelId="{63A72326-1F10-4C53-B845-F6ED053333AF}" type="pres">
      <dgm:prSet presAssocID="{980E2E3D-F4B7-4FB2-B24C-8F96FF3D09B3}" presName="connTx" presStyleLbl="parChTrans1D4" presStyleIdx="11" presStyleCnt="14"/>
      <dgm:spPr/>
      <dgm:t>
        <a:bodyPr/>
        <a:lstStyle/>
        <a:p>
          <a:endParaRPr lang="en-US"/>
        </a:p>
      </dgm:t>
    </dgm:pt>
    <dgm:pt modelId="{C6D4A371-577F-4244-AEBC-C97303682054}" type="pres">
      <dgm:prSet presAssocID="{C061DF05-CD74-48B1-9B2B-CCBB4B4A9582}" presName="root2" presStyleCnt="0"/>
      <dgm:spPr/>
      <dgm:t>
        <a:bodyPr/>
        <a:lstStyle/>
        <a:p>
          <a:endParaRPr lang="en-US"/>
        </a:p>
      </dgm:t>
    </dgm:pt>
    <dgm:pt modelId="{F7E7640F-4BFD-44C8-A37F-A0D0465C72C2}" type="pres">
      <dgm:prSet presAssocID="{C061DF05-CD74-48B1-9B2B-CCBB4B4A9582}" presName="LevelTwoTextNode" presStyleLbl="node4" presStyleIdx="11" presStyleCnt="14">
        <dgm:presLayoutVars>
          <dgm:chPref val="3"/>
        </dgm:presLayoutVars>
      </dgm:prSet>
      <dgm:spPr/>
      <dgm:t>
        <a:bodyPr/>
        <a:lstStyle/>
        <a:p>
          <a:endParaRPr lang="en-US"/>
        </a:p>
      </dgm:t>
    </dgm:pt>
    <dgm:pt modelId="{D16D31E3-4F55-4F4C-BD18-59FAA85E8E46}" type="pres">
      <dgm:prSet presAssocID="{C061DF05-CD74-48B1-9B2B-CCBB4B4A9582}" presName="level3hierChild" presStyleCnt="0"/>
      <dgm:spPr/>
      <dgm:t>
        <a:bodyPr/>
        <a:lstStyle/>
        <a:p>
          <a:endParaRPr lang="en-US"/>
        </a:p>
      </dgm:t>
    </dgm:pt>
    <dgm:pt modelId="{4CABDC7A-082F-44F1-BE82-19396443F8EF}" type="pres">
      <dgm:prSet presAssocID="{FEC32DE2-142F-4F9F-B206-9DFBFF29C8ED}" presName="conn2-1" presStyleLbl="parChTrans1D4" presStyleIdx="12" presStyleCnt="14"/>
      <dgm:spPr/>
      <dgm:t>
        <a:bodyPr/>
        <a:lstStyle/>
        <a:p>
          <a:endParaRPr lang="en-US"/>
        </a:p>
      </dgm:t>
    </dgm:pt>
    <dgm:pt modelId="{925D975B-1DD7-486F-9DA9-0BFC60D74E13}" type="pres">
      <dgm:prSet presAssocID="{FEC32DE2-142F-4F9F-B206-9DFBFF29C8ED}" presName="connTx" presStyleLbl="parChTrans1D4" presStyleIdx="12" presStyleCnt="14"/>
      <dgm:spPr/>
      <dgm:t>
        <a:bodyPr/>
        <a:lstStyle/>
        <a:p>
          <a:endParaRPr lang="en-US"/>
        </a:p>
      </dgm:t>
    </dgm:pt>
    <dgm:pt modelId="{128042D7-BF54-4C8F-ADBC-E30494A72B36}" type="pres">
      <dgm:prSet presAssocID="{DEEC1171-04FE-4DEA-8B83-99DAAFA14D2E}" presName="root2" presStyleCnt="0"/>
      <dgm:spPr/>
      <dgm:t>
        <a:bodyPr/>
        <a:lstStyle/>
        <a:p>
          <a:endParaRPr lang="en-US"/>
        </a:p>
      </dgm:t>
    </dgm:pt>
    <dgm:pt modelId="{19D8B27B-4282-4B99-8D65-24937EA75249}" type="pres">
      <dgm:prSet presAssocID="{DEEC1171-04FE-4DEA-8B83-99DAAFA14D2E}" presName="LevelTwoTextNode" presStyleLbl="node4" presStyleIdx="12" presStyleCnt="14" custScaleY="197296">
        <dgm:presLayoutVars>
          <dgm:chPref val="3"/>
        </dgm:presLayoutVars>
      </dgm:prSet>
      <dgm:spPr/>
      <dgm:t>
        <a:bodyPr/>
        <a:lstStyle/>
        <a:p>
          <a:endParaRPr lang="en-US"/>
        </a:p>
      </dgm:t>
    </dgm:pt>
    <dgm:pt modelId="{C2AE807B-A1D2-42C5-AB99-4DB6F628EE04}" type="pres">
      <dgm:prSet presAssocID="{DEEC1171-04FE-4DEA-8B83-99DAAFA14D2E}" presName="level3hierChild" presStyleCnt="0"/>
      <dgm:spPr/>
      <dgm:t>
        <a:bodyPr/>
        <a:lstStyle/>
        <a:p>
          <a:endParaRPr lang="en-US"/>
        </a:p>
      </dgm:t>
    </dgm:pt>
    <dgm:pt modelId="{F23E4230-C3A6-4E7A-AB57-7208AAED8F63}" type="pres">
      <dgm:prSet presAssocID="{79156D67-FE38-4E3F-82A6-9CF471420050}" presName="conn2-1" presStyleLbl="parChTrans1D4" presStyleIdx="13" presStyleCnt="14"/>
      <dgm:spPr/>
      <dgm:t>
        <a:bodyPr/>
        <a:lstStyle/>
        <a:p>
          <a:endParaRPr lang="en-US"/>
        </a:p>
      </dgm:t>
    </dgm:pt>
    <dgm:pt modelId="{DB596FB1-1D53-4430-A0AF-7B5B29C21885}" type="pres">
      <dgm:prSet presAssocID="{79156D67-FE38-4E3F-82A6-9CF471420050}" presName="connTx" presStyleLbl="parChTrans1D4" presStyleIdx="13" presStyleCnt="14"/>
      <dgm:spPr/>
      <dgm:t>
        <a:bodyPr/>
        <a:lstStyle/>
        <a:p>
          <a:endParaRPr lang="en-US"/>
        </a:p>
      </dgm:t>
    </dgm:pt>
    <dgm:pt modelId="{9EAF0E9A-BE06-46DB-9704-493EA00103D4}" type="pres">
      <dgm:prSet presAssocID="{CD3D5886-A64E-477A-9A0F-398E9EBD1592}" presName="root2" presStyleCnt="0"/>
      <dgm:spPr/>
      <dgm:t>
        <a:bodyPr/>
        <a:lstStyle/>
        <a:p>
          <a:endParaRPr lang="en-US"/>
        </a:p>
      </dgm:t>
    </dgm:pt>
    <dgm:pt modelId="{54AB60AE-1039-4ED1-8E39-EF0B1FAAA57C}" type="pres">
      <dgm:prSet presAssocID="{CD3D5886-A64E-477A-9A0F-398E9EBD1592}" presName="LevelTwoTextNode" presStyleLbl="node4" presStyleIdx="13" presStyleCnt="14">
        <dgm:presLayoutVars>
          <dgm:chPref val="3"/>
        </dgm:presLayoutVars>
      </dgm:prSet>
      <dgm:spPr/>
      <dgm:t>
        <a:bodyPr/>
        <a:lstStyle/>
        <a:p>
          <a:endParaRPr lang="en-US"/>
        </a:p>
      </dgm:t>
    </dgm:pt>
    <dgm:pt modelId="{81A0EE29-996A-45D1-B0C4-705777CBD989}" type="pres">
      <dgm:prSet presAssocID="{CD3D5886-A64E-477A-9A0F-398E9EBD1592}" presName="level3hierChild" presStyleCnt="0"/>
      <dgm:spPr/>
      <dgm:t>
        <a:bodyPr/>
        <a:lstStyle/>
        <a:p>
          <a:endParaRPr lang="en-US"/>
        </a:p>
      </dgm:t>
    </dgm:pt>
  </dgm:ptLst>
  <dgm:cxnLst>
    <dgm:cxn modelId="{EECD840C-D8C8-400B-9465-B597D30CA3EC}" srcId="{BC83684E-C44B-47E1-99A5-9B5B6CFED6CD}" destId="{DEEC1171-04FE-4DEA-8B83-99DAAFA14D2E}" srcOrd="1" destOrd="0" parTransId="{FEC32DE2-142F-4F9F-B206-9DFBFF29C8ED}" sibTransId="{CD68B0F6-E951-4190-B99F-B66B39692F04}"/>
    <dgm:cxn modelId="{C9198B00-44AC-4256-9ABA-038BF647A5EF}" type="presOf" srcId="{106BC347-56F0-4586-878B-2830CE8BF501}" destId="{42502B4F-B11F-4E86-AE57-6B4E94FFDB11}" srcOrd="0" destOrd="0" presId="urn:microsoft.com/office/officeart/2008/layout/HorizontalMultiLevelHierarchy"/>
    <dgm:cxn modelId="{5FE93663-EED7-46C5-9CF5-15BE22A06BCA}" srcId="{C842514E-2873-4BBD-AF01-AA2C49AF7C85}" destId="{106BC347-56F0-4586-878B-2830CE8BF501}" srcOrd="1" destOrd="0" parTransId="{4C08BCA7-AADD-4503-B78A-226314A59265}" sibTransId="{AE0789DC-53FA-432C-8178-FF261FF49C69}"/>
    <dgm:cxn modelId="{7CDCA458-5850-483D-9825-AC3D569A5E31}" type="presOf" srcId="{C4DCFB56-55F9-42F1-AE10-380D150FFA42}" destId="{261B6F61-306B-4332-BACE-A687560B2888}" srcOrd="0" destOrd="0" presId="urn:microsoft.com/office/officeart/2008/layout/HorizontalMultiLevelHierarchy"/>
    <dgm:cxn modelId="{CAF06C7F-EC72-46A1-89F5-25BEFE19E626}" srcId="{FD6DF051-49B5-4902-B219-DA34E1D67D14}" destId="{AD2E2855-FF76-4EF0-A27B-6136B388F8F9}" srcOrd="0" destOrd="0" parTransId="{0B5F2A22-D7ED-44F5-A282-35707D52694A}" sibTransId="{84097712-CFF8-4528-8754-EAD76957E715}"/>
    <dgm:cxn modelId="{42870289-B961-4456-A494-47D8B2B29B3E}" srcId="{6FE21C56-33FE-41D6-820C-A12227E87212}" destId="{6863EAF0-90CA-4D44-95D1-40C4784745EA}" srcOrd="0" destOrd="0" parTransId="{20EA1ECE-AD1D-4A83-95DE-184D55805F6B}" sibTransId="{3AC4F8A5-B3CC-4E32-B4B9-10070A2FA818}"/>
    <dgm:cxn modelId="{C8E258A8-112B-4F32-940F-0EB2EB75D68F}" type="presOf" srcId="{50CF4546-B116-4280-B74F-001E8F65B7C4}" destId="{C3FA1E54-EAC8-4E26-960F-878942378591}" srcOrd="1" destOrd="0" presId="urn:microsoft.com/office/officeart/2008/layout/HorizontalMultiLevelHierarchy"/>
    <dgm:cxn modelId="{EFDC4D01-6157-4EF6-B034-C7F8BDA3A9EF}" type="presOf" srcId="{E1E82670-5322-4344-8EC4-62B489912565}" destId="{01E29998-439B-4B54-8D4E-BE6900006054}" srcOrd="0" destOrd="0" presId="urn:microsoft.com/office/officeart/2008/layout/HorizontalMultiLevelHierarchy"/>
    <dgm:cxn modelId="{FBE0533D-EEF1-4035-B23B-248D664594EF}" srcId="{BC83684E-C44B-47E1-99A5-9B5B6CFED6CD}" destId="{C611D9B8-2CA1-4D34-9848-3CD37133B1EB}" srcOrd="0" destOrd="0" parTransId="{C6070E7F-FAE5-4F43-9414-01693288D804}" sibTransId="{6B36FE2D-47DE-426F-86DE-97DD938CBFA1}"/>
    <dgm:cxn modelId="{0954A6FF-B8C8-44BF-AA6F-F3619888CB3A}" type="presOf" srcId="{FC667559-524C-40A9-BEEC-F2E5FC85765A}" destId="{06FDF781-D564-413D-B27A-5690E01296D8}" srcOrd="0" destOrd="0" presId="urn:microsoft.com/office/officeart/2008/layout/HorizontalMultiLevelHierarchy"/>
    <dgm:cxn modelId="{C2730BDB-5293-434E-8751-FCAE9B036AFC}" type="presOf" srcId="{C5CE1D02-B916-4930-A0E0-E2C38F43AAAB}" destId="{20BEC504-A854-4662-8350-2AB1281217DE}" srcOrd="1" destOrd="0" presId="urn:microsoft.com/office/officeart/2008/layout/HorizontalMultiLevelHierarchy"/>
    <dgm:cxn modelId="{3659AA1F-2406-4F76-8104-17C3167AEFCF}" type="presOf" srcId="{79156D67-FE38-4E3F-82A6-9CF471420050}" destId="{DB596FB1-1D53-4430-A0AF-7B5B29C21885}" srcOrd="1" destOrd="0" presId="urn:microsoft.com/office/officeart/2008/layout/HorizontalMultiLevelHierarchy"/>
    <dgm:cxn modelId="{08CB89E8-AE89-4B4B-9A2A-A8FCA64454C8}" type="presOf" srcId="{2E3617CE-968A-4784-9DFD-02ED5638C3D4}" destId="{E036CD22-D685-401D-9A37-18590CBFC905}" srcOrd="0" destOrd="0" presId="urn:microsoft.com/office/officeart/2008/layout/HorizontalMultiLevelHierarchy"/>
    <dgm:cxn modelId="{306868AA-0655-4F99-9387-C3577CCDDCF9}" type="presOf" srcId="{20EA1ECE-AD1D-4A83-95DE-184D55805F6B}" destId="{FA3E0DFB-FD77-412C-82A5-67AEFA83624C}" srcOrd="1" destOrd="0" presId="urn:microsoft.com/office/officeart/2008/layout/HorizontalMultiLevelHierarchy"/>
    <dgm:cxn modelId="{7B0D41C9-219F-4857-9F4C-88988E380CAE}" type="presOf" srcId="{4B216B39-8770-4158-A9E2-CE04CC0AFE74}" destId="{F2ED641F-7315-4EE7-B08B-351CC569B02F}" srcOrd="1" destOrd="0" presId="urn:microsoft.com/office/officeart/2008/layout/HorizontalMultiLevelHierarchy"/>
    <dgm:cxn modelId="{8398F5BC-B8EF-4625-89E8-B09E97CE0129}" type="presOf" srcId="{FC667559-524C-40A9-BEEC-F2E5FC85765A}" destId="{29CDA11D-B095-4F71-9D3D-BAFA63EF5442}" srcOrd="1" destOrd="0" presId="urn:microsoft.com/office/officeart/2008/layout/HorizontalMultiLevelHierarchy"/>
    <dgm:cxn modelId="{342B4C1D-35A4-4436-A441-9A5FBD867DE5}" type="presOf" srcId="{4EF74F60-DBB6-48C8-BBD7-F4FC67441E99}" destId="{843D9417-955E-4A52-AEC7-05C26FACAE3B}" srcOrd="0" destOrd="0" presId="urn:microsoft.com/office/officeart/2008/layout/HorizontalMultiLevelHierarchy"/>
    <dgm:cxn modelId="{BD1B7B9C-FF9C-47A7-9996-492D78B02F8E}" type="presOf" srcId="{980E2E3D-F4B7-4FB2-B24C-8F96FF3D09B3}" destId="{EBF13906-745E-4B73-BD78-E9B2375D629F}" srcOrd="0" destOrd="0" presId="urn:microsoft.com/office/officeart/2008/layout/HorizontalMultiLevelHierarchy"/>
    <dgm:cxn modelId="{15428293-C578-42FC-ADC9-39D248A334A2}" srcId="{DEEC1171-04FE-4DEA-8B83-99DAAFA14D2E}" destId="{CD3D5886-A64E-477A-9A0F-398E9EBD1592}" srcOrd="0" destOrd="0" parTransId="{79156D67-FE38-4E3F-82A6-9CF471420050}" sibTransId="{6F43B089-73EF-465F-AEBF-86984B18F2CC}"/>
    <dgm:cxn modelId="{CA6F2F6F-DD15-473E-84EB-83204CD9542F}" type="presOf" srcId="{7745BC1C-BDFD-497F-9A4F-8D69E97B09DA}" destId="{B4223DD4-20C1-4423-9AC2-4B756962A3EC}" srcOrd="0" destOrd="0" presId="urn:microsoft.com/office/officeart/2008/layout/HorizontalMultiLevelHierarchy"/>
    <dgm:cxn modelId="{CCC1BEB4-0A3A-46F5-9F4E-D81F461ECBEE}" type="presOf" srcId="{CD15D082-F1AE-468F-8511-AB8D0B9E0AE9}" destId="{77E65294-9834-4CB5-A66C-16349CF7F4EB}" srcOrd="0" destOrd="0" presId="urn:microsoft.com/office/officeart/2008/layout/HorizontalMultiLevelHierarchy"/>
    <dgm:cxn modelId="{7DC88E70-BB5D-4723-A456-400AE938B2DD}" type="presOf" srcId="{0A6CAE7B-A19B-44C3-9B43-1A6447C80AAE}" destId="{BBF358CD-1DCB-4DFE-A7C5-06FB77CB97D7}" srcOrd="0" destOrd="0" presId="urn:microsoft.com/office/officeart/2008/layout/HorizontalMultiLevelHierarchy"/>
    <dgm:cxn modelId="{3EC3C430-38E1-40C3-BCAF-4DA6DB89565D}" type="presOf" srcId="{03828D1D-E177-41D2-B55B-99EF3201D003}" destId="{1BCA4B14-6AE5-4AF6-8E06-4DF805DA7FAA}" srcOrd="0" destOrd="0" presId="urn:microsoft.com/office/officeart/2008/layout/HorizontalMultiLevelHierarchy"/>
    <dgm:cxn modelId="{29AC537C-AF44-4B5C-9964-FD01BB8F88E6}" type="presOf" srcId="{E7AF835D-EBF6-4160-8115-0DEA7DE8D371}" destId="{789F5B80-68BA-4E4D-A747-83846FAFD8F6}" srcOrd="0" destOrd="0" presId="urn:microsoft.com/office/officeart/2008/layout/HorizontalMultiLevelHierarchy"/>
    <dgm:cxn modelId="{143E9593-52B7-466C-8D0B-A8EF10CCC965}" srcId="{CD15D082-F1AE-468F-8511-AB8D0B9E0AE9}" destId="{6FE21C56-33FE-41D6-820C-A12227E87212}" srcOrd="1" destOrd="0" parTransId="{95FE5998-8A93-4875-BA7C-688BA047399B}" sibTransId="{A749A390-57B2-40F3-8473-78FDC2822C3C}"/>
    <dgm:cxn modelId="{3A610B71-55FE-4490-8BEC-F9E73D2F2539}" type="presOf" srcId="{17DC692C-EDF8-4498-B557-315638F3B196}" destId="{4E2A2641-731C-49A2-B4C0-30F607F00BD4}" srcOrd="0" destOrd="0" presId="urn:microsoft.com/office/officeart/2008/layout/HorizontalMultiLevelHierarchy"/>
    <dgm:cxn modelId="{350CC299-F142-4C71-BC6C-A9ADC2AD2F57}" type="presOf" srcId="{CC4C1DA6-627C-4B2F-A9E5-A4824896F274}" destId="{E767EBBC-AA61-4EB3-8E41-B49A48FB0EB0}" srcOrd="1" destOrd="0" presId="urn:microsoft.com/office/officeart/2008/layout/HorizontalMultiLevelHierarchy"/>
    <dgm:cxn modelId="{EC46B50F-F2F8-463D-BAFA-6706EF65FE8F}" type="presOf" srcId="{20EA1ECE-AD1D-4A83-95DE-184D55805F6B}" destId="{D416E32B-6E19-40E9-A237-BB30244F2C7B}" srcOrd="0" destOrd="0" presId="urn:microsoft.com/office/officeart/2008/layout/HorizontalMultiLevelHierarchy"/>
    <dgm:cxn modelId="{49B46F29-7491-4BCD-AA05-469F247F154A}" type="presOf" srcId="{675F6CA0-177D-45EE-95A5-F10A1622688C}" destId="{E39F6A01-B1EC-40FA-AB4D-D31D48397BB8}" srcOrd="0" destOrd="0" presId="urn:microsoft.com/office/officeart/2008/layout/HorizontalMultiLevelHierarchy"/>
    <dgm:cxn modelId="{65CFBA5E-90F4-4399-861C-996013FFE7ED}" type="presOf" srcId="{4EF74F60-DBB6-48C8-BBD7-F4FC67441E99}" destId="{3FB3BB18-3392-4A2E-AD20-BC9C60D3C139}" srcOrd="1" destOrd="0" presId="urn:microsoft.com/office/officeart/2008/layout/HorizontalMultiLevelHierarchy"/>
    <dgm:cxn modelId="{8AEA5641-CAD7-461C-9780-35358B6EFE9D}" srcId="{AD2E2855-FF76-4EF0-A27B-6136B388F8F9}" destId="{C842514E-2873-4BBD-AF01-AA2C49AF7C85}" srcOrd="0" destOrd="0" parTransId="{643C1750-264C-4BFB-8F6A-E70994300CD5}" sibTransId="{E9FD3FB3-B6A4-4C70-AC1B-EF319BA8C232}"/>
    <dgm:cxn modelId="{BB084A54-99E2-4CA5-A489-2E63C49D71DA}" type="presOf" srcId="{2E3617CE-968A-4784-9DFD-02ED5638C3D4}" destId="{E98A2104-E3CC-4D67-8DC4-FBC4A2715B82}" srcOrd="1" destOrd="0" presId="urn:microsoft.com/office/officeart/2008/layout/HorizontalMultiLevelHierarchy"/>
    <dgm:cxn modelId="{ABF088B6-C61E-44CC-912C-C60327F474F8}" type="presOf" srcId="{CC4C1DA6-627C-4B2F-A9E5-A4824896F274}" destId="{7D93AA33-7C4F-48D4-962B-BFEB9C698EBE}" srcOrd="0" destOrd="0" presId="urn:microsoft.com/office/officeart/2008/layout/HorizontalMultiLevelHierarchy"/>
    <dgm:cxn modelId="{CDF77D8C-F425-46CB-A3CA-482457DBC538}" type="presOf" srcId="{DEEC1171-04FE-4DEA-8B83-99DAAFA14D2E}" destId="{19D8B27B-4282-4B99-8D65-24937EA75249}" srcOrd="0" destOrd="0" presId="urn:microsoft.com/office/officeart/2008/layout/HorizontalMultiLevelHierarchy"/>
    <dgm:cxn modelId="{8A9CCE01-76D5-4DB1-A620-A16946C6BA87}" srcId="{C842514E-2873-4BBD-AF01-AA2C49AF7C85}" destId="{17DC692C-EDF8-4498-B557-315638F3B196}" srcOrd="0" destOrd="0" parTransId="{4EF74F60-DBB6-48C8-BBD7-F4FC67441E99}" sibTransId="{98A0A8C9-E663-474A-85F7-3E0B773C94E5}"/>
    <dgm:cxn modelId="{B68277DA-964D-4F8B-AA86-8BA67CD54BDF}" type="presOf" srcId="{C842514E-2873-4BBD-AF01-AA2C49AF7C85}" destId="{BE96BD6D-5F1A-4A4F-A77E-EA358134198A}" srcOrd="0" destOrd="0" presId="urn:microsoft.com/office/officeart/2008/layout/HorizontalMultiLevelHierarchy"/>
    <dgm:cxn modelId="{01889AEF-308D-4A6B-8775-921358AAE9C8}" type="presOf" srcId="{CD3D5886-A64E-477A-9A0F-398E9EBD1592}" destId="{54AB60AE-1039-4ED1-8E39-EF0B1FAAA57C}" srcOrd="0" destOrd="0" presId="urn:microsoft.com/office/officeart/2008/layout/HorizontalMultiLevelHierarchy"/>
    <dgm:cxn modelId="{E7756A06-3789-4E87-98FE-89D12C772DAE}" type="presOf" srcId="{50FD09AC-1385-431A-876F-14231FB88201}" destId="{7DB0C70B-CEE2-4501-A689-DA1E24CABC16}" srcOrd="0" destOrd="0" presId="urn:microsoft.com/office/officeart/2008/layout/HorizontalMultiLevelHierarchy"/>
    <dgm:cxn modelId="{6C023712-4777-46DB-B496-121E49264B86}" type="presOf" srcId="{C061DF05-CD74-48B1-9B2B-CCBB4B4A9582}" destId="{F7E7640F-4BFD-44C8-A37F-A0D0465C72C2}" srcOrd="0" destOrd="0" presId="urn:microsoft.com/office/officeart/2008/layout/HorizontalMultiLevelHierarchy"/>
    <dgm:cxn modelId="{21939F53-33EF-4055-A097-7DF793B8D4FC}" type="presOf" srcId="{675F6CA0-177D-45EE-95A5-F10A1622688C}" destId="{66325E53-2D1A-4FBC-AD57-6EF7CD1AA025}" srcOrd="1" destOrd="0" presId="urn:microsoft.com/office/officeart/2008/layout/HorizontalMultiLevelHierarchy"/>
    <dgm:cxn modelId="{368F7D6F-7650-4F91-B553-79F9614375CC}" type="presOf" srcId="{B79253B9-E31F-436F-9FE6-3A2915590414}" destId="{14A7FEA0-5613-4F77-9426-BF564EC2C148}" srcOrd="0" destOrd="0" presId="urn:microsoft.com/office/officeart/2008/layout/HorizontalMultiLevelHierarchy"/>
    <dgm:cxn modelId="{46C37615-E278-4BEF-ADC9-87D87732F9CD}" type="presOf" srcId="{95FE5998-8A93-4875-BA7C-688BA047399B}" destId="{99CB1B70-AC92-4003-86B1-D939AA717538}" srcOrd="0" destOrd="0" presId="urn:microsoft.com/office/officeart/2008/layout/HorizontalMultiLevelHierarchy"/>
    <dgm:cxn modelId="{6AC2E8C9-AF5A-489B-89C2-81D61E1933FA}" type="presOf" srcId="{BC83684E-C44B-47E1-99A5-9B5B6CFED6CD}" destId="{C39240C7-3A72-4005-97AC-58628B94F588}" srcOrd="0" destOrd="0" presId="urn:microsoft.com/office/officeart/2008/layout/HorizontalMultiLevelHierarchy"/>
    <dgm:cxn modelId="{8BEAEFFF-4BC5-41F5-8621-61108717A35F}" type="presOf" srcId="{643C1750-264C-4BFB-8F6A-E70994300CD5}" destId="{5BEF9EA3-C984-4CCA-A659-731AB9433D74}" srcOrd="1" destOrd="0" presId="urn:microsoft.com/office/officeart/2008/layout/HorizontalMultiLevelHierarchy"/>
    <dgm:cxn modelId="{7A596D48-1B4F-4F18-AFD6-9E5260402D3E}" type="presOf" srcId="{7A8A7368-B350-4A6D-B954-27EBBE805E14}" destId="{76E6C868-4675-419E-8FC6-A2738A67278B}" srcOrd="1" destOrd="0" presId="urn:microsoft.com/office/officeart/2008/layout/HorizontalMultiLevelHierarchy"/>
    <dgm:cxn modelId="{C961AAA8-751A-4F2B-B3EC-90FAE9191323}" type="presOf" srcId="{C5CE1D02-B916-4930-A0E0-E2C38F43AAAB}" destId="{2F48272A-2C74-456C-AF83-5504F1201C24}" srcOrd="0" destOrd="0" presId="urn:microsoft.com/office/officeart/2008/layout/HorizontalMultiLevelHierarchy"/>
    <dgm:cxn modelId="{26701443-D8BD-4DF4-8D05-5E12EB85BFB6}" type="presOf" srcId="{C6070E7F-FAE5-4F43-9414-01693288D804}" destId="{094F39D1-007D-456E-B2FE-047ED03075AB}" srcOrd="1" destOrd="0" presId="urn:microsoft.com/office/officeart/2008/layout/HorizontalMultiLevelHierarchy"/>
    <dgm:cxn modelId="{98A8F537-A8C7-417D-8FA5-F85C032009F1}" srcId="{EF62CD28-719A-414B-BF8A-869CED92EB80}" destId="{BC83684E-C44B-47E1-99A5-9B5B6CFED6CD}" srcOrd="0" destOrd="0" parTransId="{D7DBDB71-3CDF-4F96-AF22-2575016C6F05}" sibTransId="{D8B29F8B-041F-4B1B-B664-30F11A9B6AE6}"/>
    <dgm:cxn modelId="{FB485F63-11A3-4874-A703-1EC0EF5D7C59}" type="presOf" srcId="{A065BC8A-B89A-4A34-9EC8-D6D6B232D2ED}" destId="{C1376625-F374-4090-8E25-D0BCC3B2B96A}" srcOrd="0" destOrd="0" presId="urn:microsoft.com/office/officeart/2008/layout/HorizontalMultiLevelHierarchy"/>
    <dgm:cxn modelId="{1BFDDAB3-CE36-425C-BAB0-B83B2B448856}" type="presOf" srcId="{79156D67-FE38-4E3F-82A6-9CF471420050}" destId="{F23E4230-C3A6-4E7A-AB57-7208AAED8F63}" srcOrd="0" destOrd="0" presId="urn:microsoft.com/office/officeart/2008/layout/HorizontalMultiLevelHierarchy"/>
    <dgm:cxn modelId="{BE252144-D281-431C-9AED-AC77DF2DA4F6}" srcId="{9866C1B3-52C6-4973-9AFB-1C9A0CE120DB}" destId="{E7AF835D-EBF6-4160-8115-0DEA7DE8D371}" srcOrd="0" destOrd="0" parTransId="{A065BC8A-B89A-4A34-9EC8-D6D6B232D2ED}" sibTransId="{FBA61368-CBB6-4A3B-B05F-AB6D53FD9CCF}"/>
    <dgm:cxn modelId="{B5F373EA-E2DF-41A8-BE73-D851566F8D49}" type="presOf" srcId="{3DF71AFA-BD43-4BB3-8E4E-B0F102746606}" destId="{AFC3821B-A407-492A-AF49-FFB47F8E850F}" srcOrd="0" destOrd="0" presId="urn:microsoft.com/office/officeart/2008/layout/HorizontalMultiLevelHierarchy"/>
    <dgm:cxn modelId="{92D7ED42-8B6C-4A7C-B30A-4C814DC2036E}" type="presOf" srcId="{9866C1B3-52C6-4973-9AFB-1C9A0CE120DB}" destId="{801EA7F1-5B03-4BCC-982B-7320B3710069}" srcOrd="0" destOrd="0" presId="urn:microsoft.com/office/officeart/2008/layout/HorizontalMultiLevelHierarchy"/>
    <dgm:cxn modelId="{2AAA95D9-96B9-483A-A552-91084C6BE71F}" srcId="{17DC692C-EDF8-4498-B557-315638F3B196}" destId="{50FD09AC-1385-431A-876F-14231FB88201}" srcOrd="0" destOrd="0" parTransId="{67DDF365-4412-4971-8D1D-B625299934A3}" sibTransId="{E0E34039-3E1D-4AC7-83E1-804C6861AF63}"/>
    <dgm:cxn modelId="{1D180221-F97C-480B-BE23-424BFA1C09A6}" type="presOf" srcId="{7745BC1C-BDFD-497F-9A4F-8D69E97B09DA}" destId="{D650E886-00EB-497D-87FE-41D8EAC69AB5}" srcOrd="1" destOrd="0" presId="urn:microsoft.com/office/officeart/2008/layout/HorizontalMultiLevelHierarchy"/>
    <dgm:cxn modelId="{0EE71A03-4CB1-4B0E-A44C-2492ED5113AF}" type="presOf" srcId="{FD6DF051-49B5-4902-B219-DA34E1D67D14}" destId="{18E621B4-EC9B-4BB3-A6C2-AFC24879A7A9}" srcOrd="0" destOrd="0" presId="urn:microsoft.com/office/officeart/2008/layout/HorizontalMultiLevelHierarchy"/>
    <dgm:cxn modelId="{8F7A49C8-48B0-4FE3-BBFE-8E97B0860BD9}" type="presOf" srcId="{C611D9B8-2CA1-4D34-9848-3CD37133B1EB}" destId="{E2E3CD67-BDB4-42A7-A44D-44F41997BE21}" srcOrd="0" destOrd="0" presId="urn:microsoft.com/office/officeart/2008/layout/HorizontalMultiLevelHierarchy"/>
    <dgm:cxn modelId="{B5E5B1E5-E101-4CDB-A39B-77BC060382C9}" type="presOf" srcId="{980E2E3D-F4B7-4FB2-B24C-8F96FF3D09B3}" destId="{63A72326-1F10-4C53-B845-F6ED053333AF}" srcOrd="1" destOrd="0" presId="urn:microsoft.com/office/officeart/2008/layout/HorizontalMultiLevelHierarchy"/>
    <dgm:cxn modelId="{9A2BE13D-D4A3-4B35-BCC1-FEE1CE8DD8A7}" srcId="{0A6CAE7B-A19B-44C3-9B43-1A6447C80AAE}" destId="{9866C1B3-52C6-4973-9AFB-1C9A0CE120DB}" srcOrd="0" destOrd="0" parTransId="{C5CE1D02-B916-4930-A0E0-E2C38F43AAAB}" sibTransId="{800F7D17-75FB-491D-95F5-AEBCF79E5AFE}"/>
    <dgm:cxn modelId="{CB213365-1E5B-4029-B707-8707CAD2D6A5}" srcId="{E1E82670-5322-4344-8EC4-62B489912565}" destId="{3DF71AFA-BD43-4BB3-8E4E-B0F102746606}" srcOrd="0" destOrd="0" parTransId="{7A8A7368-B350-4A6D-B954-27EBBE805E14}" sibTransId="{2D0EEBAC-66A8-40BD-B1A3-EB931868EC2B}"/>
    <dgm:cxn modelId="{7F6854C1-EDD7-49B3-AD1B-C6F33773AB6C}" type="presOf" srcId="{52C7BD32-8310-4F24-8E8D-5BE64C70A396}" destId="{0C8F9A4D-A390-4EFF-8AAF-37B34D07C163}" srcOrd="0" destOrd="0" presId="urn:microsoft.com/office/officeart/2008/layout/HorizontalMultiLevelHierarchy"/>
    <dgm:cxn modelId="{75BC9C0E-AC69-46E9-82BD-C3B43DF71099}" type="presOf" srcId="{FEC32DE2-142F-4F9F-B206-9DFBFF29C8ED}" destId="{925D975B-1DD7-486F-9DA9-0BFC60D74E13}" srcOrd="1" destOrd="0" presId="urn:microsoft.com/office/officeart/2008/layout/HorizontalMultiLevelHierarchy"/>
    <dgm:cxn modelId="{304605C2-D19D-4A48-B959-7C565C1245E8}" srcId="{AD2E2855-FF76-4EF0-A27B-6136B388F8F9}" destId="{CD15D082-F1AE-468F-8511-AB8D0B9E0AE9}" srcOrd="1" destOrd="0" parTransId="{17D5750F-2F5D-4EC5-8631-6FB751895CB3}" sibTransId="{FC54B2F8-D602-4A19-86E3-F640C549F855}"/>
    <dgm:cxn modelId="{F9D36A9B-CD4E-46C9-BC6A-05E5A5ECC71E}" srcId="{B79253B9-E31F-436F-9FE6-3A2915590414}" destId="{2A2D1524-BFBD-41D7-A8CD-AEC5B28AC147}" srcOrd="0" destOrd="0" parTransId="{CC4C1DA6-627C-4B2F-A9E5-A4824896F274}" sibTransId="{6F3F42EF-9FA2-4B80-993E-56F2C4F731BC}"/>
    <dgm:cxn modelId="{5B79E348-7181-44D9-B3A0-BBD8E1235ACF}" type="presOf" srcId="{AD2E2855-FF76-4EF0-A27B-6136B388F8F9}" destId="{BCD6A153-379B-4FA0-9D31-1005CB6ED4A2}" srcOrd="0" destOrd="0" presId="urn:microsoft.com/office/officeart/2008/layout/HorizontalMultiLevelHierarchy"/>
    <dgm:cxn modelId="{168FBD8F-AD33-4A69-BD32-19608D80BAC8}" type="presOf" srcId="{2A2D1524-BFBD-41D7-A8CD-AEC5B28AC147}" destId="{1966460D-017D-4A86-9A86-EA8D63D07737}" srcOrd="0" destOrd="0" presId="urn:microsoft.com/office/officeart/2008/layout/HorizontalMultiLevelHierarchy"/>
    <dgm:cxn modelId="{EDEBF07A-FF14-4463-AF8C-D4BC2B1E9F4D}" type="presOf" srcId="{4C08BCA7-AADD-4503-B78A-226314A59265}" destId="{68055D71-CB8E-4DB3-B859-20FD96EA0366}" srcOrd="0" destOrd="0" presId="urn:microsoft.com/office/officeart/2008/layout/HorizontalMultiLevelHierarchy"/>
    <dgm:cxn modelId="{A8EAD69A-ED87-4691-B5CC-6617F3C21AED}" type="presOf" srcId="{17D5750F-2F5D-4EC5-8631-6FB751895CB3}" destId="{1541FFD0-8C56-4D9F-896A-3930440283F8}" srcOrd="1" destOrd="0" presId="urn:microsoft.com/office/officeart/2008/layout/HorizontalMultiLevelHierarchy"/>
    <dgm:cxn modelId="{E20A3230-CDCE-4BC7-A206-0C4677AE5778}" srcId="{CD15D082-F1AE-468F-8511-AB8D0B9E0AE9}" destId="{B79253B9-E31F-436F-9FE6-3A2915590414}" srcOrd="0" destOrd="0" parTransId="{4B216B39-8770-4158-A9E2-CE04CC0AFE74}" sibTransId="{5D444DE7-0638-454B-A64C-230FC7441425}"/>
    <dgm:cxn modelId="{1C0FD328-8A7A-4EF7-ADFB-06C39B0BC261}" type="presOf" srcId="{4C08BCA7-AADD-4503-B78A-226314A59265}" destId="{82ED2416-91AE-48F4-AAB5-904ADCC2A120}" srcOrd="1" destOrd="0" presId="urn:microsoft.com/office/officeart/2008/layout/HorizontalMultiLevelHierarchy"/>
    <dgm:cxn modelId="{3B693057-5148-4D6F-8EBE-A4D247E65334}" type="presOf" srcId="{50CF4546-B116-4280-B74F-001E8F65B7C4}" destId="{3E42D205-FB74-4649-947B-1817759E6E62}" srcOrd="0" destOrd="0" presId="urn:microsoft.com/office/officeart/2008/layout/HorizontalMultiLevelHierarchy"/>
    <dgm:cxn modelId="{D5C6DDC5-1E11-4C51-8628-260D314EED37}" srcId="{C4DCFB56-55F9-42F1-AE10-380D150FFA42}" destId="{03828D1D-E177-41D2-B55B-99EF3201D003}" srcOrd="0" destOrd="0" parTransId="{50CF4546-B116-4280-B74F-001E8F65B7C4}" sibTransId="{AF6696B4-C51A-43B4-8A77-E76E1E68CA02}"/>
    <dgm:cxn modelId="{003B0BD1-FDE2-4D69-8253-691B2CD94B0C}" type="presOf" srcId="{D7DBDB71-3CDF-4F96-AF22-2575016C6F05}" destId="{F11C6893-8151-40F6-A5D4-EAFE8DD7D428}" srcOrd="1" destOrd="0" presId="urn:microsoft.com/office/officeart/2008/layout/HorizontalMultiLevelHierarchy"/>
    <dgm:cxn modelId="{7D583FBD-FB2A-4508-BFE5-A1F17B61AC71}" type="presOf" srcId="{52C7BD32-8310-4F24-8E8D-5BE64C70A396}" destId="{A47A9759-655D-4880-B4BE-94BCEE02FFE1}" srcOrd="1" destOrd="0" presId="urn:microsoft.com/office/officeart/2008/layout/HorizontalMultiLevelHierarchy"/>
    <dgm:cxn modelId="{710F5975-6AF8-4092-8188-E3B5DC18B30A}" type="presOf" srcId="{A065BC8A-B89A-4A34-9EC8-D6D6B232D2ED}" destId="{EC85B6BA-A762-4220-9253-FCF79F2685D5}" srcOrd="1" destOrd="0" presId="urn:microsoft.com/office/officeart/2008/layout/HorizontalMultiLevelHierarchy"/>
    <dgm:cxn modelId="{B5025868-CB9F-483D-9028-EB6F3425B318}" type="presOf" srcId="{08105EC8-EB1D-44FC-804E-893D8BFA05AC}" destId="{124E6397-D44D-4775-917D-F83133490734}" srcOrd="0" destOrd="0" presId="urn:microsoft.com/office/officeart/2008/layout/HorizontalMultiLevelHierarchy"/>
    <dgm:cxn modelId="{6E62FD38-3DDF-4642-A50E-5764A90B53CB}" type="presOf" srcId="{6863EAF0-90CA-4D44-95D1-40C4784745EA}" destId="{32E4C1AE-199B-4D85-BF0F-A9152168FAA5}" srcOrd="0" destOrd="0" presId="urn:microsoft.com/office/officeart/2008/layout/HorizontalMultiLevelHierarchy"/>
    <dgm:cxn modelId="{91F1F449-C906-4641-BE71-A8E313349E35}" type="presOf" srcId="{4B216B39-8770-4158-A9E2-CE04CC0AFE74}" destId="{07D3A5B4-1BD0-4FDE-B5E8-260C2BABF466}" srcOrd="0" destOrd="0" presId="urn:microsoft.com/office/officeart/2008/layout/HorizontalMultiLevelHierarchy"/>
    <dgm:cxn modelId="{63B61EA0-C005-46C3-84FC-14D9451A652C}" type="presOf" srcId="{7A8A7368-B350-4A6D-B954-27EBBE805E14}" destId="{929C37BD-D766-4E14-81D8-F0BAF68BADD6}" srcOrd="0" destOrd="0" presId="urn:microsoft.com/office/officeart/2008/layout/HorizontalMultiLevelHierarchy"/>
    <dgm:cxn modelId="{6DAC63B9-A030-4D41-B0E0-C9D0E704B85C}" type="presOf" srcId="{C6070E7F-FAE5-4F43-9414-01693288D804}" destId="{4A76ADF5-5AF8-4A7C-BDD4-EE38A93AB162}" srcOrd="0" destOrd="0" presId="urn:microsoft.com/office/officeart/2008/layout/HorizontalMultiLevelHierarchy"/>
    <dgm:cxn modelId="{843708F6-16FB-44FE-8248-F972932F7348}" srcId="{AD2E2855-FF76-4EF0-A27B-6136B388F8F9}" destId="{C4DCFB56-55F9-42F1-AE10-380D150FFA42}" srcOrd="2" destOrd="0" parTransId="{52C7BD32-8310-4F24-8E8D-5BE64C70A396}" sibTransId="{9CE531C7-E56C-4AE8-AC1D-3978841AC291}"/>
    <dgm:cxn modelId="{91BD2F2B-D06E-4729-B05B-3480448D37B8}" type="presOf" srcId="{17D5750F-2F5D-4EC5-8631-6FB751895CB3}" destId="{0959560D-1FF6-4811-B845-55FB8C78E423}" srcOrd="0" destOrd="0" presId="urn:microsoft.com/office/officeart/2008/layout/HorizontalMultiLevelHierarchy"/>
    <dgm:cxn modelId="{1DC169D5-0B2D-4E79-BB2F-E7EE50CAEE8B}" type="presOf" srcId="{6FE21C56-33FE-41D6-820C-A12227E87212}" destId="{DA1B5DC0-EA4E-4526-B7BA-C1C49313E126}" srcOrd="0" destOrd="0" presId="urn:microsoft.com/office/officeart/2008/layout/HorizontalMultiLevelHierarchy"/>
    <dgm:cxn modelId="{9EE530AF-1B84-4EB2-83B7-7237D6C58657}" type="presOf" srcId="{67DDF365-4412-4971-8D1D-B625299934A3}" destId="{1A070D91-C2F8-4833-87E7-20C312BDD6A1}" srcOrd="1" destOrd="0" presId="urn:microsoft.com/office/officeart/2008/layout/HorizontalMultiLevelHierarchy"/>
    <dgm:cxn modelId="{DFB9ACD0-7915-4305-9EE3-C7CC4566FC53}" srcId="{C611D9B8-2CA1-4D34-9848-3CD37133B1EB}" destId="{C061DF05-CD74-48B1-9B2B-CCBB4B4A9582}" srcOrd="0" destOrd="0" parTransId="{980E2E3D-F4B7-4FB2-B24C-8F96FF3D09B3}" sibTransId="{63AD4E95-D6B2-4E5F-952E-7E9BBEC7E135}"/>
    <dgm:cxn modelId="{FF52596D-BA99-4235-B3A6-FEDCD9334A9B}" type="presOf" srcId="{D7DBDB71-3CDF-4F96-AF22-2575016C6F05}" destId="{FAB0AB97-D857-4292-8364-C78F5B8C4ECD}" srcOrd="0" destOrd="0" presId="urn:microsoft.com/office/officeart/2008/layout/HorizontalMultiLevelHierarchy"/>
    <dgm:cxn modelId="{425901FA-EBF4-4BC5-9B66-6F8344D41FE7}" srcId="{106BC347-56F0-4586-878B-2830CE8BF501}" destId="{0A6CAE7B-A19B-44C3-9B43-1A6447C80AAE}" srcOrd="0" destOrd="0" parTransId="{2E3617CE-968A-4784-9DFD-02ED5638C3D4}" sibTransId="{9E937872-A333-4629-8545-392AF43915D8}"/>
    <dgm:cxn modelId="{884E4B8E-7F01-4B69-B360-EFA1A4AE899E}" type="presOf" srcId="{643C1750-264C-4BFB-8F6A-E70994300CD5}" destId="{7CEC4B34-E8CF-494E-BA60-D57B14170579}" srcOrd="0" destOrd="0" presId="urn:microsoft.com/office/officeart/2008/layout/HorizontalMultiLevelHierarchy"/>
    <dgm:cxn modelId="{7C273539-0541-4C99-BC45-C972DE4BFB59}" srcId="{C4DCFB56-55F9-42F1-AE10-380D150FFA42}" destId="{EF62CD28-719A-414B-BF8A-869CED92EB80}" srcOrd="1" destOrd="0" parTransId="{7745BC1C-BDFD-497F-9A4F-8D69E97B09DA}" sibTransId="{E72E0E88-0B05-4FD9-8CF8-72D41C74BA1E}"/>
    <dgm:cxn modelId="{A308F2CF-787D-4742-BBC0-689022BAC343}" srcId="{03828D1D-E177-41D2-B55B-99EF3201D003}" destId="{08105EC8-EB1D-44FC-804E-893D8BFA05AC}" srcOrd="0" destOrd="0" parTransId="{FC667559-524C-40A9-BEEC-F2E5FC85765A}" sibTransId="{15557057-E371-436A-84EC-8143A9D414B7}"/>
    <dgm:cxn modelId="{EA6E9DC6-1C24-408F-A14F-9A0307F2A1EA}" type="presOf" srcId="{95FE5998-8A93-4875-BA7C-688BA047399B}" destId="{DE8AB076-F96B-47D7-AA4F-F24AF5C58D1E}" srcOrd="1" destOrd="0" presId="urn:microsoft.com/office/officeart/2008/layout/HorizontalMultiLevelHierarchy"/>
    <dgm:cxn modelId="{A79AAA32-D3BC-491F-909F-42C3CBD64CA1}" srcId="{0A6CAE7B-A19B-44C3-9B43-1A6447C80AAE}" destId="{E1E82670-5322-4344-8EC4-62B489912565}" srcOrd="1" destOrd="0" parTransId="{675F6CA0-177D-45EE-95A5-F10A1622688C}" sibTransId="{FFDE8711-D0C8-464B-8A82-9397E2749D35}"/>
    <dgm:cxn modelId="{CD5C4EA0-997A-462B-B6A1-66ECFA02A4BB}" type="presOf" srcId="{67DDF365-4412-4971-8D1D-B625299934A3}" destId="{A44E852D-FCCE-4796-B907-F57BD18A8F18}" srcOrd="0" destOrd="0" presId="urn:microsoft.com/office/officeart/2008/layout/HorizontalMultiLevelHierarchy"/>
    <dgm:cxn modelId="{5FF17158-CCB0-44EB-9FE6-81252D74670F}" type="presOf" srcId="{FEC32DE2-142F-4F9F-B206-9DFBFF29C8ED}" destId="{4CABDC7A-082F-44F1-BE82-19396443F8EF}" srcOrd="0" destOrd="0" presId="urn:microsoft.com/office/officeart/2008/layout/HorizontalMultiLevelHierarchy"/>
    <dgm:cxn modelId="{8B209C05-FFBF-41DA-ADF2-72FBAC058597}" type="presOf" srcId="{EF62CD28-719A-414B-BF8A-869CED92EB80}" destId="{F34A861E-0FF6-4EEC-A13B-7DB341549DFA}" srcOrd="0" destOrd="0" presId="urn:microsoft.com/office/officeart/2008/layout/HorizontalMultiLevelHierarchy"/>
    <dgm:cxn modelId="{A47DF78B-962F-4B36-A51A-39F1F4354771}" type="presParOf" srcId="{18E621B4-EC9B-4BB3-A6C2-AFC24879A7A9}" destId="{A4987460-8415-45DF-8776-61E639AA84A5}" srcOrd="0" destOrd="0" presId="urn:microsoft.com/office/officeart/2008/layout/HorizontalMultiLevelHierarchy"/>
    <dgm:cxn modelId="{97664BFD-C7CC-4CA4-B604-F789B6923211}" type="presParOf" srcId="{A4987460-8415-45DF-8776-61E639AA84A5}" destId="{BCD6A153-379B-4FA0-9D31-1005CB6ED4A2}" srcOrd="0" destOrd="0" presId="urn:microsoft.com/office/officeart/2008/layout/HorizontalMultiLevelHierarchy"/>
    <dgm:cxn modelId="{F0DE593B-DC33-4393-8DF1-BC98F1D4C656}" type="presParOf" srcId="{A4987460-8415-45DF-8776-61E639AA84A5}" destId="{23BB72D5-AF52-4EC2-A36C-B2C9861F6F11}" srcOrd="1" destOrd="0" presId="urn:microsoft.com/office/officeart/2008/layout/HorizontalMultiLevelHierarchy"/>
    <dgm:cxn modelId="{FF989E70-FD37-41FA-875E-C160779ACC56}" type="presParOf" srcId="{23BB72D5-AF52-4EC2-A36C-B2C9861F6F11}" destId="{7CEC4B34-E8CF-494E-BA60-D57B14170579}" srcOrd="0" destOrd="0" presId="urn:microsoft.com/office/officeart/2008/layout/HorizontalMultiLevelHierarchy"/>
    <dgm:cxn modelId="{38EE30FA-E4F4-498E-AE9E-E17721EC0B04}" type="presParOf" srcId="{7CEC4B34-E8CF-494E-BA60-D57B14170579}" destId="{5BEF9EA3-C984-4CCA-A659-731AB9433D74}" srcOrd="0" destOrd="0" presId="urn:microsoft.com/office/officeart/2008/layout/HorizontalMultiLevelHierarchy"/>
    <dgm:cxn modelId="{01B69C21-1998-4ABC-ACAE-6D8CC78D6910}" type="presParOf" srcId="{23BB72D5-AF52-4EC2-A36C-B2C9861F6F11}" destId="{5B682D79-53BA-40F3-8B92-F126EBAA5B96}" srcOrd="1" destOrd="0" presId="urn:microsoft.com/office/officeart/2008/layout/HorizontalMultiLevelHierarchy"/>
    <dgm:cxn modelId="{6FB04070-C910-409A-8617-55F6B1CEA443}" type="presParOf" srcId="{5B682D79-53BA-40F3-8B92-F126EBAA5B96}" destId="{BE96BD6D-5F1A-4A4F-A77E-EA358134198A}" srcOrd="0" destOrd="0" presId="urn:microsoft.com/office/officeart/2008/layout/HorizontalMultiLevelHierarchy"/>
    <dgm:cxn modelId="{7E4B7168-8751-427A-8344-010B1A15C45E}" type="presParOf" srcId="{5B682D79-53BA-40F3-8B92-F126EBAA5B96}" destId="{AD54BA3B-DEFF-4775-A066-3F0C54FAC142}" srcOrd="1" destOrd="0" presId="urn:microsoft.com/office/officeart/2008/layout/HorizontalMultiLevelHierarchy"/>
    <dgm:cxn modelId="{F0665AAE-35E4-4C8D-AFAF-5ECD067D1B51}" type="presParOf" srcId="{AD54BA3B-DEFF-4775-A066-3F0C54FAC142}" destId="{843D9417-955E-4A52-AEC7-05C26FACAE3B}" srcOrd="0" destOrd="0" presId="urn:microsoft.com/office/officeart/2008/layout/HorizontalMultiLevelHierarchy"/>
    <dgm:cxn modelId="{E8B9C5B4-C764-434B-8847-E53D1EF8EFDD}" type="presParOf" srcId="{843D9417-955E-4A52-AEC7-05C26FACAE3B}" destId="{3FB3BB18-3392-4A2E-AD20-BC9C60D3C139}" srcOrd="0" destOrd="0" presId="urn:microsoft.com/office/officeart/2008/layout/HorizontalMultiLevelHierarchy"/>
    <dgm:cxn modelId="{7501A327-300C-4FAB-93FA-5CFA87F6AAC3}" type="presParOf" srcId="{AD54BA3B-DEFF-4775-A066-3F0C54FAC142}" destId="{D44A4D2F-F91A-4835-854B-A3A9058E8138}" srcOrd="1" destOrd="0" presId="urn:microsoft.com/office/officeart/2008/layout/HorizontalMultiLevelHierarchy"/>
    <dgm:cxn modelId="{7FBCBC88-2924-45D1-8BCC-1057C560C53E}" type="presParOf" srcId="{D44A4D2F-F91A-4835-854B-A3A9058E8138}" destId="{4E2A2641-731C-49A2-B4C0-30F607F00BD4}" srcOrd="0" destOrd="0" presId="urn:microsoft.com/office/officeart/2008/layout/HorizontalMultiLevelHierarchy"/>
    <dgm:cxn modelId="{988CACCD-DC30-4955-8016-19493BD054C3}" type="presParOf" srcId="{D44A4D2F-F91A-4835-854B-A3A9058E8138}" destId="{62C5D0FC-24B2-4424-A5AF-EF1BA4D8DD27}" srcOrd="1" destOrd="0" presId="urn:microsoft.com/office/officeart/2008/layout/HorizontalMultiLevelHierarchy"/>
    <dgm:cxn modelId="{1A1FB6F5-6106-4EEE-9C11-84EB7AE71B56}" type="presParOf" srcId="{62C5D0FC-24B2-4424-A5AF-EF1BA4D8DD27}" destId="{A44E852D-FCCE-4796-B907-F57BD18A8F18}" srcOrd="0" destOrd="0" presId="urn:microsoft.com/office/officeart/2008/layout/HorizontalMultiLevelHierarchy"/>
    <dgm:cxn modelId="{97BB91CE-D8ED-48B7-BDB7-D669D00063D1}" type="presParOf" srcId="{A44E852D-FCCE-4796-B907-F57BD18A8F18}" destId="{1A070D91-C2F8-4833-87E7-20C312BDD6A1}" srcOrd="0" destOrd="0" presId="urn:microsoft.com/office/officeart/2008/layout/HorizontalMultiLevelHierarchy"/>
    <dgm:cxn modelId="{1314A43D-DE81-45B7-A7A4-A3F524DFA275}" type="presParOf" srcId="{62C5D0FC-24B2-4424-A5AF-EF1BA4D8DD27}" destId="{A46D63EB-D303-476D-9316-33F872D268DF}" srcOrd="1" destOrd="0" presId="urn:microsoft.com/office/officeart/2008/layout/HorizontalMultiLevelHierarchy"/>
    <dgm:cxn modelId="{DF572790-B640-4CBE-9A42-A5D9F94B39D7}" type="presParOf" srcId="{A46D63EB-D303-476D-9316-33F872D268DF}" destId="{7DB0C70B-CEE2-4501-A689-DA1E24CABC16}" srcOrd="0" destOrd="0" presId="urn:microsoft.com/office/officeart/2008/layout/HorizontalMultiLevelHierarchy"/>
    <dgm:cxn modelId="{BC3031DF-B1AE-40C5-9745-860BF2971A70}" type="presParOf" srcId="{A46D63EB-D303-476D-9316-33F872D268DF}" destId="{53378EF4-C7E1-48A6-9BE6-0BE2EBBAC46B}" srcOrd="1" destOrd="0" presId="urn:microsoft.com/office/officeart/2008/layout/HorizontalMultiLevelHierarchy"/>
    <dgm:cxn modelId="{97CEA2B1-E68F-44F2-889E-3EF9BE3B87E0}" type="presParOf" srcId="{AD54BA3B-DEFF-4775-A066-3F0C54FAC142}" destId="{68055D71-CB8E-4DB3-B859-20FD96EA0366}" srcOrd="2" destOrd="0" presId="urn:microsoft.com/office/officeart/2008/layout/HorizontalMultiLevelHierarchy"/>
    <dgm:cxn modelId="{4CA0B8BF-705B-4532-BB1D-080B1F2BDF51}" type="presParOf" srcId="{68055D71-CB8E-4DB3-B859-20FD96EA0366}" destId="{82ED2416-91AE-48F4-AAB5-904ADCC2A120}" srcOrd="0" destOrd="0" presId="urn:microsoft.com/office/officeart/2008/layout/HorizontalMultiLevelHierarchy"/>
    <dgm:cxn modelId="{48AC290C-B69B-4F55-A88C-5067D341916A}" type="presParOf" srcId="{AD54BA3B-DEFF-4775-A066-3F0C54FAC142}" destId="{10BA0AE5-B57B-412C-B5F3-3E7918881CF6}" srcOrd="3" destOrd="0" presId="urn:microsoft.com/office/officeart/2008/layout/HorizontalMultiLevelHierarchy"/>
    <dgm:cxn modelId="{18CB5C79-236F-49AD-8B21-5F42B10DDCE3}" type="presParOf" srcId="{10BA0AE5-B57B-412C-B5F3-3E7918881CF6}" destId="{42502B4F-B11F-4E86-AE57-6B4E94FFDB11}" srcOrd="0" destOrd="0" presId="urn:microsoft.com/office/officeart/2008/layout/HorizontalMultiLevelHierarchy"/>
    <dgm:cxn modelId="{58187973-E526-461A-8E55-020101630C3A}" type="presParOf" srcId="{10BA0AE5-B57B-412C-B5F3-3E7918881CF6}" destId="{9E8F9669-0384-42F6-A536-8F7D42A7228D}" srcOrd="1" destOrd="0" presId="urn:microsoft.com/office/officeart/2008/layout/HorizontalMultiLevelHierarchy"/>
    <dgm:cxn modelId="{D35E18CF-060F-4C9A-B5B4-9F15B7FCC705}" type="presParOf" srcId="{9E8F9669-0384-42F6-A536-8F7D42A7228D}" destId="{E036CD22-D685-401D-9A37-18590CBFC905}" srcOrd="0" destOrd="0" presId="urn:microsoft.com/office/officeart/2008/layout/HorizontalMultiLevelHierarchy"/>
    <dgm:cxn modelId="{6FA2F7D9-9648-44AD-A540-F6780B7F94ED}" type="presParOf" srcId="{E036CD22-D685-401D-9A37-18590CBFC905}" destId="{E98A2104-E3CC-4D67-8DC4-FBC4A2715B82}" srcOrd="0" destOrd="0" presId="urn:microsoft.com/office/officeart/2008/layout/HorizontalMultiLevelHierarchy"/>
    <dgm:cxn modelId="{DAD47012-97C4-4F58-AF83-DD03079CD240}" type="presParOf" srcId="{9E8F9669-0384-42F6-A536-8F7D42A7228D}" destId="{08DF82C2-1CA7-4AF4-98B9-DD7DD13FAAE9}" srcOrd="1" destOrd="0" presId="urn:microsoft.com/office/officeart/2008/layout/HorizontalMultiLevelHierarchy"/>
    <dgm:cxn modelId="{88CAA310-B1A0-41BE-8E61-E3F015D0087C}" type="presParOf" srcId="{08DF82C2-1CA7-4AF4-98B9-DD7DD13FAAE9}" destId="{BBF358CD-1DCB-4DFE-A7C5-06FB77CB97D7}" srcOrd="0" destOrd="0" presId="urn:microsoft.com/office/officeart/2008/layout/HorizontalMultiLevelHierarchy"/>
    <dgm:cxn modelId="{66D1EACA-C689-4C91-9C85-C137B8586FD5}" type="presParOf" srcId="{08DF82C2-1CA7-4AF4-98B9-DD7DD13FAAE9}" destId="{99BF9A92-0F10-45CB-A22A-1B678CFA80FD}" srcOrd="1" destOrd="0" presId="urn:microsoft.com/office/officeart/2008/layout/HorizontalMultiLevelHierarchy"/>
    <dgm:cxn modelId="{49D6428D-B34E-4815-86F6-B6B7BF23C63B}" type="presParOf" srcId="{99BF9A92-0F10-45CB-A22A-1B678CFA80FD}" destId="{2F48272A-2C74-456C-AF83-5504F1201C24}" srcOrd="0" destOrd="0" presId="urn:microsoft.com/office/officeart/2008/layout/HorizontalMultiLevelHierarchy"/>
    <dgm:cxn modelId="{CDE88F9A-FD91-49D0-9291-B82C41F140C6}" type="presParOf" srcId="{2F48272A-2C74-456C-AF83-5504F1201C24}" destId="{20BEC504-A854-4662-8350-2AB1281217DE}" srcOrd="0" destOrd="0" presId="urn:microsoft.com/office/officeart/2008/layout/HorizontalMultiLevelHierarchy"/>
    <dgm:cxn modelId="{E1704420-94E9-41A1-9ECB-C31C7B909C6E}" type="presParOf" srcId="{99BF9A92-0F10-45CB-A22A-1B678CFA80FD}" destId="{BDE77042-D6AA-499E-97AB-A64BCD03FD7D}" srcOrd="1" destOrd="0" presId="urn:microsoft.com/office/officeart/2008/layout/HorizontalMultiLevelHierarchy"/>
    <dgm:cxn modelId="{4CFE53C2-5AFD-4C38-A502-C7DA4411F845}" type="presParOf" srcId="{BDE77042-D6AA-499E-97AB-A64BCD03FD7D}" destId="{801EA7F1-5B03-4BCC-982B-7320B3710069}" srcOrd="0" destOrd="0" presId="urn:microsoft.com/office/officeart/2008/layout/HorizontalMultiLevelHierarchy"/>
    <dgm:cxn modelId="{5836C601-BE81-44E0-A6F6-A72D0CA1C5CA}" type="presParOf" srcId="{BDE77042-D6AA-499E-97AB-A64BCD03FD7D}" destId="{021EE6B7-B6FC-4A4D-8D5E-A4A0EB44F4B6}" srcOrd="1" destOrd="0" presId="urn:microsoft.com/office/officeart/2008/layout/HorizontalMultiLevelHierarchy"/>
    <dgm:cxn modelId="{49E1DF8F-B64E-43B9-A8CA-27424EF632D9}" type="presParOf" srcId="{021EE6B7-B6FC-4A4D-8D5E-A4A0EB44F4B6}" destId="{C1376625-F374-4090-8E25-D0BCC3B2B96A}" srcOrd="0" destOrd="0" presId="urn:microsoft.com/office/officeart/2008/layout/HorizontalMultiLevelHierarchy"/>
    <dgm:cxn modelId="{988AC1C4-5BB1-4129-83B4-D782C6C6BF38}" type="presParOf" srcId="{C1376625-F374-4090-8E25-D0BCC3B2B96A}" destId="{EC85B6BA-A762-4220-9253-FCF79F2685D5}" srcOrd="0" destOrd="0" presId="urn:microsoft.com/office/officeart/2008/layout/HorizontalMultiLevelHierarchy"/>
    <dgm:cxn modelId="{50401D80-3EB9-4CC7-98BB-6CE2C403FC92}" type="presParOf" srcId="{021EE6B7-B6FC-4A4D-8D5E-A4A0EB44F4B6}" destId="{D7CC8AE6-60D7-4452-9A84-B995CBFD6267}" srcOrd="1" destOrd="0" presId="urn:microsoft.com/office/officeart/2008/layout/HorizontalMultiLevelHierarchy"/>
    <dgm:cxn modelId="{915DDE6B-3F27-4177-912E-7E992B48F505}" type="presParOf" srcId="{D7CC8AE6-60D7-4452-9A84-B995CBFD6267}" destId="{789F5B80-68BA-4E4D-A747-83846FAFD8F6}" srcOrd="0" destOrd="0" presId="urn:microsoft.com/office/officeart/2008/layout/HorizontalMultiLevelHierarchy"/>
    <dgm:cxn modelId="{8617CDE9-277D-41F1-AD59-E7CDC017FFC2}" type="presParOf" srcId="{D7CC8AE6-60D7-4452-9A84-B995CBFD6267}" destId="{CD0BF83C-A151-40F3-9FB6-062FC8AEC722}" srcOrd="1" destOrd="0" presId="urn:microsoft.com/office/officeart/2008/layout/HorizontalMultiLevelHierarchy"/>
    <dgm:cxn modelId="{C0789B78-2228-4D22-B1E7-96D4B48CFB53}" type="presParOf" srcId="{99BF9A92-0F10-45CB-A22A-1B678CFA80FD}" destId="{E39F6A01-B1EC-40FA-AB4D-D31D48397BB8}" srcOrd="2" destOrd="0" presId="urn:microsoft.com/office/officeart/2008/layout/HorizontalMultiLevelHierarchy"/>
    <dgm:cxn modelId="{4147CD79-5F8B-49DB-8F21-72FC351EC16E}" type="presParOf" srcId="{E39F6A01-B1EC-40FA-AB4D-D31D48397BB8}" destId="{66325E53-2D1A-4FBC-AD57-6EF7CD1AA025}" srcOrd="0" destOrd="0" presId="urn:microsoft.com/office/officeart/2008/layout/HorizontalMultiLevelHierarchy"/>
    <dgm:cxn modelId="{FDACEE7B-9579-4C66-8A68-3F8E09AC0F75}" type="presParOf" srcId="{99BF9A92-0F10-45CB-A22A-1B678CFA80FD}" destId="{EDB346C7-B25B-43F0-9FA3-6BDE97CD3E49}" srcOrd="3" destOrd="0" presId="urn:microsoft.com/office/officeart/2008/layout/HorizontalMultiLevelHierarchy"/>
    <dgm:cxn modelId="{BA1A55F4-CAE9-4A6A-BE91-BFE09E0C7445}" type="presParOf" srcId="{EDB346C7-B25B-43F0-9FA3-6BDE97CD3E49}" destId="{01E29998-439B-4B54-8D4E-BE6900006054}" srcOrd="0" destOrd="0" presId="urn:microsoft.com/office/officeart/2008/layout/HorizontalMultiLevelHierarchy"/>
    <dgm:cxn modelId="{1B8CC291-DD78-4075-9CA4-C116AA89D39D}" type="presParOf" srcId="{EDB346C7-B25B-43F0-9FA3-6BDE97CD3E49}" destId="{7E7957CC-F327-4319-A9B5-4D21F74D929E}" srcOrd="1" destOrd="0" presId="urn:microsoft.com/office/officeart/2008/layout/HorizontalMultiLevelHierarchy"/>
    <dgm:cxn modelId="{5D71BF78-9962-476C-A869-45356F69CED2}" type="presParOf" srcId="{7E7957CC-F327-4319-A9B5-4D21F74D929E}" destId="{929C37BD-D766-4E14-81D8-F0BAF68BADD6}" srcOrd="0" destOrd="0" presId="urn:microsoft.com/office/officeart/2008/layout/HorizontalMultiLevelHierarchy"/>
    <dgm:cxn modelId="{1A1CEF72-B3ED-4ACA-AA3B-9C054F0BD391}" type="presParOf" srcId="{929C37BD-D766-4E14-81D8-F0BAF68BADD6}" destId="{76E6C868-4675-419E-8FC6-A2738A67278B}" srcOrd="0" destOrd="0" presId="urn:microsoft.com/office/officeart/2008/layout/HorizontalMultiLevelHierarchy"/>
    <dgm:cxn modelId="{3BDA62EB-B3A7-4ADA-84AC-DD0BFF8D62D8}" type="presParOf" srcId="{7E7957CC-F327-4319-A9B5-4D21F74D929E}" destId="{99E786DB-4FC8-4F7B-AFBA-1658035169E9}" srcOrd="1" destOrd="0" presId="urn:microsoft.com/office/officeart/2008/layout/HorizontalMultiLevelHierarchy"/>
    <dgm:cxn modelId="{C725F685-E619-44B7-92CB-84E1CE8B06C2}" type="presParOf" srcId="{99E786DB-4FC8-4F7B-AFBA-1658035169E9}" destId="{AFC3821B-A407-492A-AF49-FFB47F8E850F}" srcOrd="0" destOrd="0" presId="urn:microsoft.com/office/officeart/2008/layout/HorizontalMultiLevelHierarchy"/>
    <dgm:cxn modelId="{A3518D82-2C40-4C1E-9FDE-1D011B53ECBD}" type="presParOf" srcId="{99E786DB-4FC8-4F7B-AFBA-1658035169E9}" destId="{CB85BF0E-7E21-4C83-BBCC-BAA77B9CE1FA}" srcOrd="1" destOrd="0" presId="urn:microsoft.com/office/officeart/2008/layout/HorizontalMultiLevelHierarchy"/>
    <dgm:cxn modelId="{6D6EF2EB-4F3E-4606-A65C-D4F9B95C15DD}" type="presParOf" srcId="{23BB72D5-AF52-4EC2-A36C-B2C9861F6F11}" destId="{0959560D-1FF6-4811-B845-55FB8C78E423}" srcOrd="2" destOrd="0" presId="urn:microsoft.com/office/officeart/2008/layout/HorizontalMultiLevelHierarchy"/>
    <dgm:cxn modelId="{4FB3CE1B-FD92-471D-BA96-5DF9AAD86E5F}" type="presParOf" srcId="{0959560D-1FF6-4811-B845-55FB8C78E423}" destId="{1541FFD0-8C56-4D9F-896A-3930440283F8}" srcOrd="0" destOrd="0" presId="urn:microsoft.com/office/officeart/2008/layout/HorizontalMultiLevelHierarchy"/>
    <dgm:cxn modelId="{2C16D4F9-50DC-4595-B970-21F336F04369}" type="presParOf" srcId="{23BB72D5-AF52-4EC2-A36C-B2C9861F6F11}" destId="{35E0B102-EE33-4B18-B9DE-1420E39E9EB6}" srcOrd="3" destOrd="0" presId="urn:microsoft.com/office/officeart/2008/layout/HorizontalMultiLevelHierarchy"/>
    <dgm:cxn modelId="{353890BC-B3A1-4663-BAEF-27E93D8B9135}" type="presParOf" srcId="{35E0B102-EE33-4B18-B9DE-1420E39E9EB6}" destId="{77E65294-9834-4CB5-A66C-16349CF7F4EB}" srcOrd="0" destOrd="0" presId="urn:microsoft.com/office/officeart/2008/layout/HorizontalMultiLevelHierarchy"/>
    <dgm:cxn modelId="{CFA9F384-A63C-450C-9B53-196DA9814582}" type="presParOf" srcId="{35E0B102-EE33-4B18-B9DE-1420E39E9EB6}" destId="{10425694-9F69-4FF3-AFC3-18B2262BB298}" srcOrd="1" destOrd="0" presId="urn:microsoft.com/office/officeart/2008/layout/HorizontalMultiLevelHierarchy"/>
    <dgm:cxn modelId="{D95476EE-8D76-48BA-A427-F79DE44CB9E3}" type="presParOf" srcId="{10425694-9F69-4FF3-AFC3-18B2262BB298}" destId="{07D3A5B4-1BD0-4FDE-B5E8-260C2BABF466}" srcOrd="0" destOrd="0" presId="urn:microsoft.com/office/officeart/2008/layout/HorizontalMultiLevelHierarchy"/>
    <dgm:cxn modelId="{14EC0260-04DD-4BDB-8639-28E71207F628}" type="presParOf" srcId="{07D3A5B4-1BD0-4FDE-B5E8-260C2BABF466}" destId="{F2ED641F-7315-4EE7-B08B-351CC569B02F}" srcOrd="0" destOrd="0" presId="urn:microsoft.com/office/officeart/2008/layout/HorizontalMultiLevelHierarchy"/>
    <dgm:cxn modelId="{612FFBA7-96B4-4779-BCE9-0BC4148FCA84}" type="presParOf" srcId="{10425694-9F69-4FF3-AFC3-18B2262BB298}" destId="{91A8A659-0D82-4076-8B09-28B14F7B1A9D}" srcOrd="1" destOrd="0" presId="urn:microsoft.com/office/officeart/2008/layout/HorizontalMultiLevelHierarchy"/>
    <dgm:cxn modelId="{8ECAC786-0586-4F1A-9AEF-68A1B981214F}" type="presParOf" srcId="{91A8A659-0D82-4076-8B09-28B14F7B1A9D}" destId="{14A7FEA0-5613-4F77-9426-BF564EC2C148}" srcOrd="0" destOrd="0" presId="urn:microsoft.com/office/officeart/2008/layout/HorizontalMultiLevelHierarchy"/>
    <dgm:cxn modelId="{51905D36-8FF9-4EA2-9934-9F7A238C7614}" type="presParOf" srcId="{91A8A659-0D82-4076-8B09-28B14F7B1A9D}" destId="{13274FDD-7ED6-4576-B4D4-2ACC7B4074C5}" srcOrd="1" destOrd="0" presId="urn:microsoft.com/office/officeart/2008/layout/HorizontalMultiLevelHierarchy"/>
    <dgm:cxn modelId="{4934ECFC-8DC6-411F-86CB-807E95A7188F}" type="presParOf" srcId="{13274FDD-7ED6-4576-B4D4-2ACC7B4074C5}" destId="{7D93AA33-7C4F-48D4-962B-BFEB9C698EBE}" srcOrd="0" destOrd="0" presId="urn:microsoft.com/office/officeart/2008/layout/HorizontalMultiLevelHierarchy"/>
    <dgm:cxn modelId="{0846CE10-CFA6-4FE5-BD27-2981C90088DD}" type="presParOf" srcId="{7D93AA33-7C4F-48D4-962B-BFEB9C698EBE}" destId="{E767EBBC-AA61-4EB3-8E41-B49A48FB0EB0}" srcOrd="0" destOrd="0" presId="urn:microsoft.com/office/officeart/2008/layout/HorizontalMultiLevelHierarchy"/>
    <dgm:cxn modelId="{957E5227-9A92-40D9-BC1B-F6D7F0514C4A}" type="presParOf" srcId="{13274FDD-7ED6-4576-B4D4-2ACC7B4074C5}" destId="{81360E44-4EEE-4C94-9861-F3F233BEFB1F}" srcOrd="1" destOrd="0" presId="urn:microsoft.com/office/officeart/2008/layout/HorizontalMultiLevelHierarchy"/>
    <dgm:cxn modelId="{BEBD4A1D-7838-4493-AD65-094A2C6179A6}" type="presParOf" srcId="{81360E44-4EEE-4C94-9861-F3F233BEFB1F}" destId="{1966460D-017D-4A86-9A86-EA8D63D07737}" srcOrd="0" destOrd="0" presId="urn:microsoft.com/office/officeart/2008/layout/HorizontalMultiLevelHierarchy"/>
    <dgm:cxn modelId="{CD56608A-8DD9-4603-8B17-62DBE58F1FCB}" type="presParOf" srcId="{81360E44-4EEE-4C94-9861-F3F233BEFB1F}" destId="{A9AB4988-3697-4A68-A74D-C10CC25A5DCD}" srcOrd="1" destOrd="0" presId="urn:microsoft.com/office/officeart/2008/layout/HorizontalMultiLevelHierarchy"/>
    <dgm:cxn modelId="{A2EFE3E1-704E-4F9A-A61B-E5FDDDB0D8CB}" type="presParOf" srcId="{10425694-9F69-4FF3-AFC3-18B2262BB298}" destId="{99CB1B70-AC92-4003-86B1-D939AA717538}" srcOrd="2" destOrd="0" presId="urn:microsoft.com/office/officeart/2008/layout/HorizontalMultiLevelHierarchy"/>
    <dgm:cxn modelId="{35343013-0AD2-4CA9-8A0C-43225E6C4BB8}" type="presParOf" srcId="{99CB1B70-AC92-4003-86B1-D939AA717538}" destId="{DE8AB076-F96B-47D7-AA4F-F24AF5C58D1E}" srcOrd="0" destOrd="0" presId="urn:microsoft.com/office/officeart/2008/layout/HorizontalMultiLevelHierarchy"/>
    <dgm:cxn modelId="{7B2F47C2-9278-42A6-9C3B-EAFC4519FD98}" type="presParOf" srcId="{10425694-9F69-4FF3-AFC3-18B2262BB298}" destId="{DFEE0E49-8BF9-4463-A048-2096EAF4FB8A}" srcOrd="3" destOrd="0" presId="urn:microsoft.com/office/officeart/2008/layout/HorizontalMultiLevelHierarchy"/>
    <dgm:cxn modelId="{938627B9-7539-4F48-BE2F-405556B9EC19}" type="presParOf" srcId="{DFEE0E49-8BF9-4463-A048-2096EAF4FB8A}" destId="{DA1B5DC0-EA4E-4526-B7BA-C1C49313E126}" srcOrd="0" destOrd="0" presId="urn:microsoft.com/office/officeart/2008/layout/HorizontalMultiLevelHierarchy"/>
    <dgm:cxn modelId="{B9961E71-4ECB-4EE0-BE99-BF79D8BC26DB}" type="presParOf" srcId="{DFEE0E49-8BF9-4463-A048-2096EAF4FB8A}" destId="{81308A1A-94E4-4C5E-9900-E266BC2B4D8B}" srcOrd="1" destOrd="0" presId="urn:microsoft.com/office/officeart/2008/layout/HorizontalMultiLevelHierarchy"/>
    <dgm:cxn modelId="{6F599CBD-B898-4FCE-81AF-8F453B0B7024}" type="presParOf" srcId="{81308A1A-94E4-4C5E-9900-E266BC2B4D8B}" destId="{D416E32B-6E19-40E9-A237-BB30244F2C7B}" srcOrd="0" destOrd="0" presId="urn:microsoft.com/office/officeart/2008/layout/HorizontalMultiLevelHierarchy"/>
    <dgm:cxn modelId="{F85436C5-F02D-44CF-80AE-26EDAEB9B43A}" type="presParOf" srcId="{D416E32B-6E19-40E9-A237-BB30244F2C7B}" destId="{FA3E0DFB-FD77-412C-82A5-67AEFA83624C}" srcOrd="0" destOrd="0" presId="urn:microsoft.com/office/officeart/2008/layout/HorizontalMultiLevelHierarchy"/>
    <dgm:cxn modelId="{B48A6BEB-A20C-4810-A03C-4FAB0956408C}" type="presParOf" srcId="{81308A1A-94E4-4C5E-9900-E266BC2B4D8B}" destId="{D673D1B2-0492-448C-9475-6B27E63D311E}" srcOrd="1" destOrd="0" presId="urn:microsoft.com/office/officeart/2008/layout/HorizontalMultiLevelHierarchy"/>
    <dgm:cxn modelId="{18FB0EC5-77B3-47C9-B0C9-4B18982E9549}" type="presParOf" srcId="{D673D1B2-0492-448C-9475-6B27E63D311E}" destId="{32E4C1AE-199B-4D85-BF0F-A9152168FAA5}" srcOrd="0" destOrd="0" presId="urn:microsoft.com/office/officeart/2008/layout/HorizontalMultiLevelHierarchy"/>
    <dgm:cxn modelId="{938EAF74-175B-4B69-9A7A-827C05FC0DB2}" type="presParOf" srcId="{D673D1B2-0492-448C-9475-6B27E63D311E}" destId="{0518E837-6866-4B50-BDC8-320AC8998AD3}" srcOrd="1" destOrd="0" presId="urn:microsoft.com/office/officeart/2008/layout/HorizontalMultiLevelHierarchy"/>
    <dgm:cxn modelId="{104B73EB-3781-46F0-BDD5-5694FAD9C690}" type="presParOf" srcId="{23BB72D5-AF52-4EC2-A36C-B2C9861F6F11}" destId="{0C8F9A4D-A390-4EFF-8AAF-37B34D07C163}" srcOrd="4" destOrd="0" presId="urn:microsoft.com/office/officeart/2008/layout/HorizontalMultiLevelHierarchy"/>
    <dgm:cxn modelId="{6CE064A0-B477-4076-B961-FF38FDE6D048}" type="presParOf" srcId="{0C8F9A4D-A390-4EFF-8AAF-37B34D07C163}" destId="{A47A9759-655D-4880-B4BE-94BCEE02FFE1}" srcOrd="0" destOrd="0" presId="urn:microsoft.com/office/officeart/2008/layout/HorizontalMultiLevelHierarchy"/>
    <dgm:cxn modelId="{F747C407-3063-41A4-8377-638D10CF7E81}" type="presParOf" srcId="{23BB72D5-AF52-4EC2-A36C-B2C9861F6F11}" destId="{3F6BDA68-1037-46BA-A7C7-CA93DE4A1DF5}" srcOrd="5" destOrd="0" presId="urn:microsoft.com/office/officeart/2008/layout/HorizontalMultiLevelHierarchy"/>
    <dgm:cxn modelId="{2D6B3EB8-3E35-4CC3-9EB4-8712480B695E}" type="presParOf" srcId="{3F6BDA68-1037-46BA-A7C7-CA93DE4A1DF5}" destId="{261B6F61-306B-4332-BACE-A687560B2888}" srcOrd="0" destOrd="0" presId="urn:microsoft.com/office/officeart/2008/layout/HorizontalMultiLevelHierarchy"/>
    <dgm:cxn modelId="{531E1630-9473-418F-8605-C52E6C2344FB}" type="presParOf" srcId="{3F6BDA68-1037-46BA-A7C7-CA93DE4A1DF5}" destId="{D7550053-A819-421E-A6BA-5F149486A6E9}" srcOrd="1" destOrd="0" presId="urn:microsoft.com/office/officeart/2008/layout/HorizontalMultiLevelHierarchy"/>
    <dgm:cxn modelId="{6749E37E-F44C-4CE4-A75F-C7E6EED3AE78}" type="presParOf" srcId="{D7550053-A819-421E-A6BA-5F149486A6E9}" destId="{3E42D205-FB74-4649-947B-1817759E6E62}" srcOrd="0" destOrd="0" presId="urn:microsoft.com/office/officeart/2008/layout/HorizontalMultiLevelHierarchy"/>
    <dgm:cxn modelId="{F9EF82A6-4CC4-4F24-9D25-65FC6834081A}" type="presParOf" srcId="{3E42D205-FB74-4649-947B-1817759E6E62}" destId="{C3FA1E54-EAC8-4E26-960F-878942378591}" srcOrd="0" destOrd="0" presId="urn:microsoft.com/office/officeart/2008/layout/HorizontalMultiLevelHierarchy"/>
    <dgm:cxn modelId="{2D0611F9-73D0-4886-955F-8814D017AFE9}" type="presParOf" srcId="{D7550053-A819-421E-A6BA-5F149486A6E9}" destId="{4756CB03-42DD-4F1D-A123-692ABA7B6A4B}" srcOrd="1" destOrd="0" presId="urn:microsoft.com/office/officeart/2008/layout/HorizontalMultiLevelHierarchy"/>
    <dgm:cxn modelId="{0718F9EE-6239-4866-848E-828266E15172}" type="presParOf" srcId="{4756CB03-42DD-4F1D-A123-692ABA7B6A4B}" destId="{1BCA4B14-6AE5-4AF6-8E06-4DF805DA7FAA}" srcOrd="0" destOrd="0" presId="urn:microsoft.com/office/officeart/2008/layout/HorizontalMultiLevelHierarchy"/>
    <dgm:cxn modelId="{F37DAD6A-70E4-4005-A490-C2E9337717AA}" type="presParOf" srcId="{4756CB03-42DD-4F1D-A123-692ABA7B6A4B}" destId="{44C401EA-ACD5-48E2-A6B8-6365D3FA0238}" srcOrd="1" destOrd="0" presId="urn:microsoft.com/office/officeart/2008/layout/HorizontalMultiLevelHierarchy"/>
    <dgm:cxn modelId="{AD80B559-F1D4-4FD9-A863-796D74A00225}" type="presParOf" srcId="{44C401EA-ACD5-48E2-A6B8-6365D3FA0238}" destId="{06FDF781-D564-413D-B27A-5690E01296D8}" srcOrd="0" destOrd="0" presId="urn:microsoft.com/office/officeart/2008/layout/HorizontalMultiLevelHierarchy"/>
    <dgm:cxn modelId="{2C0BADCF-BF70-466C-BA82-F85F1FE6ACB9}" type="presParOf" srcId="{06FDF781-D564-413D-B27A-5690E01296D8}" destId="{29CDA11D-B095-4F71-9D3D-BAFA63EF5442}" srcOrd="0" destOrd="0" presId="urn:microsoft.com/office/officeart/2008/layout/HorizontalMultiLevelHierarchy"/>
    <dgm:cxn modelId="{13A5AED2-7B79-400B-A0B1-53759A474C60}" type="presParOf" srcId="{44C401EA-ACD5-48E2-A6B8-6365D3FA0238}" destId="{E50FFCCD-1667-497C-8231-E1694FEF2252}" srcOrd="1" destOrd="0" presId="urn:microsoft.com/office/officeart/2008/layout/HorizontalMultiLevelHierarchy"/>
    <dgm:cxn modelId="{9707C14C-96B5-4B15-96E3-E5D62853FA1F}" type="presParOf" srcId="{E50FFCCD-1667-497C-8231-E1694FEF2252}" destId="{124E6397-D44D-4775-917D-F83133490734}" srcOrd="0" destOrd="0" presId="urn:microsoft.com/office/officeart/2008/layout/HorizontalMultiLevelHierarchy"/>
    <dgm:cxn modelId="{D24B5741-BC7E-4471-931A-1ACD5501E522}" type="presParOf" srcId="{E50FFCCD-1667-497C-8231-E1694FEF2252}" destId="{781F6B43-4497-4137-B83D-E2954978CCF1}" srcOrd="1" destOrd="0" presId="urn:microsoft.com/office/officeart/2008/layout/HorizontalMultiLevelHierarchy"/>
    <dgm:cxn modelId="{24F38A4D-1EB5-4D60-8BB3-33D3B3788506}" type="presParOf" srcId="{D7550053-A819-421E-A6BA-5F149486A6E9}" destId="{B4223DD4-20C1-4423-9AC2-4B756962A3EC}" srcOrd="2" destOrd="0" presId="urn:microsoft.com/office/officeart/2008/layout/HorizontalMultiLevelHierarchy"/>
    <dgm:cxn modelId="{02E18553-2AD8-4644-8416-4C4BC9A43927}" type="presParOf" srcId="{B4223DD4-20C1-4423-9AC2-4B756962A3EC}" destId="{D650E886-00EB-497D-87FE-41D8EAC69AB5}" srcOrd="0" destOrd="0" presId="urn:microsoft.com/office/officeart/2008/layout/HorizontalMultiLevelHierarchy"/>
    <dgm:cxn modelId="{FB7DBABB-E738-4F02-AC06-38E5DB4A9FEC}" type="presParOf" srcId="{D7550053-A819-421E-A6BA-5F149486A6E9}" destId="{91B69193-CA31-4123-9DFE-200092358CB0}" srcOrd="3" destOrd="0" presId="urn:microsoft.com/office/officeart/2008/layout/HorizontalMultiLevelHierarchy"/>
    <dgm:cxn modelId="{7ED84A0B-918D-4D42-BF54-67ACF90D634F}" type="presParOf" srcId="{91B69193-CA31-4123-9DFE-200092358CB0}" destId="{F34A861E-0FF6-4EEC-A13B-7DB341549DFA}" srcOrd="0" destOrd="0" presId="urn:microsoft.com/office/officeart/2008/layout/HorizontalMultiLevelHierarchy"/>
    <dgm:cxn modelId="{EB2DAB03-0B0F-4DE3-8B63-982F19A4A0B9}" type="presParOf" srcId="{91B69193-CA31-4123-9DFE-200092358CB0}" destId="{CE8C9C26-2D8A-4C1B-99A8-7EA00E8C8BC9}" srcOrd="1" destOrd="0" presId="urn:microsoft.com/office/officeart/2008/layout/HorizontalMultiLevelHierarchy"/>
    <dgm:cxn modelId="{E9A691B2-961B-4EED-9A1D-415BB2549555}" type="presParOf" srcId="{CE8C9C26-2D8A-4C1B-99A8-7EA00E8C8BC9}" destId="{FAB0AB97-D857-4292-8364-C78F5B8C4ECD}" srcOrd="0" destOrd="0" presId="urn:microsoft.com/office/officeart/2008/layout/HorizontalMultiLevelHierarchy"/>
    <dgm:cxn modelId="{22584D9F-3344-4094-B6A4-123DC4129C2E}" type="presParOf" srcId="{FAB0AB97-D857-4292-8364-C78F5B8C4ECD}" destId="{F11C6893-8151-40F6-A5D4-EAFE8DD7D428}" srcOrd="0" destOrd="0" presId="urn:microsoft.com/office/officeart/2008/layout/HorizontalMultiLevelHierarchy"/>
    <dgm:cxn modelId="{0B50C095-36FE-4BB3-A8BF-4C1A97E9098E}" type="presParOf" srcId="{CE8C9C26-2D8A-4C1B-99A8-7EA00E8C8BC9}" destId="{F4449113-0CED-423B-B6F1-ABC43F20CF7D}" srcOrd="1" destOrd="0" presId="urn:microsoft.com/office/officeart/2008/layout/HorizontalMultiLevelHierarchy"/>
    <dgm:cxn modelId="{ECC02424-FA1F-4058-A541-7B04F91257D8}" type="presParOf" srcId="{F4449113-0CED-423B-B6F1-ABC43F20CF7D}" destId="{C39240C7-3A72-4005-97AC-58628B94F588}" srcOrd="0" destOrd="0" presId="urn:microsoft.com/office/officeart/2008/layout/HorizontalMultiLevelHierarchy"/>
    <dgm:cxn modelId="{C7DDCA44-F508-4325-B412-7A1711B6A1AA}" type="presParOf" srcId="{F4449113-0CED-423B-B6F1-ABC43F20CF7D}" destId="{5A0DAC0C-39DA-4C6E-9188-923E01D9A6BD}" srcOrd="1" destOrd="0" presId="urn:microsoft.com/office/officeart/2008/layout/HorizontalMultiLevelHierarchy"/>
    <dgm:cxn modelId="{1D80215E-E5C8-44E3-8C33-0B5272D5421D}" type="presParOf" srcId="{5A0DAC0C-39DA-4C6E-9188-923E01D9A6BD}" destId="{4A76ADF5-5AF8-4A7C-BDD4-EE38A93AB162}" srcOrd="0" destOrd="0" presId="urn:microsoft.com/office/officeart/2008/layout/HorizontalMultiLevelHierarchy"/>
    <dgm:cxn modelId="{BAF7DF05-57BF-4537-BBBF-802DF1731540}" type="presParOf" srcId="{4A76ADF5-5AF8-4A7C-BDD4-EE38A93AB162}" destId="{094F39D1-007D-456E-B2FE-047ED03075AB}" srcOrd="0" destOrd="0" presId="urn:microsoft.com/office/officeart/2008/layout/HorizontalMultiLevelHierarchy"/>
    <dgm:cxn modelId="{3B284E59-F1F7-41D7-A532-73379634E538}" type="presParOf" srcId="{5A0DAC0C-39DA-4C6E-9188-923E01D9A6BD}" destId="{1B78C8C7-C5A0-4CAA-9D32-6F3E1C912F5D}" srcOrd="1" destOrd="0" presId="urn:microsoft.com/office/officeart/2008/layout/HorizontalMultiLevelHierarchy"/>
    <dgm:cxn modelId="{6712EFDB-9056-4FB4-A78B-996CB01D46AA}" type="presParOf" srcId="{1B78C8C7-C5A0-4CAA-9D32-6F3E1C912F5D}" destId="{E2E3CD67-BDB4-42A7-A44D-44F41997BE21}" srcOrd="0" destOrd="0" presId="urn:microsoft.com/office/officeart/2008/layout/HorizontalMultiLevelHierarchy"/>
    <dgm:cxn modelId="{EAC2DAEA-F7CF-44A4-9944-F93F9492EAE5}" type="presParOf" srcId="{1B78C8C7-C5A0-4CAA-9D32-6F3E1C912F5D}" destId="{4AD0D2F8-B291-4E71-ABC5-A070DB8107E6}" srcOrd="1" destOrd="0" presId="urn:microsoft.com/office/officeart/2008/layout/HorizontalMultiLevelHierarchy"/>
    <dgm:cxn modelId="{AD500A0A-A84A-47F4-99E5-A2BDCB3FEAAD}" type="presParOf" srcId="{4AD0D2F8-B291-4E71-ABC5-A070DB8107E6}" destId="{EBF13906-745E-4B73-BD78-E9B2375D629F}" srcOrd="0" destOrd="0" presId="urn:microsoft.com/office/officeart/2008/layout/HorizontalMultiLevelHierarchy"/>
    <dgm:cxn modelId="{C71FE4CE-037A-4481-B481-B39B105B3BA0}" type="presParOf" srcId="{EBF13906-745E-4B73-BD78-E9B2375D629F}" destId="{63A72326-1F10-4C53-B845-F6ED053333AF}" srcOrd="0" destOrd="0" presId="urn:microsoft.com/office/officeart/2008/layout/HorizontalMultiLevelHierarchy"/>
    <dgm:cxn modelId="{E248DD47-AB3C-4280-A78A-69E2A55DE775}" type="presParOf" srcId="{4AD0D2F8-B291-4E71-ABC5-A070DB8107E6}" destId="{C6D4A371-577F-4244-AEBC-C97303682054}" srcOrd="1" destOrd="0" presId="urn:microsoft.com/office/officeart/2008/layout/HorizontalMultiLevelHierarchy"/>
    <dgm:cxn modelId="{709AABCB-E17D-4E33-B832-2973FC8B075C}" type="presParOf" srcId="{C6D4A371-577F-4244-AEBC-C97303682054}" destId="{F7E7640F-4BFD-44C8-A37F-A0D0465C72C2}" srcOrd="0" destOrd="0" presId="urn:microsoft.com/office/officeart/2008/layout/HorizontalMultiLevelHierarchy"/>
    <dgm:cxn modelId="{30939162-6BF9-4B78-B315-51300CF99F0C}" type="presParOf" srcId="{C6D4A371-577F-4244-AEBC-C97303682054}" destId="{D16D31E3-4F55-4F4C-BD18-59FAA85E8E46}" srcOrd="1" destOrd="0" presId="urn:microsoft.com/office/officeart/2008/layout/HorizontalMultiLevelHierarchy"/>
    <dgm:cxn modelId="{7693CC6A-D7F9-4348-B7CC-FDE47E3783CA}" type="presParOf" srcId="{5A0DAC0C-39DA-4C6E-9188-923E01D9A6BD}" destId="{4CABDC7A-082F-44F1-BE82-19396443F8EF}" srcOrd="2" destOrd="0" presId="urn:microsoft.com/office/officeart/2008/layout/HorizontalMultiLevelHierarchy"/>
    <dgm:cxn modelId="{E57716C1-566B-4FAB-8A5C-B6CCED3B02A0}" type="presParOf" srcId="{4CABDC7A-082F-44F1-BE82-19396443F8EF}" destId="{925D975B-1DD7-486F-9DA9-0BFC60D74E13}" srcOrd="0" destOrd="0" presId="urn:microsoft.com/office/officeart/2008/layout/HorizontalMultiLevelHierarchy"/>
    <dgm:cxn modelId="{DA683B47-D98B-4B09-AB7A-C7E09FC31D95}" type="presParOf" srcId="{5A0DAC0C-39DA-4C6E-9188-923E01D9A6BD}" destId="{128042D7-BF54-4C8F-ADBC-E30494A72B36}" srcOrd="3" destOrd="0" presId="urn:microsoft.com/office/officeart/2008/layout/HorizontalMultiLevelHierarchy"/>
    <dgm:cxn modelId="{75B0EE3B-E258-47F7-9760-35C68C088968}" type="presParOf" srcId="{128042D7-BF54-4C8F-ADBC-E30494A72B36}" destId="{19D8B27B-4282-4B99-8D65-24937EA75249}" srcOrd="0" destOrd="0" presId="urn:microsoft.com/office/officeart/2008/layout/HorizontalMultiLevelHierarchy"/>
    <dgm:cxn modelId="{012F3AE9-261A-49AE-8C05-8E3FD328A3C1}" type="presParOf" srcId="{128042D7-BF54-4C8F-ADBC-E30494A72B36}" destId="{C2AE807B-A1D2-42C5-AB99-4DB6F628EE04}" srcOrd="1" destOrd="0" presId="urn:microsoft.com/office/officeart/2008/layout/HorizontalMultiLevelHierarchy"/>
    <dgm:cxn modelId="{531F03D4-8D72-4112-8BFA-9AF7CBBDE94E}" type="presParOf" srcId="{C2AE807B-A1D2-42C5-AB99-4DB6F628EE04}" destId="{F23E4230-C3A6-4E7A-AB57-7208AAED8F63}" srcOrd="0" destOrd="0" presId="urn:microsoft.com/office/officeart/2008/layout/HorizontalMultiLevelHierarchy"/>
    <dgm:cxn modelId="{8A28C0A8-F89B-40CF-A255-8304AA7484AE}" type="presParOf" srcId="{F23E4230-C3A6-4E7A-AB57-7208AAED8F63}" destId="{DB596FB1-1D53-4430-A0AF-7B5B29C21885}" srcOrd="0" destOrd="0" presId="urn:microsoft.com/office/officeart/2008/layout/HorizontalMultiLevelHierarchy"/>
    <dgm:cxn modelId="{08163D82-B887-4249-B646-F26D1DFF4EF1}" type="presParOf" srcId="{C2AE807B-A1D2-42C5-AB99-4DB6F628EE04}" destId="{9EAF0E9A-BE06-46DB-9704-493EA00103D4}" srcOrd="1" destOrd="0" presId="urn:microsoft.com/office/officeart/2008/layout/HorizontalMultiLevelHierarchy"/>
    <dgm:cxn modelId="{F94FE7C5-B5C3-4F6B-9CAB-CECF02DBB0D4}" type="presParOf" srcId="{9EAF0E9A-BE06-46DB-9704-493EA00103D4}" destId="{54AB60AE-1039-4ED1-8E39-EF0B1FAAA57C}" srcOrd="0" destOrd="0" presId="urn:microsoft.com/office/officeart/2008/layout/HorizontalMultiLevelHierarchy"/>
    <dgm:cxn modelId="{68F51FDE-FD4A-433B-915B-5A78AFF8EFED}" type="presParOf" srcId="{9EAF0E9A-BE06-46DB-9704-493EA00103D4}" destId="{81A0EE29-996A-45D1-B0C4-705777CBD98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D6DF051-49B5-4902-B219-DA34E1D67D14}" type="doc">
      <dgm:prSet loTypeId="urn:microsoft.com/office/officeart/2005/8/layout/hierarchy2" loCatId="hierarchy" qsTypeId="urn:microsoft.com/office/officeart/2005/8/quickstyle/simple1" qsCatId="simple" csTypeId="urn:microsoft.com/office/officeart/2005/8/colors/accent4_2" csCatId="accent4" phldr="1"/>
      <dgm:spPr/>
      <dgm:t>
        <a:bodyPr/>
        <a:lstStyle/>
        <a:p>
          <a:endParaRPr lang="en-US"/>
        </a:p>
      </dgm:t>
    </dgm:pt>
    <dgm:pt modelId="{AD2E2855-FF76-4EF0-A27B-6136B388F8F9}">
      <dgm:prSet phldrT="[Text]" custT="1"/>
      <dgm:spPr/>
      <dgm:t>
        <a:bodyPr/>
        <a:lstStyle/>
        <a:p>
          <a:r>
            <a:rPr lang="en-US" sz="1800" dirty="0" smtClean="0"/>
            <a:t>Adenoma/SSP</a:t>
          </a:r>
          <a:endParaRPr lang="en-US" sz="1800" dirty="0"/>
        </a:p>
      </dgm:t>
    </dgm:pt>
    <dgm:pt modelId="{0B5F2A22-D7ED-44F5-A282-35707D52694A}" type="parTrans" cxnId="{CAF06C7F-EC72-46A1-89F5-25BEFE19E626}">
      <dgm:prSet/>
      <dgm:spPr/>
      <dgm:t>
        <a:bodyPr/>
        <a:lstStyle/>
        <a:p>
          <a:endParaRPr lang="en-US" sz="1800"/>
        </a:p>
      </dgm:t>
    </dgm:pt>
    <dgm:pt modelId="{84097712-CFF8-4528-8754-EAD76957E715}" type="sibTrans" cxnId="{CAF06C7F-EC72-46A1-89F5-25BEFE19E626}">
      <dgm:prSet/>
      <dgm:spPr/>
      <dgm:t>
        <a:bodyPr/>
        <a:lstStyle/>
        <a:p>
          <a:endParaRPr lang="en-US" sz="1800"/>
        </a:p>
      </dgm:t>
    </dgm:pt>
    <dgm:pt modelId="{C842514E-2873-4BBD-AF01-AA2C49AF7C85}">
      <dgm:prSet phldrT="[Text]" custT="1"/>
      <dgm:spPr/>
      <dgm:t>
        <a:bodyPr/>
        <a:lstStyle/>
        <a:p>
          <a:r>
            <a:rPr lang="en-US" sz="1800" dirty="0" smtClean="0"/>
            <a:t>Polyp </a:t>
          </a:r>
          <a:r>
            <a:rPr lang="en-US" sz="1800" dirty="0" err="1" smtClean="0"/>
            <a:t>nguy</a:t>
          </a:r>
          <a:r>
            <a:rPr lang="en-US" sz="1800" dirty="0" smtClean="0"/>
            <a:t> </a:t>
          </a:r>
          <a:r>
            <a:rPr lang="en-US" sz="1800" dirty="0" err="1" smtClean="0"/>
            <a:t>cơ</a:t>
          </a:r>
          <a:r>
            <a:rPr lang="en-US" sz="1800" dirty="0" smtClean="0"/>
            <a:t> </a:t>
          </a:r>
          <a:r>
            <a:rPr lang="en-US" sz="1800" dirty="0" err="1" smtClean="0"/>
            <a:t>thấp</a:t>
          </a:r>
          <a:r>
            <a:rPr lang="en-US" sz="1800" dirty="0" smtClean="0"/>
            <a:t>:</a:t>
          </a:r>
        </a:p>
        <a:p>
          <a:r>
            <a:rPr lang="en-US" sz="1800" dirty="0" smtClean="0"/>
            <a:t>+ </a:t>
          </a:r>
          <a:r>
            <a:rPr lang="en-US" sz="1800" dirty="0" err="1" smtClean="0"/>
            <a:t>Tuyến</a:t>
          </a:r>
          <a:r>
            <a:rPr lang="en-US" sz="1800" dirty="0" smtClean="0"/>
            <a:t> </a:t>
          </a:r>
          <a:r>
            <a:rPr lang="en-US" sz="1800" dirty="0" err="1" smtClean="0"/>
            <a:t>ống</a:t>
          </a:r>
          <a:endParaRPr lang="en-US" sz="1800" dirty="0" smtClean="0"/>
        </a:p>
        <a:p>
          <a:r>
            <a:rPr lang="en-US" sz="1800" dirty="0" smtClean="0"/>
            <a:t>+ SSP </a:t>
          </a:r>
          <a:r>
            <a:rPr lang="en-US" sz="1800" dirty="0" err="1" smtClean="0"/>
            <a:t>không</a:t>
          </a:r>
          <a:r>
            <a:rPr lang="en-US" sz="1800" dirty="0" smtClean="0"/>
            <a:t> </a:t>
          </a:r>
          <a:r>
            <a:rPr lang="en-US" sz="1800" dirty="0" err="1" smtClean="0"/>
            <a:t>loạn</a:t>
          </a:r>
          <a:r>
            <a:rPr lang="en-US" sz="1800" dirty="0" smtClean="0"/>
            <a:t> </a:t>
          </a:r>
          <a:r>
            <a:rPr lang="en-US" sz="1800" dirty="0" err="1" smtClean="0"/>
            <a:t>sản</a:t>
          </a:r>
          <a:endParaRPr lang="en-US" sz="1800" dirty="0" smtClean="0"/>
        </a:p>
        <a:p>
          <a:r>
            <a:rPr lang="en-US" sz="1800" dirty="0" smtClean="0"/>
            <a:t>+ ≤2 polyp/&lt;1cm</a:t>
          </a:r>
        </a:p>
      </dgm:t>
    </dgm:pt>
    <dgm:pt modelId="{643C1750-264C-4BFB-8F6A-E70994300CD5}" type="parTrans" cxnId="{8AEA5641-CAD7-461C-9780-35358B6EFE9D}">
      <dgm:prSet custT="1"/>
      <dgm:spPr/>
      <dgm:t>
        <a:bodyPr/>
        <a:lstStyle/>
        <a:p>
          <a:endParaRPr lang="en-US" sz="1800"/>
        </a:p>
      </dgm:t>
    </dgm:pt>
    <dgm:pt modelId="{E9FD3FB3-B6A4-4C70-AC1B-EF319BA8C232}" type="sibTrans" cxnId="{8AEA5641-CAD7-461C-9780-35358B6EFE9D}">
      <dgm:prSet/>
      <dgm:spPr/>
      <dgm:t>
        <a:bodyPr/>
        <a:lstStyle/>
        <a:p>
          <a:endParaRPr lang="en-US" sz="1800"/>
        </a:p>
      </dgm:t>
    </dgm:pt>
    <dgm:pt modelId="{CD15D082-F1AE-468F-8511-AB8D0B9E0AE9}">
      <dgm:prSet phldrT="[Text]" custT="1"/>
      <dgm:spPr/>
      <dgm:t>
        <a:bodyPr/>
        <a:lstStyle/>
        <a:p>
          <a:r>
            <a:rPr lang="en-US" sz="1800" dirty="0" smtClean="0"/>
            <a:t>Polyp </a:t>
          </a:r>
          <a:r>
            <a:rPr lang="en-US" sz="1800" dirty="0" err="1" smtClean="0"/>
            <a:t>nguy</a:t>
          </a:r>
          <a:r>
            <a:rPr lang="en-US" sz="1800" dirty="0" smtClean="0"/>
            <a:t> </a:t>
          </a:r>
          <a:r>
            <a:rPr lang="en-US" sz="1800" dirty="0" err="1" smtClean="0"/>
            <a:t>cơ</a:t>
          </a:r>
          <a:r>
            <a:rPr lang="en-US" sz="1800" dirty="0" smtClean="0"/>
            <a:t> </a:t>
          </a:r>
          <a:r>
            <a:rPr lang="en-US" sz="1800" dirty="0" err="1" smtClean="0"/>
            <a:t>cao</a:t>
          </a:r>
          <a:r>
            <a:rPr lang="en-US" sz="1800" dirty="0" smtClean="0"/>
            <a:t>:</a:t>
          </a:r>
        </a:p>
        <a:p>
          <a:r>
            <a:rPr lang="en-US" sz="1800" dirty="0" smtClean="0"/>
            <a:t>+ </a:t>
          </a:r>
          <a:r>
            <a:rPr lang="en-US" sz="1800" dirty="0" err="1" smtClean="0"/>
            <a:t>Loạn</a:t>
          </a:r>
          <a:r>
            <a:rPr lang="en-US" sz="1800" dirty="0" smtClean="0"/>
            <a:t> </a:t>
          </a:r>
          <a:r>
            <a:rPr lang="en-US" sz="1800" dirty="0" err="1" smtClean="0"/>
            <a:t>sản</a:t>
          </a:r>
          <a:r>
            <a:rPr lang="en-US" sz="1800" dirty="0" smtClean="0"/>
            <a:t> </a:t>
          </a:r>
          <a:r>
            <a:rPr lang="en-US" sz="1800" dirty="0" err="1" smtClean="0"/>
            <a:t>nhiều</a:t>
          </a:r>
          <a:endParaRPr lang="en-US" sz="1800" dirty="0" smtClean="0"/>
        </a:p>
        <a:p>
          <a:r>
            <a:rPr lang="en-US" sz="1800" dirty="0" smtClean="0"/>
            <a:t>+ ≥1 cm</a:t>
          </a:r>
        </a:p>
        <a:p>
          <a:r>
            <a:rPr lang="en-US" sz="1800" dirty="0" smtClean="0"/>
            <a:t>+ 3-10 polyps</a:t>
          </a:r>
        </a:p>
      </dgm:t>
    </dgm:pt>
    <dgm:pt modelId="{17D5750F-2F5D-4EC5-8631-6FB751895CB3}" type="parTrans" cxnId="{304605C2-D19D-4A48-B959-7C565C1245E8}">
      <dgm:prSet custT="1"/>
      <dgm:spPr/>
      <dgm:t>
        <a:bodyPr/>
        <a:lstStyle/>
        <a:p>
          <a:endParaRPr lang="en-US" sz="1800"/>
        </a:p>
      </dgm:t>
    </dgm:pt>
    <dgm:pt modelId="{FC54B2F8-D602-4A19-86E3-F640C549F855}" type="sibTrans" cxnId="{304605C2-D19D-4A48-B959-7C565C1245E8}">
      <dgm:prSet/>
      <dgm:spPr/>
      <dgm:t>
        <a:bodyPr/>
        <a:lstStyle/>
        <a:p>
          <a:endParaRPr lang="en-US" sz="1800"/>
        </a:p>
      </dgm:t>
    </dgm:pt>
    <dgm:pt modelId="{C4DCFB56-55F9-42F1-AE10-380D150FFA42}">
      <dgm:prSet phldrT="[Text]" custT="1"/>
      <dgm:spPr/>
      <dgm:t>
        <a:bodyPr/>
        <a:lstStyle/>
        <a:p>
          <a:r>
            <a:rPr lang="en-US" sz="1800" dirty="0" smtClean="0"/>
            <a:t>&gt; 10 polyps</a:t>
          </a:r>
          <a:endParaRPr lang="en-US" sz="1800" dirty="0"/>
        </a:p>
      </dgm:t>
    </dgm:pt>
    <dgm:pt modelId="{52C7BD32-8310-4F24-8E8D-5BE64C70A396}" type="parTrans" cxnId="{843708F6-16FB-44FE-8248-F972932F7348}">
      <dgm:prSet custT="1"/>
      <dgm:spPr/>
      <dgm:t>
        <a:bodyPr/>
        <a:lstStyle/>
        <a:p>
          <a:endParaRPr lang="en-US" sz="1800"/>
        </a:p>
      </dgm:t>
    </dgm:pt>
    <dgm:pt modelId="{9CE531C7-E56C-4AE8-AC1D-3978841AC291}" type="sibTrans" cxnId="{843708F6-16FB-44FE-8248-F972932F7348}">
      <dgm:prSet/>
      <dgm:spPr/>
      <dgm:t>
        <a:bodyPr/>
        <a:lstStyle/>
        <a:p>
          <a:endParaRPr lang="en-US" sz="1800"/>
        </a:p>
      </dgm:t>
    </dgm:pt>
    <dgm:pt modelId="{17DC692C-EDF8-4498-B557-315638F3B196}">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a:p>
          <a:r>
            <a:rPr lang="en-US" sz="1800" dirty="0" smtClean="0"/>
            <a:t>~ 5-10 </a:t>
          </a:r>
          <a:r>
            <a:rPr lang="en-US" sz="1800" dirty="0" err="1" smtClean="0"/>
            <a:t>năm</a:t>
          </a:r>
          <a:endParaRPr lang="en-US" sz="1800" dirty="0" smtClean="0"/>
        </a:p>
      </dgm:t>
    </dgm:pt>
    <dgm:pt modelId="{4EF74F60-DBB6-48C8-BBD7-F4FC67441E99}" type="parTrans" cxnId="{8A9CCE01-76D5-4DB1-A620-A16946C6BA87}">
      <dgm:prSet custT="1"/>
      <dgm:spPr/>
      <dgm:t>
        <a:bodyPr/>
        <a:lstStyle/>
        <a:p>
          <a:endParaRPr lang="en-US" sz="1800"/>
        </a:p>
      </dgm:t>
    </dgm:pt>
    <dgm:pt modelId="{98A0A8C9-E663-474A-85F7-3E0B773C94E5}" type="sibTrans" cxnId="{8A9CCE01-76D5-4DB1-A620-A16946C6BA87}">
      <dgm:prSet/>
      <dgm:spPr/>
      <dgm:t>
        <a:bodyPr/>
        <a:lstStyle/>
        <a:p>
          <a:endParaRPr lang="en-US" sz="1800"/>
        </a:p>
      </dgm:t>
    </dgm:pt>
    <dgm:pt modelId="{50FD09AC-1385-431A-876F-14231FB88201}">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a:p>
          <a:r>
            <a:rPr lang="en-US" sz="1800" dirty="0" smtClean="0"/>
            <a:t>10 </a:t>
          </a:r>
          <a:r>
            <a:rPr lang="en-US" sz="1800" dirty="0" err="1" smtClean="0"/>
            <a:t>năm</a:t>
          </a:r>
          <a:endParaRPr lang="en-US" sz="1800" dirty="0" smtClean="0"/>
        </a:p>
      </dgm:t>
    </dgm:pt>
    <dgm:pt modelId="{67DDF365-4412-4971-8D1D-B625299934A3}" type="parTrans" cxnId="{2AAA95D9-96B9-483A-A552-91084C6BE71F}">
      <dgm:prSet custT="1"/>
      <dgm:spPr/>
      <dgm:t>
        <a:bodyPr/>
        <a:lstStyle/>
        <a:p>
          <a:endParaRPr lang="en-US" sz="1800"/>
        </a:p>
      </dgm:t>
    </dgm:pt>
    <dgm:pt modelId="{E0E34039-3E1D-4AC7-83E1-804C6861AF63}" type="sibTrans" cxnId="{2AAA95D9-96B9-483A-A552-91084C6BE71F}">
      <dgm:prSet/>
      <dgm:spPr/>
      <dgm:t>
        <a:bodyPr/>
        <a:lstStyle/>
        <a:p>
          <a:endParaRPr lang="en-US" sz="1800"/>
        </a:p>
      </dgm:t>
    </dgm:pt>
    <dgm:pt modelId="{6FE21C56-33FE-41D6-820C-A12227E87212}">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a:p>
          <a:r>
            <a:rPr lang="en-US" sz="1800" dirty="0" smtClean="0"/>
            <a:t>~ 3 </a:t>
          </a:r>
          <a:r>
            <a:rPr lang="en-US" sz="1800" dirty="0" err="1" smtClean="0"/>
            <a:t>năm</a:t>
          </a:r>
          <a:endParaRPr lang="en-US" sz="1800" dirty="0" smtClean="0"/>
        </a:p>
      </dgm:t>
    </dgm:pt>
    <dgm:pt modelId="{95FE5998-8A93-4875-BA7C-688BA047399B}" type="parTrans" cxnId="{143E9593-52B7-466C-8D0B-A8EF10CCC965}">
      <dgm:prSet custT="1"/>
      <dgm:spPr/>
      <dgm:t>
        <a:bodyPr/>
        <a:lstStyle/>
        <a:p>
          <a:endParaRPr lang="en-US" sz="1800"/>
        </a:p>
      </dgm:t>
    </dgm:pt>
    <dgm:pt modelId="{A749A390-57B2-40F3-8473-78FDC2822C3C}" type="sibTrans" cxnId="{143E9593-52B7-466C-8D0B-A8EF10CCC965}">
      <dgm:prSet/>
      <dgm:spPr/>
      <dgm:t>
        <a:bodyPr/>
        <a:lstStyle/>
        <a:p>
          <a:endParaRPr lang="en-US" sz="1800"/>
        </a:p>
      </dgm:t>
    </dgm:pt>
    <dgm:pt modelId="{6863EAF0-90CA-4D44-95D1-40C4784745EA}">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a:p>
          <a:r>
            <a:rPr lang="en-US" sz="1800" dirty="0" smtClean="0"/>
            <a:t>5 </a:t>
          </a:r>
          <a:r>
            <a:rPr lang="en-US" sz="1800" dirty="0" err="1" smtClean="0"/>
            <a:t>năm</a:t>
          </a:r>
          <a:endParaRPr lang="en-US" sz="1800" dirty="0" smtClean="0"/>
        </a:p>
      </dgm:t>
    </dgm:pt>
    <dgm:pt modelId="{20EA1ECE-AD1D-4A83-95DE-184D55805F6B}" type="parTrans" cxnId="{42870289-B961-4456-A494-47D8B2B29B3E}">
      <dgm:prSet custT="1"/>
      <dgm:spPr/>
      <dgm:t>
        <a:bodyPr/>
        <a:lstStyle/>
        <a:p>
          <a:endParaRPr lang="en-US" sz="1800"/>
        </a:p>
      </dgm:t>
    </dgm:pt>
    <dgm:pt modelId="{3AC4F8A5-B3CC-4E32-B4B9-10070A2FA818}" type="sibTrans" cxnId="{42870289-B961-4456-A494-47D8B2B29B3E}">
      <dgm:prSet/>
      <dgm:spPr/>
      <dgm:t>
        <a:bodyPr/>
        <a:lstStyle/>
        <a:p>
          <a:endParaRPr lang="en-US" sz="1800"/>
        </a:p>
      </dgm:t>
    </dgm:pt>
    <dgm:pt modelId="{EF62CD28-719A-414B-BF8A-869CED92EB80}">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cá</a:t>
          </a:r>
          <a:r>
            <a:rPr lang="en-US" sz="1800" dirty="0" smtClean="0"/>
            <a:t> </a:t>
          </a:r>
          <a:r>
            <a:rPr lang="en-US" sz="1800" dirty="0" err="1" smtClean="0"/>
            <a:t>nhân</a:t>
          </a:r>
          <a:endParaRPr lang="en-US" sz="1800" dirty="0" smtClean="0"/>
        </a:p>
        <a:p>
          <a:r>
            <a:rPr lang="en-US" sz="1800" dirty="0" smtClean="0"/>
            <a:t>Theo </a:t>
          </a:r>
          <a:r>
            <a:rPr lang="en-US" sz="1800" dirty="0" err="1" smtClean="0"/>
            <a:t>dõi</a:t>
          </a:r>
          <a:r>
            <a:rPr lang="en-US" sz="1800" dirty="0" smtClean="0"/>
            <a:t> </a:t>
          </a:r>
          <a:r>
            <a:rPr lang="en-US" sz="1800" dirty="0" err="1" smtClean="0"/>
            <a:t>đa</a:t>
          </a:r>
          <a:r>
            <a:rPr lang="en-US" sz="1800" dirty="0" smtClean="0"/>
            <a:t> polyps</a:t>
          </a:r>
          <a:endParaRPr lang="en-US" sz="1800" dirty="0"/>
        </a:p>
      </dgm:t>
    </dgm:pt>
    <dgm:pt modelId="{7745BC1C-BDFD-497F-9A4F-8D69E97B09DA}" type="parTrans" cxnId="{7C273539-0541-4C99-BC45-C972DE4BFB59}">
      <dgm:prSet custT="1"/>
      <dgm:spPr/>
      <dgm:t>
        <a:bodyPr/>
        <a:lstStyle/>
        <a:p>
          <a:endParaRPr lang="en-US" sz="1800"/>
        </a:p>
      </dgm:t>
    </dgm:pt>
    <dgm:pt modelId="{E72E0E88-0B05-4FD9-8CF8-72D41C74BA1E}" type="sibTrans" cxnId="{7C273539-0541-4C99-BC45-C972DE4BFB59}">
      <dgm:prSet/>
      <dgm:spPr/>
      <dgm:t>
        <a:bodyPr/>
        <a:lstStyle/>
        <a:p>
          <a:endParaRPr lang="en-US" sz="1800"/>
        </a:p>
      </dgm:t>
    </dgm:pt>
    <dgm:pt modelId="{9096F462-043C-4B9D-9237-8B98D5405933}">
      <dgm:prSet phldrT="[Text]" custT="1"/>
      <dgm:spPr/>
      <dgm:t>
        <a:bodyPr/>
        <a:lstStyle/>
        <a:p>
          <a:r>
            <a:rPr lang="en-US" sz="1800" dirty="0" smtClean="0"/>
            <a:t>Polyp </a:t>
          </a:r>
          <a:r>
            <a:rPr lang="en-US" sz="1800" dirty="0" err="1" smtClean="0"/>
            <a:t>lớn</a:t>
          </a:r>
          <a:r>
            <a:rPr lang="en-US" sz="1800" dirty="0" smtClean="0"/>
            <a:t> </a:t>
          </a:r>
          <a:r>
            <a:rPr lang="en-US" sz="1800" dirty="0" err="1" smtClean="0"/>
            <a:t>không</a:t>
          </a:r>
          <a:r>
            <a:rPr lang="en-US" sz="1800" dirty="0" smtClean="0"/>
            <a:t> </a:t>
          </a:r>
          <a:r>
            <a:rPr lang="en-US" sz="1800" dirty="0" err="1" smtClean="0"/>
            <a:t>cắt</a:t>
          </a:r>
          <a:r>
            <a:rPr lang="en-US" sz="1800" dirty="0" smtClean="0"/>
            <a:t> </a:t>
          </a:r>
          <a:r>
            <a:rPr lang="en-US" sz="1800" dirty="0" err="1" smtClean="0"/>
            <a:t>hết</a:t>
          </a:r>
          <a:endParaRPr lang="en-US" sz="1800" dirty="0"/>
        </a:p>
      </dgm:t>
    </dgm:pt>
    <dgm:pt modelId="{17EFB711-ACA5-4913-B7AE-0822DAFE6F27}" type="parTrans" cxnId="{90636BBD-C13E-430E-A87F-F39E6ECA1F6C}">
      <dgm:prSet custT="1"/>
      <dgm:spPr/>
      <dgm:t>
        <a:bodyPr/>
        <a:lstStyle/>
        <a:p>
          <a:endParaRPr lang="en-US" sz="1800"/>
        </a:p>
      </dgm:t>
    </dgm:pt>
    <dgm:pt modelId="{04C832D3-B40C-4236-B5EC-CDA2D17B82E2}" type="sibTrans" cxnId="{90636BBD-C13E-430E-A87F-F39E6ECA1F6C}">
      <dgm:prSet/>
      <dgm:spPr/>
      <dgm:t>
        <a:bodyPr/>
        <a:lstStyle/>
        <a:p>
          <a:endParaRPr lang="en-US" sz="1800"/>
        </a:p>
      </dgm:t>
    </dgm:pt>
    <dgm:pt modelId="{F05442BB-7321-418D-ACE9-2C782EBB2F86}">
      <dgm:prSet phldrT="[Text]" custT="1"/>
      <dgm:spPr/>
      <dgm:t>
        <a:bodyPr/>
        <a:lstStyle/>
        <a:p>
          <a:r>
            <a:rPr lang="en-US" sz="1800" dirty="0" smtClean="0"/>
            <a:t>U </a:t>
          </a:r>
          <a:r>
            <a:rPr lang="en-US" sz="1800" dirty="0" err="1" smtClean="0"/>
            <a:t>tuyến</a:t>
          </a:r>
          <a:r>
            <a:rPr lang="en-US" sz="1800" dirty="0" smtClean="0"/>
            <a:t> </a:t>
          </a:r>
          <a:r>
            <a:rPr lang="en-US" sz="1800" dirty="0" err="1" smtClean="0"/>
            <a:t>ác</a:t>
          </a:r>
          <a:r>
            <a:rPr lang="en-US" sz="1800" dirty="0" smtClean="0"/>
            <a:t> </a:t>
          </a:r>
          <a:r>
            <a:rPr lang="en-US" sz="1800" dirty="0" err="1" smtClean="0"/>
            <a:t>tính</a:t>
          </a:r>
          <a:endParaRPr lang="en-US" sz="1800" dirty="0"/>
        </a:p>
      </dgm:t>
    </dgm:pt>
    <dgm:pt modelId="{C55594BF-8F7E-4B0B-AAA7-9D9E30C04212}" type="parTrans" cxnId="{FCED9499-C7FD-41AE-B59D-82946B9A0019}">
      <dgm:prSet custT="1"/>
      <dgm:spPr/>
      <dgm:t>
        <a:bodyPr/>
        <a:lstStyle/>
        <a:p>
          <a:endParaRPr lang="en-US" sz="1800"/>
        </a:p>
      </dgm:t>
    </dgm:pt>
    <dgm:pt modelId="{9EF0BB5A-AA83-43B0-8AC8-62E31ED2CFDF}" type="sibTrans" cxnId="{FCED9499-C7FD-41AE-B59D-82946B9A0019}">
      <dgm:prSet/>
      <dgm:spPr/>
      <dgm:t>
        <a:bodyPr/>
        <a:lstStyle/>
        <a:p>
          <a:endParaRPr lang="en-US" sz="1800"/>
        </a:p>
      </dgm:t>
    </dgm:pt>
    <dgm:pt modelId="{F1D5C5AB-87CD-479C-81B9-1D3A365E7CBE}">
      <dgm:prSet phldrT="[Text]" custT="1"/>
      <dgm:spPr/>
      <dgm:t>
        <a:bodyPr/>
        <a:lstStyle/>
        <a:p>
          <a:r>
            <a:rPr lang="en-US" sz="1800" dirty="0" err="1" smtClean="0"/>
            <a:t>Nội</a:t>
          </a:r>
          <a:r>
            <a:rPr lang="en-US" sz="1800" dirty="0" smtClean="0"/>
            <a:t> </a:t>
          </a:r>
          <a:r>
            <a:rPr lang="en-US" sz="1800" dirty="0" err="1" smtClean="0"/>
            <a:t>soi</a:t>
          </a:r>
          <a:r>
            <a:rPr lang="en-US" sz="1800" dirty="0" smtClean="0"/>
            <a:t> </a:t>
          </a:r>
          <a:r>
            <a:rPr lang="en-US" sz="1800" dirty="0" err="1" smtClean="0"/>
            <a:t>đại</a:t>
          </a:r>
          <a:r>
            <a:rPr lang="en-US" sz="1800" dirty="0" smtClean="0"/>
            <a:t> </a:t>
          </a:r>
          <a:r>
            <a:rPr lang="en-US" sz="1800" dirty="0" err="1" smtClean="0"/>
            <a:t>tràng</a:t>
          </a:r>
          <a:endParaRPr lang="en-US" sz="1800" dirty="0" smtClean="0"/>
        </a:p>
        <a:p>
          <a:r>
            <a:rPr lang="en-US" sz="1800" dirty="0" smtClean="0"/>
            <a:t>~ 2-6 </a:t>
          </a:r>
          <a:r>
            <a:rPr lang="en-US" sz="1800" dirty="0" err="1" smtClean="0"/>
            <a:t>tháng</a:t>
          </a:r>
          <a:r>
            <a:rPr lang="en-US" sz="1800" dirty="0" smtClean="0"/>
            <a:t> </a:t>
          </a:r>
          <a:endParaRPr lang="en-US" sz="1800" dirty="0"/>
        </a:p>
      </dgm:t>
    </dgm:pt>
    <dgm:pt modelId="{232C550C-7590-43A3-B484-26974E174F3C}" type="parTrans" cxnId="{414032B3-DEF8-4A0C-BBB3-4D1FD95C57DF}">
      <dgm:prSet custT="1"/>
      <dgm:spPr/>
      <dgm:t>
        <a:bodyPr/>
        <a:lstStyle/>
        <a:p>
          <a:endParaRPr lang="en-US" sz="1800"/>
        </a:p>
      </dgm:t>
    </dgm:pt>
    <dgm:pt modelId="{06F6D426-CFAB-4005-893C-159386898B92}" type="sibTrans" cxnId="{414032B3-DEF8-4A0C-BBB3-4D1FD95C57DF}">
      <dgm:prSet/>
      <dgm:spPr/>
      <dgm:t>
        <a:bodyPr/>
        <a:lstStyle/>
        <a:p>
          <a:endParaRPr lang="en-US" sz="1800"/>
        </a:p>
      </dgm:t>
    </dgm:pt>
    <dgm:pt modelId="{4CA07A4E-DF4A-4BFE-8631-1D5CC3A63493}">
      <dgm:prSet phldrT="[Text]" custT="1"/>
      <dgm:spPr/>
      <dgm:t>
        <a:bodyPr/>
        <a:lstStyle/>
        <a:p>
          <a:r>
            <a:rPr lang="en-US" sz="1800" dirty="0" err="1" smtClean="0"/>
            <a:t>Điều</a:t>
          </a:r>
          <a:r>
            <a:rPr lang="en-US" sz="1800" dirty="0" smtClean="0"/>
            <a:t> </a:t>
          </a:r>
          <a:r>
            <a:rPr lang="en-US" sz="1800" dirty="0" err="1" smtClean="0"/>
            <a:t>trị</a:t>
          </a:r>
          <a:endParaRPr lang="en-US" sz="1800" dirty="0"/>
        </a:p>
      </dgm:t>
    </dgm:pt>
    <dgm:pt modelId="{17A1B118-7F71-4E97-B342-48ECECC9ECB8}" type="parTrans" cxnId="{E1683D61-D49E-4601-888C-F4F618ACB82E}">
      <dgm:prSet custT="1"/>
      <dgm:spPr/>
      <dgm:t>
        <a:bodyPr/>
        <a:lstStyle/>
        <a:p>
          <a:endParaRPr lang="en-US" sz="1800"/>
        </a:p>
      </dgm:t>
    </dgm:pt>
    <dgm:pt modelId="{EF9F3904-2E61-44DF-B497-2725522FB288}" type="sibTrans" cxnId="{E1683D61-D49E-4601-888C-F4F618ACB82E}">
      <dgm:prSet/>
      <dgm:spPr/>
      <dgm:t>
        <a:bodyPr/>
        <a:lstStyle/>
        <a:p>
          <a:endParaRPr lang="en-US" sz="1800"/>
        </a:p>
      </dgm:t>
    </dgm:pt>
    <dgm:pt modelId="{87AEBE01-C34C-4941-AA09-2F8D9196D13F}" type="pres">
      <dgm:prSet presAssocID="{FD6DF051-49B5-4902-B219-DA34E1D67D14}" presName="diagram" presStyleCnt="0">
        <dgm:presLayoutVars>
          <dgm:chPref val="1"/>
          <dgm:dir/>
          <dgm:animOne val="branch"/>
          <dgm:animLvl val="lvl"/>
          <dgm:resizeHandles val="exact"/>
        </dgm:presLayoutVars>
      </dgm:prSet>
      <dgm:spPr/>
      <dgm:t>
        <a:bodyPr/>
        <a:lstStyle/>
        <a:p>
          <a:endParaRPr lang="en-US"/>
        </a:p>
      </dgm:t>
    </dgm:pt>
    <dgm:pt modelId="{9EF5E080-CD7A-4435-AF1E-004AAF2B33D3}" type="pres">
      <dgm:prSet presAssocID="{AD2E2855-FF76-4EF0-A27B-6136B388F8F9}" presName="root1" presStyleCnt="0"/>
      <dgm:spPr/>
      <dgm:t>
        <a:bodyPr/>
        <a:lstStyle/>
        <a:p>
          <a:endParaRPr lang="en-US"/>
        </a:p>
      </dgm:t>
    </dgm:pt>
    <dgm:pt modelId="{8604FDEB-3B0A-4F26-9090-EE3CBB1A26C9}" type="pres">
      <dgm:prSet presAssocID="{AD2E2855-FF76-4EF0-A27B-6136B388F8F9}" presName="LevelOneTextNode" presStyleLbl="node0" presStyleIdx="0" presStyleCnt="1">
        <dgm:presLayoutVars>
          <dgm:chPref val="3"/>
        </dgm:presLayoutVars>
      </dgm:prSet>
      <dgm:spPr/>
      <dgm:t>
        <a:bodyPr/>
        <a:lstStyle/>
        <a:p>
          <a:endParaRPr lang="en-US"/>
        </a:p>
      </dgm:t>
    </dgm:pt>
    <dgm:pt modelId="{5F044014-60FE-42FD-8EEC-A091CC3996B9}" type="pres">
      <dgm:prSet presAssocID="{AD2E2855-FF76-4EF0-A27B-6136B388F8F9}" presName="level2hierChild" presStyleCnt="0"/>
      <dgm:spPr/>
      <dgm:t>
        <a:bodyPr/>
        <a:lstStyle/>
        <a:p>
          <a:endParaRPr lang="en-US"/>
        </a:p>
      </dgm:t>
    </dgm:pt>
    <dgm:pt modelId="{55E2F429-2E01-40AB-882A-3F9BAFE98691}" type="pres">
      <dgm:prSet presAssocID="{643C1750-264C-4BFB-8F6A-E70994300CD5}" presName="conn2-1" presStyleLbl="parChTrans1D2" presStyleIdx="0" presStyleCnt="5"/>
      <dgm:spPr/>
      <dgm:t>
        <a:bodyPr/>
        <a:lstStyle/>
        <a:p>
          <a:endParaRPr lang="en-US"/>
        </a:p>
      </dgm:t>
    </dgm:pt>
    <dgm:pt modelId="{3A40AAB1-5AF1-4991-A0FD-EFCFB4F4357C}" type="pres">
      <dgm:prSet presAssocID="{643C1750-264C-4BFB-8F6A-E70994300CD5}" presName="connTx" presStyleLbl="parChTrans1D2" presStyleIdx="0" presStyleCnt="5"/>
      <dgm:spPr/>
      <dgm:t>
        <a:bodyPr/>
        <a:lstStyle/>
        <a:p>
          <a:endParaRPr lang="en-US"/>
        </a:p>
      </dgm:t>
    </dgm:pt>
    <dgm:pt modelId="{CE66F84A-2928-4F4C-9AF6-4E9553BF064E}" type="pres">
      <dgm:prSet presAssocID="{C842514E-2873-4BBD-AF01-AA2C49AF7C85}" presName="root2" presStyleCnt="0"/>
      <dgm:spPr/>
      <dgm:t>
        <a:bodyPr/>
        <a:lstStyle/>
        <a:p>
          <a:endParaRPr lang="en-US"/>
        </a:p>
      </dgm:t>
    </dgm:pt>
    <dgm:pt modelId="{74D7A3D5-F5CA-415A-8610-3A62AB3FE3E2}" type="pres">
      <dgm:prSet presAssocID="{C842514E-2873-4BBD-AF01-AA2C49AF7C85}" presName="LevelTwoTextNode" presStyleLbl="node2" presStyleIdx="0" presStyleCnt="5" custScaleX="145740" custScaleY="140450">
        <dgm:presLayoutVars>
          <dgm:chPref val="3"/>
        </dgm:presLayoutVars>
      </dgm:prSet>
      <dgm:spPr/>
      <dgm:t>
        <a:bodyPr/>
        <a:lstStyle/>
        <a:p>
          <a:endParaRPr lang="en-US"/>
        </a:p>
      </dgm:t>
    </dgm:pt>
    <dgm:pt modelId="{D37ED3F2-3402-450E-9CA9-3581F1F810B1}" type="pres">
      <dgm:prSet presAssocID="{C842514E-2873-4BBD-AF01-AA2C49AF7C85}" presName="level3hierChild" presStyleCnt="0"/>
      <dgm:spPr/>
      <dgm:t>
        <a:bodyPr/>
        <a:lstStyle/>
        <a:p>
          <a:endParaRPr lang="en-US"/>
        </a:p>
      </dgm:t>
    </dgm:pt>
    <dgm:pt modelId="{76847D56-9C4D-414F-A312-8BC9D49CB5CA}" type="pres">
      <dgm:prSet presAssocID="{4EF74F60-DBB6-48C8-BBD7-F4FC67441E99}" presName="conn2-1" presStyleLbl="parChTrans1D3" presStyleIdx="0" presStyleCnt="5"/>
      <dgm:spPr/>
      <dgm:t>
        <a:bodyPr/>
        <a:lstStyle/>
        <a:p>
          <a:endParaRPr lang="en-US"/>
        </a:p>
      </dgm:t>
    </dgm:pt>
    <dgm:pt modelId="{7E135B65-E0C3-4B32-B36A-D88C37F4DD4D}" type="pres">
      <dgm:prSet presAssocID="{4EF74F60-DBB6-48C8-BBD7-F4FC67441E99}" presName="connTx" presStyleLbl="parChTrans1D3" presStyleIdx="0" presStyleCnt="5"/>
      <dgm:spPr/>
      <dgm:t>
        <a:bodyPr/>
        <a:lstStyle/>
        <a:p>
          <a:endParaRPr lang="en-US"/>
        </a:p>
      </dgm:t>
    </dgm:pt>
    <dgm:pt modelId="{3F004BDD-7DE6-4E19-9E13-9F2D4233AA31}" type="pres">
      <dgm:prSet presAssocID="{17DC692C-EDF8-4498-B557-315638F3B196}" presName="root2" presStyleCnt="0"/>
      <dgm:spPr/>
      <dgm:t>
        <a:bodyPr/>
        <a:lstStyle/>
        <a:p>
          <a:endParaRPr lang="en-US"/>
        </a:p>
      </dgm:t>
    </dgm:pt>
    <dgm:pt modelId="{0DE8C107-D80A-4E5B-96B0-1D9252052BF6}" type="pres">
      <dgm:prSet presAssocID="{17DC692C-EDF8-4498-B557-315638F3B196}" presName="LevelTwoTextNode" presStyleLbl="node3" presStyleIdx="0" presStyleCnt="5" custScaleY="71657">
        <dgm:presLayoutVars>
          <dgm:chPref val="3"/>
        </dgm:presLayoutVars>
      </dgm:prSet>
      <dgm:spPr/>
      <dgm:t>
        <a:bodyPr/>
        <a:lstStyle/>
        <a:p>
          <a:endParaRPr lang="en-US"/>
        </a:p>
      </dgm:t>
    </dgm:pt>
    <dgm:pt modelId="{26E894C0-ECAF-4316-8F32-F0E5B350BC4D}" type="pres">
      <dgm:prSet presAssocID="{17DC692C-EDF8-4498-B557-315638F3B196}" presName="level3hierChild" presStyleCnt="0"/>
      <dgm:spPr/>
      <dgm:t>
        <a:bodyPr/>
        <a:lstStyle/>
        <a:p>
          <a:endParaRPr lang="en-US"/>
        </a:p>
      </dgm:t>
    </dgm:pt>
    <dgm:pt modelId="{87A3C2FF-1CD0-4BD4-B037-224F7939FE36}" type="pres">
      <dgm:prSet presAssocID="{67DDF365-4412-4971-8D1D-B625299934A3}" presName="conn2-1" presStyleLbl="parChTrans1D4" presStyleIdx="0" presStyleCnt="2"/>
      <dgm:spPr/>
      <dgm:t>
        <a:bodyPr/>
        <a:lstStyle/>
        <a:p>
          <a:endParaRPr lang="en-US"/>
        </a:p>
      </dgm:t>
    </dgm:pt>
    <dgm:pt modelId="{50B6CA72-E572-4710-91D7-0CFD02AC6E82}" type="pres">
      <dgm:prSet presAssocID="{67DDF365-4412-4971-8D1D-B625299934A3}" presName="connTx" presStyleLbl="parChTrans1D4" presStyleIdx="0" presStyleCnt="2"/>
      <dgm:spPr/>
      <dgm:t>
        <a:bodyPr/>
        <a:lstStyle/>
        <a:p>
          <a:endParaRPr lang="en-US"/>
        </a:p>
      </dgm:t>
    </dgm:pt>
    <dgm:pt modelId="{AB1C8E81-9CFE-43E8-8EAD-BAB59E34815D}" type="pres">
      <dgm:prSet presAssocID="{50FD09AC-1385-431A-876F-14231FB88201}" presName="root2" presStyleCnt="0"/>
      <dgm:spPr/>
      <dgm:t>
        <a:bodyPr/>
        <a:lstStyle/>
        <a:p>
          <a:endParaRPr lang="en-US"/>
        </a:p>
      </dgm:t>
    </dgm:pt>
    <dgm:pt modelId="{E8E46145-DEA0-4C8C-8ADD-C4A5164BBC0E}" type="pres">
      <dgm:prSet presAssocID="{50FD09AC-1385-431A-876F-14231FB88201}" presName="LevelTwoTextNode" presStyleLbl="node4" presStyleIdx="0" presStyleCnt="2" custScaleY="71657">
        <dgm:presLayoutVars>
          <dgm:chPref val="3"/>
        </dgm:presLayoutVars>
      </dgm:prSet>
      <dgm:spPr/>
      <dgm:t>
        <a:bodyPr/>
        <a:lstStyle/>
        <a:p>
          <a:endParaRPr lang="en-US"/>
        </a:p>
      </dgm:t>
    </dgm:pt>
    <dgm:pt modelId="{20EA68F0-281B-4BC0-BE61-25F2D553A18D}" type="pres">
      <dgm:prSet presAssocID="{50FD09AC-1385-431A-876F-14231FB88201}" presName="level3hierChild" presStyleCnt="0"/>
      <dgm:spPr/>
      <dgm:t>
        <a:bodyPr/>
        <a:lstStyle/>
        <a:p>
          <a:endParaRPr lang="en-US"/>
        </a:p>
      </dgm:t>
    </dgm:pt>
    <dgm:pt modelId="{D34FC3F4-1D25-4637-938E-219543B8E8E2}" type="pres">
      <dgm:prSet presAssocID="{17D5750F-2F5D-4EC5-8631-6FB751895CB3}" presName="conn2-1" presStyleLbl="parChTrans1D2" presStyleIdx="1" presStyleCnt="5"/>
      <dgm:spPr/>
      <dgm:t>
        <a:bodyPr/>
        <a:lstStyle/>
        <a:p>
          <a:endParaRPr lang="en-US"/>
        </a:p>
      </dgm:t>
    </dgm:pt>
    <dgm:pt modelId="{49EB8524-7E0F-4BD7-8AC7-779336078215}" type="pres">
      <dgm:prSet presAssocID="{17D5750F-2F5D-4EC5-8631-6FB751895CB3}" presName="connTx" presStyleLbl="parChTrans1D2" presStyleIdx="1" presStyleCnt="5"/>
      <dgm:spPr/>
      <dgm:t>
        <a:bodyPr/>
        <a:lstStyle/>
        <a:p>
          <a:endParaRPr lang="en-US"/>
        </a:p>
      </dgm:t>
    </dgm:pt>
    <dgm:pt modelId="{6069F593-B30F-4A33-92AB-0FC56F12656C}" type="pres">
      <dgm:prSet presAssocID="{CD15D082-F1AE-468F-8511-AB8D0B9E0AE9}" presName="root2" presStyleCnt="0"/>
      <dgm:spPr/>
      <dgm:t>
        <a:bodyPr/>
        <a:lstStyle/>
        <a:p>
          <a:endParaRPr lang="en-US"/>
        </a:p>
      </dgm:t>
    </dgm:pt>
    <dgm:pt modelId="{6800C7EB-4A7E-43F4-BDA2-79D91122722A}" type="pres">
      <dgm:prSet presAssocID="{CD15D082-F1AE-468F-8511-AB8D0B9E0AE9}" presName="LevelTwoTextNode" presStyleLbl="node2" presStyleIdx="1" presStyleCnt="5" custScaleX="145740" custScaleY="140450">
        <dgm:presLayoutVars>
          <dgm:chPref val="3"/>
        </dgm:presLayoutVars>
      </dgm:prSet>
      <dgm:spPr/>
      <dgm:t>
        <a:bodyPr/>
        <a:lstStyle/>
        <a:p>
          <a:endParaRPr lang="en-US"/>
        </a:p>
      </dgm:t>
    </dgm:pt>
    <dgm:pt modelId="{8C51F82A-8997-4EE2-B21F-EF442AD2DC25}" type="pres">
      <dgm:prSet presAssocID="{CD15D082-F1AE-468F-8511-AB8D0B9E0AE9}" presName="level3hierChild" presStyleCnt="0"/>
      <dgm:spPr/>
      <dgm:t>
        <a:bodyPr/>
        <a:lstStyle/>
        <a:p>
          <a:endParaRPr lang="en-US"/>
        </a:p>
      </dgm:t>
    </dgm:pt>
    <dgm:pt modelId="{0A2475A9-D666-4AC3-B59A-84A0AFFF790C}" type="pres">
      <dgm:prSet presAssocID="{95FE5998-8A93-4875-BA7C-688BA047399B}" presName="conn2-1" presStyleLbl="parChTrans1D3" presStyleIdx="1" presStyleCnt="5"/>
      <dgm:spPr/>
      <dgm:t>
        <a:bodyPr/>
        <a:lstStyle/>
        <a:p>
          <a:endParaRPr lang="en-US"/>
        </a:p>
      </dgm:t>
    </dgm:pt>
    <dgm:pt modelId="{28060E3A-2E3E-41C3-80C8-FDB6FF0AD3EA}" type="pres">
      <dgm:prSet presAssocID="{95FE5998-8A93-4875-BA7C-688BA047399B}" presName="connTx" presStyleLbl="parChTrans1D3" presStyleIdx="1" presStyleCnt="5"/>
      <dgm:spPr/>
      <dgm:t>
        <a:bodyPr/>
        <a:lstStyle/>
        <a:p>
          <a:endParaRPr lang="en-US"/>
        </a:p>
      </dgm:t>
    </dgm:pt>
    <dgm:pt modelId="{E7B8F292-7D88-4BBD-A792-634F7914D069}" type="pres">
      <dgm:prSet presAssocID="{6FE21C56-33FE-41D6-820C-A12227E87212}" presName="root2" presStyleCnt="0"/>
      <dgm:spPr/>
      <dgm:t>
        <a:bodyPr/>
        <a:lstStyle/>
        <a:p>
          <a:endParaRPr lang="en-US"/>
        </a:p>
      </dgm:t>
    </dgm:pt>
    <dgm:pt modelId="{FBF9962D-5C06-44C0-BE3C-CD61D2584B72}" type="pres">
      <dgm:prSet presAssocID="{6FE21C56-33FE-41D6-820C-A12227E87212}" presName="LevelTwoTextNode" presStyleLbl="node3" presStyleIdx="1" presStyleCnt="5" custScaleY="71657">
        <dgm:presLayoutVars>
          <dgm:chPref val="3"/>
        </dgm:presLayoutVars>
      </dgm:prSet>
      <dgm:spPr/>
      <dgm:t>
        <a:bodyPr/>
        <a:lstStyle/>
        <a:p>
          <a:endParaRPr lang="en-US"/>
        </a:p>
      </dgm:t>
    </dgm:pt>
    <dgm:pt modelId="{8E4849E3-AB9A-46AB-8A85-66F189F20092}" type="pres">
      <dgm:prSet presAssocID="{6FE21C56-33FE-41D6-820C-A12227E87212}" presName="level3hierChild" presStyleCnt="0"/>
      <dgm:spPr/>
      <dgm:t>
        <a:bodyPr/>
        <a:lstStyle/>
        <a:p>
          <a:endParaRPr lang="en-US"/>
        </a:p>
      </dgm:t>
    </dgm:pt>
    <dgm:pt modelId="{4F3F8C19-4D0B-4ED1-9DF0-C4DD2AAF055C}" type="pres">
      <dgm:prSet presAssocID="{20EA1ECE-AD1D-4A83-95DE-184D55805F6B}" presName="conn2-1" presStyleLbl="parChTrans1D4" presStyleIdx="1" presStyleCnt="2"/>
      <dgm:spPr/>
      <dgm:t>
        <a:bodyPr/>
        <a:lstStyle/>
        <a:p>
          <a:endParaRPr lang="en-US"/>
        </a:p>
      </dgm:t>
    </dgm:pt>
    <dgm:pt modelId="{51FBB9FB-1889-46E1-B622-73B2E563AF9B}" type="pres">
      <dgm:prSet presAssocID="{20EA1ECE-AD1D-4A83-95DE-184D55805F6B}" presName="connTx" presStyleLbl="parChTrans1D4" presStyleIdx="1" presStyleCnt="2"/>
      <dgm:spPr/>
      <dgm:t>
        <a:bodyPr/>
        <a:lstStyle/>
        <a:p>
          <a:endParaRPr lang="en-US"/>
        </a:p>
      </dgm:t>
    </dgm:pt>
    <dgm:pt modelId="{E82E48B5-2AE4-4A24-AF68-893C08990D73}" type="pres">
      <dgm:prSet presAssocID="{6863EAF0-90CA-4D44-95D1-40C4784745EA}" presName="root2" presStyleCnt="0"/>
      <dgm:spPr/>
      <dgm:t>
        <a:bodyPr/>
        <a:lstStyle/>
        <a:p>
          <a:endParaRPr lang="en-US"/>
        </a:p>
      </dgm:t>
    </dgm:pt>
    <dgm:pt modelId="{AFF4BAD0-43E5-4371-A61E-C63097B919BF}" type="pres">
      <dgm:prSet presAssocID="{6863EAF0-90CA-4D44-95D1-40C4784745EA}" presName="LevelTwoTextNode" presStyleLbl="node4" presStyleIdx="1" presStyleCnt="2" custScaleY="71657">
        <dgm:presLayoutVars>
          <dgm:chPref val="3"/>
        </dgm:presLayoutVars>
      </dgm:prSet>
      <dgm:spPr/>
      <dgm:t>
        <a:bodyPr/>
        <a:lstStyle/>
        <a:p>
          <a:endParaRPr lang="en-US"/>
        </a:p>
      </dgm:t>
    </dgm:pt>
    <dgm:pt modelId="{AC16C92B-4E03-49A3-B4AC-AAAF3265283F}" type="pres">
      <dgm:prSet presAssocID="{6863EAF0-90CA-4D44-95D1-40C4784745EA}" presName="level3hierChild" presStyleCnt="0"/>
      <dgm:spPr/>
      <dgm:t>
        <a:bodyPr/>
        <a:lstStyle/>
        <a:p>
          <a:endParaRPr lang="en-US"/>
        </a:p>
      </dgm:t>
    </dgm:pt>
    <dgm:pt modelId="{23A4E566-9312-4822-AD3F-E385F2397153}" type="pres">
      <dgm:prSet presAssocID="{52C7BD32-8310-4F24-8E8D-5BE64C70A396}" presName="conn2-1" presStyleLbl="parChTrans1D2" presStyleIdx="2" presStyleCnt="5"/>
      <dgm:spPr/>
      <dgm:t>
        <a:bodyPr/>
        <a:lstStyle/>
        <a:p>
          <a:endParaRPr lang="en-US"/>
        </a:p>
      </dgm:t>
    </dgm:pt>
    <dgm:pt modelId="{30F1C853-D5FF-4D87-968A-CB34F92E58EE}" type="pres">
      <dgm:prSet presAssocID="{52C7BD32-8310-4F24-8E8D-5BE64C70A396}" presName="connTx" presStyleLbl="parChTrans1D2" presStyleIdx="2" presStyleCnt="5"/>
      <dgm:spPr/>
      <dgm:t>
        <a:bodyPr/>
        <a:lstStyle/>
        <a:p>
          <a:endParaRPr lang="en-US"/>
        </a:p>
      </dgm:t>
    </dgm:pt>
    <dgm:pt modelId="{E0AF8EF7-9E8F-47FB-B90A-49A3A124FA82}" type="pres">
      <dgm:prSet presAssocID="{C4DCFB56-55F9-42F1-AE10-380D150FFA42}" presName="root2" presStyleCnt="0"/>
      <dgm:spPr/>
      <dgm:t>
        <a:bodyPr/>
        <a:lstStyle/>
        <a:p>
          <a:endParaRPr lang="en-US"/>
        </a:p>
      </dgm:t>
    </dgm:pt>
    <dgm:pt modelId="{F1536BB0-CC89-400E-A64E-8AFCA4237C7A}" type="pres">
      <dgm:prSet presAssocID="{C4DCFB56-55F9-42F1-AE10-380D150FFA42}" presName="LevelTwoTextNode" presStyleLbl="node2" presStyleIdx="2" presStyleCnt="5" custScaleX="101716" custScaleY="62497">
        <dgm:presLayoutVars>
          <dgm:chPref val="3"/>
        </dgm:presLayoutVars>
      </dgm:prSet>
      <dgm:spPr/>
      <dgm:t>
        <a:bodyPr/>
        <a:lstStyle/>
        <a:p>
          <a:endParaRPr lang="en-US"/>
        </a:p>
      </dgm:t>
    </dgm:pt>
    <dgm:pt modelId="{D072DF94-E25D-4B18-ACAF-934F675DF69D}" type="pres">
      <dgm:prSet presAssocID="{C4DCFB56-55F9-42F1-AE10-380D150FFA42}" presName="level3hierChild" presStyleCnt="0"/>
      <dgm:spPr/>
      <dgm:t>
        <a:bodyPr/>
        <a:lstStyle/>
        <a:p>
          <a:endParaRPr lang="en-US"/>
        </a:p>
      </dgm:t>
    </dgm:pt>
    <dgm:pt modelId="{34B9012F-DB2B-4F8F-AB76-E4F0D6047A40}" type="pres">
      <dgm:prSet presAssocID="{7745BC1C-BDFD-497F-9A4F-8D69E97B09DA}" presName="conn2-1" presStyleLbl="parChTrans1D3" presStyleIdx="2" presStyleCnt="5"/>
      <dgm:spPr/>
      <dgm:t>
        <a:bodyPr/>
        <a:lstStyle/>
        <a:p>
          <a:endParaRPr lang="en-US"/>
        </a:p>
      </dgm:t>
    </dgm:pt>
    <dgm:pt modelId="{7A632994-3AA2-411F-BCA1-35AB4714FF1D}" type="pres">
      <dgm:prSet presAssocID="{7745BC1C-BDFD-497F-9A4F-8D69E97B09DA}" presName="connTx" presStyleLbl="parChTrans1D3" presStyleIdx="2" presStyleCnt="5"/>
      <dgm:spPr/>
      <dgm:t>
        <a:bodyPr/>
        <a:lstStyle/>
        <a:p>
          <a:endParaRPr lang="en-US"/>
        </a:p>
      </dgm:t>
    </dgm:pt>
    <dgm:pt modelId="{962E6776-7A61-42EC-9F42-0FF1A01A81FF}" type="pres">
      <dgm:prSet presAssocID="{EF62CD28-719A-414B-BF8A-869CED92EB80}" presName="root2" presStyleCnt="0"/>
      <dgm:spPr/>
      <dgm:t>
        <a:bodyPr/>
        <a:lstStyle/>
        <a:p>
          <a:endParaRPr lang="en-US"/>
        </a:p>
      </dgm:t>
    </dgm:pt>
    <dgm:pt modelId="{77CAA9D3-9018-45B3-9816-583F9B874B55}" type="pres">
      <dgm:prSet presAssocID="{EF62CD28-719A-414B-BF8A-869CED92EB80}" presName="LevelTwoTextNode" presStyleLbl="node3" presStyleIdx="2" presStyleCnt="5" custScaleX="131042" custScaleY="66120">
        <dgm:presLayoutVars>
          <dgm:chPref val="3"/>
        </dgm:presLayoutVars>
      </dgm:prSet>
      <dgm:spPr/>
      <dgm:t>
        <a:bodyPr/>
        <a:lstStyle/>
        <a:p>
          <a:endParaRPr lang="en-US"/>
        </a:p>
      </dgm:t>
    </dgm:pt>
    <dgm:pt modelId="{A0A5C9AF-097C-40D5-8EF9-3611A008AED0}" type="pres">
      <dgm:prSet presAssocID="{EF62CD28-719A-414B-BF8A-869CED92EB80}" presName="level3hierChild" presStyleCnt="0"/>
      <dgm:spPr/>
      <dgm:t>
        <a:bodyPr/>
        <a:lstStyle/>
        <a:p>
          <a:endParaRPr lang="en-US"/>
        </a:p>
      </dgm:t>
    </dgm:pt>
    <dgm:pt modelId="{5FBA093E-CD78-4F44-BCB6-47B1B73A8D98}" type="pres">
      <dgm:prSet presAssocID="{17EFB711-ACA5-4913-B7AE-0822DAFE6F27}" presName="conn2-1" presStyleLbl="parChTrans1D2" presStyleIdx="3" presStyleCnt="5"/>
      <dgm:spPr/>
      <dgm:t>
        <a:bodyPr/>
        <a:lstStyle/>
        <a:p>
          <a:endParaRPr lang="en-US"/>
        </a:p>
      </dgm:t>
    </dgm:pt>
    <dgm:pt modelId="{63F2A9C6-EA53-40B4-ADE5-00C9D1FEED75}" type="pres">
      <dgm:prSet presAssocID="{17EFB711-ACA5-4913-B7AE-0822DAFE6F27}" presName="connTx" presStyleLbl="parChTrans1D2" presStyleIdx="3" presStyleCnt="5"/>
      <dgm:spPr/>
      <dgm:t>
        <a:bodyPr/>
        <a:lstStyle/>
        <a:p>
          <a:endParaRPr lang="en-US"/>
        </a:p>
      </dgm:t>
    </dgm:pt>
    <dgm:pt modelId="{7BB8D1AA-ECF6-490A-BBF2-A81D45560680}" type="pres">
      <dgm:prSet presAssocID="{9096F462-043C-4B9D-9237-8B98D5405933}" presName="root2" presStyleCnt="0"/>
      <dgm:spPr/>
      <dgm:t>
        <a:bodyPr/>
        <a:lstStyle/>
        <a:p>
          <a:endParaRPr lang="en-US"/>
        </a:p>
      </dgm:t>
    </dgm:pt>
    <dgm:pt modelId="{23B61774-5C70-48AB-B741-F73C01325DD6}" type="pres">
      <dgm:prSet presAssocID="{9096F462-043C-4B9D-9237-8B98D5405933}" presName="LevelTwoTextNode" presStyleLbl="node2" presStyleIdx="3" presStyleCnt="5" custScaleX="101716" custScaleY="62497">
        <dgm:presLayoutVars>
          <dgm:chPref val="3"/>
        </dgm:presLayoutVars>
      </dgm:prSet>
      <dgm:spPr/>
      <dgm:t>
        <a:bodyPr/>
        <a:lstStyle/>
        <a:p>
          <a:endParaRPr lang="en-US"/>
        </a:p>
      </dgm:t>
    </dgm:pt>
    <dgm:pt modelId="{949B6284-F6F6-4DC0-88B6-C95308BA5415}" type="pres">
      <dgm:prSet presAssocID="{9096F462-043C-4B9D-9237-8B98D5405933}" presName="level3hierChild" presStyleCnt="0"/>
      <dgm:spPr/>
      <dgm:t>
        <a:bodyPr/>
        <a:lstStyle/>
        <a:p>
          <a:endParaRPr lang="en-US"/>
        </a:p>
      </dgm:t>
    </dgm:pt>
    <dgm:pt modelId="{DB9AE97D-BBB7-4BBD-8102-0363A05B667D}" type="pres">
      <dgm:prSet presAssocID="{232C550C-7590-43A3-B484-26974E174F3C}" presName="conn2-1" presStyleLbl="parChTrans1D3" presStyleIdx="3" presStyleCnt="5"/>
      <dgm:spPr/>
      <dgm:t>
        <a:bodyPr/>
        <a:lstStyle/>
        <a:p>
          <a:endParaRPr lang="en-US"/>
        </a:p>
      </dgm:t>
    </dgm:pt>
    <dgm:pt modelId="{3AA84EB9-9242-409C-A52F-BD8CC15A71CA}" type="pres">
      <dgm:prSet presAssocID="{232C550C-7590-43A3-B484-26974E174F3C}" presName="connTx" presStyleLbl="parChTrans1D3" presStyleIdx="3" presStyleCnt="5"/>
      <dgm:spPr/>
      <dgm:t>
        <a:bodyPr/>
        <a:lstStyle/>
        <a:p>
          <a:endParaRPr lang="en-US"/>
        </a:p>
      </dgm:t>
    </dgm:pt>
    <dgm:pt modelId="{1FF0021E-5570-40BB-B309-EE50D9F4738C}" type="pres">
      <dgm:prSet presAssocID="{F1D5C5AB-87CD-479C-81B9-1D3A365E7CBE}" presName="root2" presStyleCnt="0"/>
      <dgm:spPr/>
      <dgm:t>
        <a:bodyPr/>
        <a:lstStyle/>
        <a:p>
          <a:endParaRPr lang="en-US"/>
        </a:p>
      </dgm:t>
    </dgm:pt>
    <dgm:pt modelId="{76A30559-4052-4CBE-97F0-B348F97B626B}" type="pres">
      <dgm:prSet presAssocID="{F1D5C5AB-87CD-479C-81B9-1D3A365E7CBE}" presName="LevelTwoTextNode" presStyleLbl="node3" presStyleIdx="3" presStyleCnt="5" custScaleX="131042" custScaleY="66120">
        <dgm:presLayoutVars>
          <dgm:chPref val="3"/>
        </dgm:presLayoutVars>
      </dgm:prSet>
      <dgm:spPr/>
      <dgm:t>
        <a:bodyPr/>
        <a:lstStyle/>
        <a:p>
          <a:endParaRPr lang="en-US"/>
        </a:p>
      </dgm:t>
    </dgm:pt>
    <dgm:pt modelId="{A4417186-CBDC-462A-823B-15287742CA62}" type="pres">
      <dgm:prSet presAssocID="{F1D5C5AB-87CD-479C-81B9-1D3A365E7CBE}" presName="level3hierChild" presStyleCnt="0"/>
      <dgm:spPr/>
      <dgm:t>
        <a:bodyPr/>
        <a:lstStyle/>
        <a:p>
          <a:endParaRPr lang="en-US"/>
        </a:p>
      </dgm:t>
    </dgm:pt>
    <dgm:pt modelId="{0F24783A-36D6-40B5-B926-7F1D43C4B606}" type="pres">
      <dgm:prSet presAssocID="{C55594BF-8F7E-4B0B-AAA7-9D9E30C04212}" presName="conn2-1" presStyleLbl="parChTrans1D2" presStyleIdx="4" presStyleCnt="5"/>
      <dgm:spPr/>
      <dgm:t>
        <a:bodyPr/>
        <a:lstStyle/>
        <a:p>
          <a:endParaRPr lang="en-US"/>
        </a:p>
      </dgm:t>
    </dgm:pt>
    <dgm:pt modelId="{BE7B8A85-D447-49EF-963C-D51728EF6391}" type="pres">
      <dgm:prSet presAssocID="{C55594BF-8F7E-4B0B-AAA7-9D9E30C04212}" presName="connTx" presStyleLbl="parChTrans1D2" presStyleIdx="4" presStyleCnt="5"/>
      <dgm:spPr/>
      <dgm:t>
        <a:bodyPr/>
        <a:lstStyle/>
        <a:p>
          <a:endParaRPr lang="en-US"/>
        </a:p>
      </dgm:t>
    </dgm:pt>
    <dgm:pt modelId="{D76D4453-4E2A-4252-B1ED-5AA87D4F4772}" type="pres">
      <dgm:prSet presAssocID="{F05442BB-7321-418D-ACE9-2C782EBB2F86}" presName="root2" presStyleCnt="0"/>
      <dgm:spPr/>
      <dgm:t>
        <a:bodyPr/>
        <a:lstStyle/>
        <a:p>
          <a:endParaRPr lang="en-US"/>
        </a:p>
      </dgm:t>
    </dgm:pt>
    <dgm:pt modelId="{17137BF3-8FD7-4588-9B8C-05741FF26386}" type="pres">
      <dgm:prSet presAssocID="{F05442BB-7321-418D-ACE9-2C782EBB2F86}" presName="LevelTwoTextNode" presStyleLbl="node2" presStyleIdx="4" presStyleCnt="5" custScaleX="101716" custScaleY="62497">
        <dgm:presLayoutVars>
          <dgm:chPref val="3"/>
        </dgm:presLayoutVars>
      </dgm:prSet>
      <dgm:spPr/>
      <dgm:t>
        <a:bodyPr/>
        <a:lstStyle/>
        <a:p>
          <a:endParaRPr lang="en-US"/>
        </a:p>
      </dgm:t>
    </dgm:pt>
    <dgm:pt modelId="{3189C487-EF70-44C8-9047-6ABE85937B29}" type="pres">
      <dgm:prSet presAssocID="{F05442BB-7321-418D-ACE9-2C782EBB2F86}" presName="level3hierChild" presStyleCnt="0"/>
      <dgm:spPr/>
      <dgm:t>
        <a:bodyPr/>
        <a:lstStyle/>
        <a:p>
          <a:endParaRPr lang="en-US"/>
        </a:p>
      </dgm:t>
    </dgm:pt>
    <dgm:pt modelId="{DEC5D44B-070A-4848-B32A-C734DB30EF38}" type="pres">
      <dgm:prSet presAssocID="{17A1B118-7F71-4E97-B342-48ECECC9ECB8}" presName="conn2-1" presStyleLbl="parChTrans1D3" presStyleIdx="4" presStyleCnt="5"/>
      <dgm:spPr/>
      <dgm:t>
        <a:bodyPr/>
        <a:lstStyle/>
        <a:p>
          <a:endParaRPr lang="en-US"/>
        </a:p>
      </dgm:t>
    </dgm:pt>
    <dgm:pt modelId="{504188AA-29D1-4AA4-9439-DE4E2DAF022A}" type="pres">
      <dgm:prSet presAssocID="{17A1B118-7F71-4E97-B342-48ECECC9ECB8}" presName="connTx" presStyleLbl="parChTrans1D3" presStyleIdx="4" presStyleCnt="5"/>
      <dgm:spPr/>
      <dgm:t>
        <a:bodyPr/>
        <a:lstStyle/>
        <a:p>
          <a:endParaRPr lang="en-US"/>
        </a:p>
      </dgm:t>
    </dgm:pt>
    <dgm:pt modelId="{CE4A5693-2B0E-4788-B15D-3627520538A9}" type="pres">
      <dgm:prSet presAssocID="{4CA07A4E-DF4A-4BFE-8631-1D5CC3A63493}" presName="root2" presStyleCnt="0"/>
      <dgm:spPr/>
      <dgm:t>
        <a:bodyPr/>
        <a:lstStyle/>
        <a:p>
          <a:endParaRPr lang="en-US"/>
        </a:p>
      </dgm:t>
    </dgm:pt>
    <dgm:pt modelId="{F5F517A9-51FA-4D9F-AC72-F834F2553375}" type="pres">
      <dgm:prSet presAssocID="{4CA07A4E-DF4A-4BFE-8631-1D5CC3A63493}" presName="LevelTwoTextNode" presStyleLbl="node3" presStyleIdx="4" presStyleCnt="5" custScaleX="131042" custScaleY="66120">
        <dgm:presLayoutVars>
          <dgm:chPref val="3"/>
        </dgm:presLayoutVars>
      </dgm:prSet>
      <dgm:spPr/>
      <dgm:t>
        <a:bodyPr/>
        <a:lstStyle/>
        <a:p>
          <a:endParaRPr lang="en-US"/>
        </a:p>
      </dgm:t>
    </dgm:pt>
    <dgm:pt modelId="{0C43D102-31EA-4081-B80B-4519EC2EEA21}" type="pres">
      <dgm:prSet presAssocID="{4CA07A4E-DF4A-4BFE-8631-1D5CC3A63493}" presName="level3hierChild" presStyleCnt="0"/>
      <dgm:spPr/>
      <dgm:t>
        <a:bodyPr/>
        <a:lstStyle/>
        <a:p>
          <a:endParaRPr lang="en-US"/>
        </a:p>
      </dgm:t>
    </dgm:pt>
  </dgm:ptLst>
  <dgm:cxnLst>
    <dgm:cxn modelId="{E220A2BF-7627-4785-9CBE-6455AF0C3630}" type="presOf" srcId="{EF62CD28-719A-414B-BF8A-869CED92EB80}" destId="{77CAA9D3-9018-45B3-9816-583F9B874B55}" srcOrd="0" destOrd="0" presId="urn:microsoft.com/office/officeart/2005/8/layout/hierarchy2"/>
    <dgm:cxn modelId="{DDD56544-E513-440E-9EE1-D99D8975F886}" type="presOf" srcId="{7745BC1C-BDFD-497F-9A4F-8D69E97B09DA}" destId="{34B9012F-DB2B-4F8F-AB76-E4F0D6047A40}" srcOrd="0" destOrd="0" presId="urn:microsoft.com/office/officeart/2005/8/layout/hierarchy2"/>
    <dgm:cxn modelId="{20CC4E4A-38CB-46D3-B48F-7CDB50EAF065}" type="presOf" srcId="{F05442BB-7321-418D-ACE9-2C782EBB2F86}" destId="{17137BF3-8FD7-4588-9B8C-05741FF26386}" srcOrd="0" destOrd="0" presId="urn:microsoft.com/office/officeart/2005/8/layout/hierarchy2"/>
    <dgm:cxn modelId="{4CB5B6F9-6645-4467-9257-0FA963AF0E65}" type="presOf" srcId="{20EA1ECE-AD1D-4A83-95DE-184D55805F6B}" destId="{51FBB9FB-1889-46E1-B622-73B2E563AF9B}" srcOrd="1" destOrd="0" presId="urn:microsoft.com/office/officeart/2005/8/layout/hierarchy2"/>
    <dgm:cxn modelId="{1D3D083E-ACD6-43DB-8749-3A08B1661D17}" type="presOf" srcId="{17D5750F-2F5D-4EC5-8631-6FB751895CB3}" destId="{D34FC3F4-1D25-4637-938E-219543B8E8E2}" srcOrd="0" destOrd="0" presId="urn:microsoft.com/office/officeart/2005/8/layout/hierarchy2"/>
    <dgm:cxn modelId="{5D9C6CDC-A89C-4058-99B3-DF1CF52EECC8}" type="presOf" srcId="{C55594BF-8F7E-4B0B-AAA7-9D9E30C04212}" destId="{0F24783A-36D6-40B5-B926-7F1D43C4B606}" srcOrd="0" destOrd="0" presId="urn:microsoft.com/office/officeart/2005/8/layout/hierarchy2"/>
    <dgm:cxn modelId="{00ACA407-76AA-4BB6-B156-9FDD88E5EC4F}" type="presOf" srcId="{232C550C-7590-43A3-B484-26974E174F3C}" destId="{DB9AE97D-BBB7-4BBD-8102-0363A05B667D}" srcOrd="0" destOrd="0" presId="urn:microsoft.com/office/officeart/2005/8/layout/hierarchy2"/>
    <dgm:cxn modelId="{45481DF9-5306-4F29-BF83-766FD75468B0}" type="presOf" srcId="{C4DCFB56-55F9-42F1-AE10-380D150FFA42}" destId="{F1536BB0-CC89-400E-A64E-8AFCA4237C7A}" srcOrd="0" destOrd="0" presId="urn:microsoft.com/office/officeart/2005/8/layout/hierarchy2"/>
    <dgm:cxn modelId="{11820AF5-BB8E-4002-949F-54FC57F7171A}" type="presOf" srcId="{17A1B118-7F71-4E97-B342-48ECECC9ECB8}" destId="{504188AA-29D1-4AA4-9439-DE4E2DAF022A}" srcOrd="1" destOrd="0" presId="urn:microsoft.com/office/officeart/2005/8/layout/hierarchy2"/>
    <dgm:cxn modelId="{8AEA5641-CAD7-461C-9780-35358B6EFE9D}" srcId="{AD2E2855-FF76-4EF0-A27B-6136B388F8F9}" destId="{C842514E-2873-4BBD-AF01-AA2C49AF7C85}" srcOrd="0" destOrd="0" parTransId="{643C1750-264C-4BFB-8F6A-E70994300CD5}" sibTransId="{E9FD3FB3-B6A4-4C70-AC1B-EF319BA8C232}"/>
    <dgm:cxn modelId="{304605C2-D19D-4A48-B959-7C565C1245E8}" srcId="{AD2E2855-FF76-4EF0-A27B-6136B388F8F9}" destId="{CD15D082-F1AE-468F-8511-AB8D0B9E0AE9}" srcOrd="1" destOrd="0" parTransId="{17D5750F-2F5D-4EC5-8631-6FB751895CB3}" sibTransId="{FC54B2F8-D602-4A19-86E3-F640C549F855}"/>
    <dgm:cxn modelId="{14ECA9C3-2E91-4DFB-83F1-AA5C3A392F8F}" type="presOf" srcId="{FD6DF051-49B5-4902-B219-DA34E1D67D14}" destId="{87AEBE01-C34C-4941-AA09-2F8D9196D13F}" srcOrd="0" destOrd="0" presId="urn:microsoft.com/office/officeart/2005/8/layout/hierarchy2"/>
    <dgm:cxn modelId="{ACFD77EB-6DE5-48C7-AA75-04181AB7B7E4}" type="presOf" srcId="{17A1B118-7F71-4E97-B342-48ECECC9ECB8}" destId="{DEC5D44B-070A-4848-B32A-C734DB30EF38}" srcOrd="0" destOrd="0" presId="urn:microsoft.com/office/officeart/2005/8/layout/hierarchy2"/>
    <dgm:cxn modelId="{21509463-1459-4E3D-B24F-329F11D24C89}" type="presOf" srcId="{67DDF365-4412-4971-8D1D-B625299934A3}" destId="{50B6CA72-E572-4710-91D7-0CFD02AC6E82}" srcOrd="1" destOrd="0" presId="urn:microsoft.com/office/officeart/2005/8/layout/hierarchy2"/>
    <dgm:cxn modelId="{792BB8CC-6C56-409E-A1BD-69FF5C778378}" type="presOf" srcId="{17EFB711-ACA5-4913-B7AE-0822DAFE6F27}" destId="{63F2A9C6-EA53-40B4-ADE5-00C9D1FEED75}" srcOrd="1" destOrd="0" presId="urn:microsoft.com/office/officeart/2005/8/layout/hierarchy2"/>
    <dgm:cxn modelId="{AB7039C8-B98D-4EB2-9A1A-7A751399F20B}" type="presOf" srcId="{50FD09AC-1385-431A-876F-14231FB88201}" destId="{E8E46145-DEA0-4C8C-8ADD-C4A5164BBC0E}" srcOrd="0" destOrd="0" presId="urn:microsoft.com/office/officeart/2005/8/layout/hierarchy2"/>
    <dgm:cxn modelId="{2F8D004A-91AB-4474-95AF-86E085B05922}" type="presOf" srcId="{20EA1ECE-AD1D-4A83-95DE-184D55805F6B}" destId="{4F3F8C19-4D0B-4ED1-9DF0-C4DD2AAF055C}" srcOrd="0" destOrd="0" presId="urn:microsoft.com/office/officeart/2005/8/layout/hierarchy2"/>
    <dgm:cxn modelId="{062BD77F-E0CF-4378-A74A-534FD708D758}" type="presOf" srcId="{9096F462-043C-4B9D-9237-8B98D5405933}" destId="{23B61774-5C70-48AB-B741-F73C01325DD6}" srcOrd="0" destOrd="0" presId="urn:microsoft.com/office/officeart/2005/8/layout/hierarchy2"/>
    <dgm:cxn modelId="{A941FD7A-9781-4051-907A-A351485E101C}" type="presOf" srcId="{AD2E2855-FF76-4EF0-A27B-6136B388F8F9}" destId="{8604FDEB-3B0A-4F26-9090-EE3CBB1A26C9}" srcOrd="0" destOrd="0" presId="urn:microsoft.com/office/officeart/2005/8/layout/hierarchy2"/>
    <dgm:cxn modelId="{087F24DC-406A-4724-8697-27EFE8BF6D9D}" type="presOf" srcId="{C55594BF-8F7E-4B0B-AAA7-9D9E30C04212}" destId="{BE7B8A85-D447-49EF-963C-D51728EF6391}" srcOrd="1" destOrd="0" presId="urn:microsoft.com/office/officeart/2005/8/layout/hierarchy2"/>
    <dgm:cxn modelId="{E91A84AB-AB8D-4392-B4B1-7498648E4532}" type="presOf" srcId="{6863EAF0-90CA-4D44-95D1-40C4784745EA}" destId="{AFF4BAD0-43E5-4371-A61E-C63097B919BF}" srcOrd="0" destOrd="0" presId="urn:microsoft.com/office/officeart/2005/8/layout/hierarchy2"/>
    <dgm:cxn modelId="{17A34B3A-6BAD-464F-8DBF-EE6F3F417D31}" type="presOf" srcId="{95FE5998-8A93-4875-BA7C-688BA047399B}" destId="{28060E3A-2E3E-41C3-80C8-FDB6FF0AD3EA}" srcOrd="1" destOrd="0" presId="urn:microsoft.com/office/officeart/2005/8/layout/hierarchy2"/>
    <dgm:cxn modelId="{2AAA95D9-96B9-483A-A552-91084C6BE71F}" srcId="{17DC692C-EDF8-4498-B557-315638F3B196}" destId="{50FD09AC-1385-431A-876F-14231FB88201}" srcOrd="0" destOrd="0" parTransId="{67DDF365-4412-4971-8D1D-B625299934A3}" sibTransId="{E0E34039-3E1D-4AC7-83E1-804C6861AF63}"/>
    <dgm:cxn modelId="{414032B3-DEF8-4A0C-BBB3-4D1FD95C57DF}" srcId="{9096F462-043C-4B9D-9237-8B98D5405933}" destId="{F1D5C5AB-87CD-479C-81B9-1D3A365E7CBE}" srcOrd="0" destOrd="0" parTransId="{232C550C-7590-43A3-B484-26974E174F3C}" sibTransId="{06F6D426-CFAB-4005-893C-159386898B92}"/>
    <dgm:cxn modelId="{099CBFF8-6982-4C10-8AB7-455E142FA180}" type="presOf" srcId="{4EF74F60-DBB6-48C8-BBD7-F4FC67441E99}" destId="{76847D56-9C4D-414F-A312-8BC9D49CB5CA}" srcOrd="0" destOrd="0" presId="urn:microsoft.com/office/officeart/2005/8/layout/hierarchy2"/>
    <dgm:cxn modelId="{7C273539-0541-4C99-BC45-C972DE4BFB59}" srcId="{C4DCFB56-55F9-42F1-AE10-380D150FFA42}" destId="{EF62CD28-719A-414B-BF8A-869CED92EB80}" srcOrd="0" destOrd="0" parTransId="{7745BC1C-BDFD-497F-9A4F-8D69E97B09DA}" sibTransId="{E72E0E88-0B05-4FD9-8CF8-72D41C74BA1E}"/>
    <dgm:cxn modelId="{8A9CCE01-76D5-4DB1-A620-A16946C6BA87}" srcId="{C842514E-2873-4BBD-AF01-AA2C49AF7C85}" destId="{17DC692C-EDF8-4498-B557-315638F3B196}" srcOrd="0" destOrd="0" parTransId="{4EF74F60-DBB6-48C8-BBD7-F4FC67441E99}" sibTransId="{98A0A8C9-E663-474A-85F7-3E0B773C94E5}"/>
    <dgm:cxn modelId="{DD4B554E-84D9-4B3D-8C27-75BBBB76F6AA}" type="presOf" srcId="{67DDF365-4412-4971-8D1D-B625299934A3}" destId="{87A3C2FF-1CD0-4BD4-B037-224F7939FE36}" srcOrd="0" destOrd="0" presId="urn:microsoft.com/office/officeart/2005/8/layout/hierarchy2"/>
    <dgm:cxn modelId="{E1683D61-D49E-4601-888C-F4F618ACB82E}" srcId="{F05442BB-7321-418D-ACE9-2C782EBB2F86}" destId="{4CA07A4E-DF4A-4BFE-8631-1D5CC3A63493}" srcOrd="0" destOrd="0" parTransId="{17A1B118-7F71-4E97-B342-48ECECC9ECB8}" sibTransId="{EF9F3904-2E61-44DF-B497-2725522FB288}"/>
    <dgm:cxn modelId="{4CDA64F3-0A1D-4BB3-BB6E-DD810D227B70}" type="presOf" srcId="{17DC692C-EDF8-4498-B557-315638F3B196}" destId="{0DE8C107-D80A-4E5B-96B0-1D9252052BF6}" srcOrd="0" destOrd="0" presId="urn:microsoft.com/office/officeart/2005/8/layout/hierarchy2"/>
    <dgm:cxn modelId="{2A56F445-6D58-4461-A421-C501DB5467F8}" type="presOf" srcId="{17EFB711-ACA5-4913-B7AE-0822DAFE6F27}" destId="{5FBA093E-CD78-4F44-BCB6-47B1B73A8D98}" srcOrd="0" destOrd="0" presId="urn:microsoft.com/office/officeart/2005/8/layout/hierarchy2"/>
    <dgm:cxn modelId="{CF60452B-30A1-4713-886C-8B70C36EC6D1}" type="presOf" srcId="{95FE5998-8A93-4875-BA7C-688BA047399B}" destId="{0A2475A9-D666-4AC3-B59A-84A0AFFF790C}" srcOrd="0" destOrd="0" presId="urn:microsoft.com/office/officeart/2005/8/layout/hierarchy2"/>
    <dgm:cxn modelId="{57BDDA24-A1AA-4DC8-A49D-8376C2CFC56E}" type="presOf" srcId="{4CA07A4E-DF4A-4BFE-8631-1D5CC3A63493}" destId="{F5F517A9-51FA-4D9F-AC72-F834F2553375}" srcOrd="0" destOrd="0" presId="urn:microsoft.com/office/officeart/2005/8/layout/hierarchy2"/>
    <dgm:cxn modelId="{843708F6-16FB-44FE-8248-F972932F7348}" srcId="{AD2E2855-FF76-4EF0-A27B-6136B388F8F9}" destId="{C4DCFB56-55F9-42F1-AE10-380D150FFA42}" srcOrd="2" destOrd="0" parTransId="{52C7BD32-8310-4F24-8E8D-5BE64C70A396}" sibTransId="{9CE531C7-E56C-4AE8-AC1D-3978841AC291}"/>
    <dgm:cxn modelId="{62D0806C-AA19-4C96-82DF-DACEC90B8E77}" type="presOf" srcId="{6FE21C56-33FE-41D6-820C-A12227E87212}" destId="{FBF9962D-5C06-44C0-BE3C-CD61D2584B72}" srcOrd="0" destOrd="0" presId="urn:microsoft.com/office/officeart/2005/8/layout/hierarchy2"/>
    <dgm:cxn modelId="{3B618A30-D607-4FF9-A0BF-4F644A1F3DBD}" type="presOf" srcId="{4EF74F60-DBB6-48C8-BBD7-F4FC67441E99}" destId="{7E135B65-E0C3-4B32-B36A-D88C37F4DD4D}" srcOrd="1" destOrd="0" presId="urn:microsoft.com/office/officeart/2005/8/layout/hierarchy2"/>
    <dgm:cxn modelId="{446C4D0F-DD71-442D-BAC3-CD3A8C919118}" type="presOf" srcId="{F1D5C5AB-87CD-479C-81B9-1D3A365E7CBE}" destId="{76A30559-4052-4CBE-97F0-B348F97B626B}" srcOrd="0" destOrd="0" presId="urn:microsoft.com/office/officeart/2005/8/layout/hierarchy2"/>
    <dgm:cxn modelId="{CAF06C7F-EC72-46A1-89F5-25BEFE19E626}" srcId="{FD6DF051-49B5-4902-B219-DA34E1D67D14}" destId="{AD2E2855-FF76-4EF0-A27B-6136B388F8F9}" srcOrd="0" destOrd="0" parTransId="{0B5F2A22-D7ED-44F5-A282-35707D52694A}" sibTransId="{84097712-CFF8-4528-8754-EAD76957E715}"/>
    <dgm:cxn modelId="{6E76322D-59CA-459E-8DA3-11127DD7A404}" type="presOf" srcId="{643C1750-264C-4BFB-8F6A-E70994300CD5}" destId="{55E2F429-2E01-40AB-882A-3F9BAFE98691}" srcOrd="0" destOrd="0" presId="urn:microsoft.com/office/officeart/2005/8/layout/hierarchy2"/>
    <dgm:cxn modelId="{96D23062-D32B-4C50-A222-4ECFC5E0E510}" type="presOf" srcId="{232C550C-7590-43A3-B484-26974E174F3C}" destId="{3AA84EB9-9242-409C-A52F-BD8CC15A71CA}" srcOrd="1" destOrd="0" presId="urn:microsoft.com/office/officeart/2005/8/layout/hierarchy2"/>
    <dgm:cxn modelId="{FCED9499-C7FD-41AE-B59D-82946B9A0019}" srcId="{AD2E2855-FF76-4EF0-A27B-6136B388F8F9}" destId="{F05442BB-7321-418D-ACE9-2C782EBB2F86}" srcOrd="4" destOrd="0" parTransId="{C55594BF-8F7E-4B0B-AAA7-9D9E30C04212}" sibTransId="{9EF0BB5A-AA83-43B0-8AC8-62E31ED2CFDF}"/>
    <dgm:cxn modelId="{E840C577-D5C3-45D1-94EE-964B88B0A522}" type="presOf" srcId="{C842514E-2873-4BBD-AF01-AA2C49AF7C85}" destId="{74D7A3D5-F5CA-415A-8610-3A62AB3FE3E2}" srcOrd="0" destOrd="0" presId="urn:microsoft.com/office/officeart/2005/8/layout/hierarchy2"/>
    <dgm:cxn modelId="{F84DED8B-6BF1-4EC8-8416-5BA7196717DB}" type="presOf" srcId="{643C1750-264C-4BFB-8F6A-E70994300CD5}" destId="{3A40AAB1-5AF1-4991-A0FD-EFCFB4F4357C}" srcOrd="1" destOrd="0" presId="urn:microsoft.com/office/officeart/2005/8/layout/hierarchy2"/>
    <dgm:cxn modelId="{BF17E641-7622-4DCB-96E6-9663B27F9090}" type="presOf" srcId="{7745BC1C-BDFD-497F-9A4F-8D69E97B09DA}" destId="{7A632994-3AA2-411F-BCA1-35AB4714FF1D}" srcOrd="1" destOrd="0" presId="urn:microsoft.com/office/officeart/2005/8/layout/hierarchy2"/>
    <dgm:cxn modelId="{9A61900A-67DC-4224-881F-B04C1A2FEE95}" type="presOf" srcId="{17D5750F-2F5D-4EC5-8631-6FB751895CB3}" destId="{49EB8524-7E0F-4BD7-8AC7-779336078215}" srcOrd="1" destOrd="0" presId="urn:microsoft.com/office/officeart/2005/8/layout/hierarchy2"/>
    <dgm:cxn modelId="{143E9593-52B7-466C-8D0B-A8EF10CCC965}" srcId="{CD15D082-F1AE-468F-8511-AB8D0B9E0AE9}" destId="{6FE21C56-33FE-41D6-820C-A12227E87212}" srcOrd="0" destOrd="0" parTransId="{95FE5998-8A93-4875-BA7C-688BA047399B}" sibTransId="{A749A390-57B2-40F3-8473-78FDC2822C3C}"/>
    <dgm:cxn modelId="{42870289-B961-4456-A494-47D8B2B29B3E}" srcId="{6FE21C56-33FE-41D6-820C-A12227E87212}" destId="{6863EAF0-90CA-4D44-95D1-40C4784745EA}" srcOrd="0" destOrd="0" parTransId="{20EA1ECE-AD1D-4A83-95DE-184D55805F6B}" sibTransId="{3AC4F8A5-B3CC-4E32-B4B9-10070A2FA818}"/>
    <dgm:cxn modelId="{AA06E1C2-5B90-4F3C-B72E-6A1AF76B1B4A}" type="presOf" srcId="{CD15D082-F1AE-468F-8511-AB8D0B9E0AE9}" destId="{6800C7EB-4A7E-43F4-BDA2-79D91122722A}" srcOrd="0" destOrd="0" presId="urn:microsoft.com/office/officeart/2005/8/layout/hierarchy2"/>
    <dgm:cxn modelId="{90636BBD-C13E-430E-A87F-F39E6ECA1F6C}" srcId="{AD2E2855-FF76-4EF0-A27B-6136B388F8F9}" destId="{9096F462-043C-4B9D-9237-8B98D5405933}" srcOrd="3" destOrd="0" parTransId="{17EFB711-ACA5-4913-B7AE-0822DAFE6F27}" sibTransId="{04C832D3-B40C-4236-B5EC-CDA2D17B82E2}"/>
    <dgm:cxn modelId="{04CAFD3D-A5B8-4021-B47E-D706613C9191}" type="presOf" srcId="{52C7BD32-8310-4F24-8E8D-5BE64C70A396}" destId="{23A4E566-9312-4822-AD3F-E385F2397153}" srcOrd="0" destOrd="0" presId="urn:microsoft.com/office/officeart/2005/8/layout/hierarchy2"/>
    <dgm:cxn modelId="{DA107F77-E160-472D-8431-9FB6C0848FD0}" type="presOf" srcId="{52C7BD32-8310-4F24-8E8D-5BE64C70A396}" destId="{30F1C853-D5FF-4D87-968A-CB34F92E58EE}" srcOrd="1" destOrd="0" presId="urn:microsoft.com/office/officeart/2005/8/layout/hierarchy2"/>
    <dgm:cxn modelId="{C2D737D4-FA9D-4701-8E8B-D14FCF62BD8E}" type="presParOf" srcId="{87AEBE01-C34C-4941-AA09-2F8D9196D13F}" destId="{9EF5E080-CD7A-4435-AF1E-004AAF2B33D3}" srcOrd="0" destOrd="0" presId="urn:microsoft.com/office/officeart/2005/8/layout/hierarchy2"/>
    <dgm:cxn modelId="{CA9864BF-1451-40AA-90E8-89F571CB1A1F}" type="presParOf" srcId="{9EF5E080-CD7A-4435-AF1E-004AAF2B33D3}" destId="{8604FDEB-3B0A-4F26-9090-EE3CBB1A26C9}" srcOrd="0" destOrd="0" presId="urn:microsoft.com/office/officeart/2005/8/layout/hierarchy2"/>
    <dgm:cxn modelId="{FA43166E-BCDF-4F82-903D-354558879E83}" type="presParOf" srcId="{9EF5E080-CD7A-4435-AF1E-004AAF2B33D3}" destId="{5F044014-60FE-42FD-8EEC-A091CC3996B9}" srcOrd="1" destOrd="0" presId="urn:microsoft.com/office/officeart/2005/8/layout/hierarchy2"/>
    <dgm:cxn modelId="{3D89704A-DD0A-4598-A623-6B4487A44EAA}" type="presParOf" srcId="{5F044014-60FE-42FD-8EEC-A091CC3996B9}" destId="{55E2F429-2E01-40AB-882A-3F9BAFE98691}" srcOrd="0" destOrd="0" presId="urn:microsoft.com/office/officeart/2005/8/layout/hierarchy2"/>
    <dgm:cxn modelId="{34833F9C-4422-4884-A87F-4D98F00D571B}" type="presParOf" srcId="{55E2F429-2E01-40AB-882A-3F9BAFE98691}" destId="{3A40AAB1-5AF1-4991-A0FD-EFCFB4F4357C}" srcOrd="0" destOrd="0" presId="urn:microsoft.com/office/officeart/2005/8/layout/hierarchy2"/>
    <dgm:cxn modelId="{D47CE4CE-C4F8-4D8C-9942-0F742DB9FEE4}" type="presParOf" srcId="{5F044014-60FE-42FD-8EEC-A091CC3996B9}" destId="{CE66F84A-2928-4F4C-9AF6-4E9553BF064E}" srcOrd="1" destOrd="0" presId="urn:microsoft.com/office/officeart/2005/8/layout/hierarchy2"/>
    <dgm:cxn modelId="{ED25E272-50DF-4112-800C-CBC29AE477B5}" type="presParOf" srcId="{CE66F84A-2928-4F4C-9AF6-4E9553BF064E}" destId="{74D7A3D5-F5CA-415A-8610-3A62AB3FE3E2}" srcOrd="0" destOrd="0" presId="urn:microsoft.com/office/officeart/2005/8/layout/hierarchy2"/>
    <dgm:cxn modelId="{0C170FEE-9743-4EB4-829A-2A7BBFBD4988}" type="presParOf" srcId="{CE66F84A-2928-4F4C-9AF6-4E9553BF064E}" destId="{D37ED3F2-3402-450E-9CA9-3581F1F810B1}" srcOrd="1" destOrd="0" presId="urn:microsoft.com/office/officeart/2005/8/layout/hierarchy2"/>
    <dgm:cxn modelId="{687AB4C3-1CD4-43CA-A611-780C9E6A9F83}" type="presParOf" srcId="{D37ED3F2-3402-450E-9CA9-3581F1F810B1}" destId="{76847D56-9C4D-414F-A312-8BC9D49CB5CA}" srcOrd="0" destOrd="0" presId="urn:microsoft.com/office/officeart/2005/8/layout/hierarchy2"/>
    <dgm:cxn modelId="{348162A0-7CA8-4EFD-9CE4-F84328648AED}" type="presParOf" srcId="{76847D56-9C4D-414F-A312-8BC9D49CB5CA}" destId="{7E135B65-E0C3-4B32-B36A-D88C37F4DD4D}" srcOrd="0" destOrd="0" presId="urn:microsoft.com/office/officeart/2005/8/layout/hierarchy2"/>
    <dgm:cxn modelId="{D430988D-FC32-4A2E-9B51-D6D3304443EF}" type="presParOf" srcId="{D37ED3F2-3402-450E-9CA9-3581F1F810B1}" destId="{3F004BDD-7DE6-4E19-9E13-9F2D4233AA31}" srcOrd="1" destOrd="0" presId="urn:microsoft.com/office/officeart/2005/8/layout/hierarchy2"/>
    <dgm:cxn modelId="{FE45422C-E607-4A75-A07E-4D21CEBEEB45}" type="presParOf" srcId="{3F004BDD-7DE6-4E19-9E13-9F2D4233AA31}" destId="{0DE8C107-D80A-4E5B-96B0-1D9252052BF6}" srcOrd="0" destOrd="0" presId="urn:microsoft.com/office/officeart/2005/8/layout/hierarchy2"/>
    <dgm:cxn modelId="{C7A72BFE-11FF-4AD6-9B80-9D59ED06CFF4}" type="presParOf" srcId="{3F004BDD-7DE6-4E19-9E13-9F2D4233AA31}" destId="{26E894C0-ECAF-4316-8F32-F0E5B350BC4D}" srcOrd="1" destOrd="0" presId="urn:microsoft.com/office/officeart/2005/8/layout/hierarchy2"/>
    <dgm:cxn modelId="{CA3643D8-8BA7-422E-8A72-25B7CDE01847}" type="presParOf" srcId="{26E894C0-ECAF-4316-8F32-F0E5B350BC4D}" destId="{87A3C2FF-1CD0-4BD4-B037-224F7939FE36}" srcOrd="0" destOrd="0" presId="urn:microsoft.com/office/officeart/2005/8/layout/hierarchy2"/>
    <dgm:cxn modelId="{8FC2BF34-1726-4FB1-880B-F68631457A80}" type="presParOf" srcId="{87A3C2FF-1CD0-4BD4-B037-224F7939FE36}" destId="{50B6CA72-E572-4710-91D7-0CFD02AC6E82}" srcOrd="0" destOrd="0" presId="urn:microsoft.com/office/officeart/2005/8/layout/hierarchy2"/>
    <dgm:cxn modelId="{D6277537-564A-486C-9FD9-3A3CB0E3EDC8}" type="presParOf" srcId="{26E894C0-ECAF-4316-8F32-F0E5B350BC4D}" destId="{AB1C8E81-9CFE-43E8-8EAD-BAB59E34815D}" srcOrd="1" destOrd="0" presId="urn:microsoft.com/office/officeart/2005/8/layout/hierarchy2"/>
    <dgm:cxn modelId="{C7469F66-6384-4559-8696-4B27236CCC59}" type="presParOf" srcId="{AB1C8E81-9CFE-43E8-8EAD-BAB59E34815D}" destId="{E8E46145-DEA0-4C8C-8ADD-C4A5164BBC0E}" srcOrd="0" destOrd="0" presId="urn:microsoft.com/office/officeart/2005/8/layout/hierarchy2"/>
    <dgm:cxn modelId="{6DF64EB5-C0E5-47E8-9229-2D24975F2320}" type="presParOf" srcId="{AB1C8E81-9CFE-43E8-8EAD-BAB59E34815D}" destId="{20EA68F0-281B-4BC0-BE61-25F2D553A18D}" srcOrd="1" destOrd="0" presId="urn:microsoft.com/office/officeart/2005/8/layout/hierarchy2"/>
    <dgm:cxn modelId="{42CAA265-1A57-4153-A1E6-2F761888918E}" type="presParOf" srcId="{5F044014-60FE-42FD-8EEC-A091CC3996B9}" destId="{D34FC3F4-1D25-4637-938E-219543B8E8E2}" srcOrd="2" destOrd="0" presId="urn:microsoft.com/office/officeart/2005/8/layout/hierarchy2"/>
    <dgm:cxn modelId="{30080BF6-3998-4F75-B7CE-D3BC8F8AF370}" type="presParOf" srcId="{D34FC3F4-1D25-4637-938E-219543B8E8E2}" destId="{49EB8524-7E0F-4BD7-8AC7-779336078215}" srcOrd="0" destOrd="0" presId="urn:microsoft.com/office/officeart/2005/8/layout/hierarchy2"/>
    <dgm:cxn modelId="{B9F23BFE-CA4A-4DA5-B1FA-92180AECEE3C}" type="presParOf" srcId="{5F044014-60FE-42FD-8EEC-A091CC3996B9}" destId="{6069F593-B30F-4A33-92AB-0FC56F12656C}" srcOrd="3" destOrd="0" presId="urn:microsoft.com/office/officeart/2005/8/layout/hierarchy2"/>
    <dgm:cxn modelId="{EF76385E-B56F-4080-9C37-1BB6D9927187}" type="presParOf" srcId="{6069F593-B30F-4A33-92AB-0FC56F12656C}" destId="{6800C7EB-4A7E-43F4-BDA2-79D91122722A}" srcOrd="0" destOrd="0" presId="urn:microsoft.com/office/officeart/2005/8/layout/hierarchy2"/>
    <dgm:cxn modelId="{144538A8-FEF1-4F84-B3A2-466183AC7F54}" type="presParOf" srcId="{6069F593-B30F-4A33-92AB-0FC56F12656C}" destId="{8C51F82A-8997-4EE2-B21F-EF442AD2DC25}" srcOrd="1" destOrd="0" presId="urn:microsoft.com/office/officeart/2005/8/layout/hierarchy2"/>
    <dgm:cxn modelId="{845F1D90-07D8-4C29-B11A-0A19F33C1DC7}" type="presParOf" srcId="{8C51F82A-8997-4EE2-B21F-EF442AD2DC25}" destId="{0A2475A9-D666-4AC3-B59A-84A0AFFF790C}" srcOrd="0" destOrd="0" presId="urn:microsoft.com/office/officeart/2005/8/layout/hierarchy2"/>
    <dgm:cxn modelId="{9088AD0E-8572-4097-9730-A5453EB24AD5}" type="presParOf" srcId="{0A2475A9-D666-4AC3-B59A-84A0AFFF790C}" destId="{28060E3A-2E3E-41C3-80C8-FDB6FF0AD3EA}" srcOrd="0" destOrd="0" presId="urn:microsoft.com/office/officeart/2005/8/layout/hierarchy2"/>
    <dgm:cxn modelId="{4BEE408B-6085-4F9F-985F-A184188F0BE8}" type="presParOf" srcId="{8C51F82A-8997-4EE2-B21F-EF442AD2DC25}" destId="{E7B8F292-7D88-4BBD-A792-634F7914D069}" srcOrd="1" destOrd="0" presId="urn:microsoft.com/office/officeart/2005/8/layout/hierarchy2"/>
    <dgm:cxn modelId="{D02A815C-E351-4B4C-8158-1666133F807C}" type="presParOf" srcId="{E7B8F292-7D88-4BBD-A792-634F7914D069}" destId="{FBF9962D-5C06-44C0-BE3C-CD61D2584B72}" srcOrd="0" destOrd="0" presId="urn:microsoft.com/office/officeart/2005/8/layout/hierarchy2"/>
    <dgm:cxn modelId="{F87E379F-6EB7-477A-B8DB-8B127F658A84}" type="presParOf" srcId="{E7B8F292-7D88-4BBD-A792-634F7914D069}" destId="{8E4849E3-AB9A-46AB-8A85-66F189F20092}" srcOrd="1" destOrd="0" presId="urn:microsoft.com/office/officeart/2005/8/layout/hierarchy2"/>
    <dgm:cxn modelId="{B64DBDFB-8101-4D65-8A19-BC696E99C2C4}" type="presParOf" srcId="{8E4849E3-AB9A-46AB-8A85-66F189F20092}" destId="{4F3F8C19-4D0B-4ED1-9DF0-C4DD2AAF055C}" srcOrd="0" destOrd="0" presId="urn:microsoft.com/office/officeart/2005/8/layout/hierarchy2"/>
    <dgm:cxn modelId="{89363B41-C684-4B9E-B5D6-DF892A0CCAF3}" type="presParOf" srcId="{4F3F8C19-4D0B-4ED1-9DF0-C4DD2AAF055C}" destId="{51FBB9FB-1889-46E1-B622-73B2E563AF9B}" srcOrd="0" destOrd="0" presId="urn:microsoft.com/office/officeart/2005/8/layout/hierarchy2"/>
    <dgm:cxn modelId="{127846A4-C406-453E-A085-3FDB735C5ACF}" type="presParOf" srcId="{8E4849E3-AB9A-46AB-8A85-66F189F20092}" destId="{E82E48B5-2AE4-4A24-AF68-893C08990D73}" srcOrd="1" destOrd="0" presId="urn:microsoft.com/office/officeart/2005/8/layout/hierarchy2"/>
    <dgm:cxn modelId="{BCC79D27-C168-4969-AFAF-A69A80AB8580}" type="presParOf" srcId="{E82E48B5-2AE4-4A24-AF68-893C08990D73}" destId="{AFF4BAD0-43E5-4371-A61E-C63097B919BF}" srcOrd="0" destOrd="0" presId="urn:microsoft.com/office/officeart/2005/8/layout/hierarchy2"/>
    <dgm:cxn modelId="{0FFFA595-AD59-4E77-8A3F-80951FD5E6C2}" type="presParOf" srcId="{E82E48B5-2AE4-4A24-AF68-893C08990D73}" destId="{AC16C92B-4E03-49A3-B4AC-AAAF3265283F}" srcOrd="1" destOrd="0" presId="urn:microsoft.com/office/officeart/2005/8/layout/hierarchy2"/>
    <dgm:cxn modelId="{E7107F30-5FBB-4F83-AC04-BE3160CAC0E0}" type="presParOf" srcId="{5F044014-60FE-42FD-8EEC-A091CC3996B9}" destId="{23A4E566-9312-4822-AD3F-E385F2397153}" srcOrd="4" destOrd="0" presId="urn:microsoft.com/office/officeart/2005/8/layout/hierarchy2"/>
    <dgm:cxn modelId="{ABA2EE46-8F5A-4977-8734-9E1D81AB7AD7}" type="presParOf" srcId="{23A4E566-9312-4822-AD3F-E385F2397153}" destId="{30F1C853-D5FF-4D87-968A-CB34F92E58EE}" srcOrd="0" destOrd="0" presId="urn:microsoft.com/office/officeart/2005/8/layout/hierarchy2"/>
    <dgm:cxn modelId="{0C1D165C-8526-4D92-A726-C20482635BC0}" type="presParOf" srcId="{5F044014-60FE-42FD-8EEC-A091CC3996B9}" destId="{E0AF8EF7-9E8F-47FB-B90A-49A3A124FA82}" srcOrd="5" destOrd="0" presId="urn:microsoft.com/office/officeart/2005/8/layout/hierarchy2"/>
    <dgm:cxn modelId="{37719EF2-353A-43EE-9461-086D35C342B7}" type="presParOf" srcId="{E0AF8EF7-9E8F-47FB-B90A-49A3A124FA82}" destId="{F1536BB0-CC89-400E-A64E-8AFCA4237C7A}" srcOrd="0" destOrd="0" presId="urn:microsoft.com/office/officeart/2005/8/layout/hierarchy2"/>
    <dgm:cxn modelId="{388A57D9-A279-4551-B42C-C3B9D7410213}" type="presParOf" srcId="{E0AF8EF7-9E8F-47FB-B90A-49A3A124FA82}" destId="{D072DF94-E25D-4B18-ACAF-934F675DF69D}" srcOrd="1" destOrd="0" presId="urn:microsoft.com/office/officeart/2005/8/layout/hierarchy2"/>
    <dgm:cxn modelId="{8B23FF42-B72E-4A81-8419-AFE6871566B1}" type="presParOf" srcId="{D072DF94-E25D-4B18-ACAF-934F675DF69D}" destId="{34B9012F-DB2B-4F8F-AB76-E4F0D6047A40}" srcOrd="0" destOrd="0" presId="urn:microsoft.com/office/officeart/2005/8/layout/hierarchy2"/>
    <dgm:cxn modelId="{32AC6560-A3CE-47A8-8742-9890A6EFA633}" type="presParOf" srcId="{34B9012F-DB2B-4F8F-AB76-E4F0D6047A40}" destId="{7A632994-3AA2-411F-BCA1-35AB4714FF1D}" srcOrd="0" destOrd="0" presId="urn:microsoft.com/office/officeart/2005/8/layout/hierarchy2"/>
    <dgm:cxn modelId="{3E1B1E74-CD2A-4101-8D18-37CF256D3F54}" type="presParOf" srcId="{D072DF94-E25D-4B18-ACAF-934F675DF69D}" destId="{962E6776-7A61-42EC-9F42-0FF1A01A81FF}" srcOrd="1" destOrd="0" presId="urn:microsoft.com/office/officeart/2005/8/layout/hierarchy2"/>
    <dgm:cxn modelId="{72ECDF8E-A523-42E0-A266-1534CA4C608C}" type="presParOf" srcId="{962E6776-7A61-42EC-9F42-0FF1A01A81FF}" destId="{77CAA9D3-9018-45B3-9816-583F9B874B55}" srcOrd="0" destOrd="0" presId="urn:microsoft.com/office/officeart/2005/8/layout/hierarchy2"/>
    <dgm:cxn modelId="{F868C226-08FB-4D07-83B1-B1334D83B4B5}" type="presParOf" srcId="{962E6776-7A61-42EC-9F42-0FF1A01A81FF}" destId="{A0A5C9AF-097C-40D5-8EF9-3611A008AED0}" srcOrd="1" destOrd="0" presId="urn:microsoft.com/office/officeart/2005/8/layout/hierarchy2"/>
    <dgm:cxn modelId="{A4568723-4051-4EF3-A79A-B47AB88479D6}" type="presParOf" srcId="{5F044014-60FE-42FD-8EEC-A091CC3996B9}" destId="{5FBA093E-CD78-4F44-BCB6-47B1B73A8D98}" srcOrd="6" destOrd="0" presId="urn:microsoft.com/office/officeart/2005/8/layout/hierarchy2"/>
    <dgm:cxn modelId="{AD232A27-D6EF-48A3-8D7F-C0853C0F01F4}" type="presParOf" srcId="{5FBA093E-CD78-4F44-BCB6-47B1B73A8D98}" destId="{63F2A9C6-EA53-40B4-ADE5-00C9D1FEED75}" srcOrd="0" destOrd="0" presId="urn:microsoft.com/office/officeart/2005/8/layout/hierarchy2"/>
    <dgm:cxn modelId="{980AC823-21EB-478F-AE03-D459DE907CE9}" type="presParOf" srcId="{5F044014-60FE-42FD-8EEC-A091CC3996B9}" destId="{7BB8D1AA-ECF6-490A-BBF2-A81D45560680}" srcOrd="7" destOrd="0" presId="urn:microsoft.com/office/officeart/2005/8/layout/hierarchy2"/>
    <dgm:cxn modelId="{98D59E43-BF10-4284-AFA1-61D16B118CA6}" type="presParOf" srcId="{7BB8D1AA-ECF6-490A-BBF2-A81D45560680}" destId="{23B61774-5C70-48AB-B741-F73C01325DD6}" srcOrd="0" destOrd="0" presId="urn:microsoft.com/office/officeart/2005/8/layout/hierarchy2"/>
    <dgm:cxn modelId="{25978E00-1F93-4FD2-A357-3A0A247488B8}" type="presParOf" srcId="{7BB8D1AA-ECF6-490A-BBF2-A81D45560680}" destId="{949B6284-F6F6-4DC0-88B6-C95308BA5415}" srcOrd="1" destOrd="0" presId="urn:microsoft.com/office/officeart/2005/8/layout/hierarchy2"/>
    <dgm:cxn modelId="{A4F07E99-A58B-4DF9-9126-5256760F36B8}" type="presParOf" srcId="{949B6284-F6F6-4DC0-88B6-C95308BA5415}" destId="{DB9AE97D-BBB7-4BBD-8102-0363A05B667D}" srcOrd="0" destOrd="0" presId="urn:microsoft.com/office/officeart/2005/8/layout/hierarchy2"/>
    <dgm:cxn modelId="{6C3192B5-4016-4C73-B3AD-AB73DAD0A52A}" type="presParOf" srcId="{DB9AE97D-BBB7-4BBD-8102-0363A05B667D}" destId="{3AA84EB9-9242-409C-A52F-BD8CC15A71CA}" srcOrd="0" destOrd="0" presId="urn:microsoft.com/office/officeart/2005/8/layout/hierarchy2"/>
    <dgm:cxn modelId="{E109A115-CB47-4F55-9F2E-385E0E2F912D}" type="presParOf" srcId="{949B6284-F6F6-4DC0-88B6-C95308BA5415}" destId="{1FF0021E-5570-40BB-B309-EE50D9F4738C}" srcOrd="1" destOrd="0" presId="urn:microsoft.com/office/officeart/2005/8/layout/hierarchy2"/>
    <dgm:cxn modelId="{05D6D1C4-9F62-4E32-9A5C-939401B6079B}" type="presParOf" srcId="{1FF0021E-5570-40BB-B309-EE50D9F4738C}" destId="{76A30559-4052-4CBE-97F0-B348F97B626B}" srcOrd="0" destOrd="0" presId="urn:microsoft.com/office/officeart/2005/8/layout/hierarchy2"/>
    <dgm:cxn modelId="{E679FF25-CD36-444E-9F32-E12A04ABBD9F}" type="presParOf" srcId="{1FF0021E-5570-40BB-B309-EE50D9F4738C}" destId="{A4417186-CBDC-462A-823B-15287742CA62}" srcOrd="1" destOrd="0" presId="urn:microsoft.com/office/officeart/2005/8/layout/hierarchy2"/>
    <dgm:cxn modelId="{7A92C9A2-9F5A-4043-B5CC-4184B3106DCA}" type="presParOf" srcId="{5F044014-60FE-42FD-8EEC-A091CC3996B9}" destId="{0F24783A-36D6-40B5-B926-7F1D43C4B606}" srcOrd="8" destOrd="0" presId="urn:microsoft.com/office/officeart/2005/8/layout/hierarchy2"/>
    <dgm:cxn modelId="{5BEFC736-670C-4E1A-BE5A-2A63AF2D9F8F}" type="presParOf" srcId="{0F24783A-36D6-40B5-B926-7F1D43C4B606}" destId="{BE7B8A85-D447-49EF-963C-D51728EF6391}" srcOrd="0" destOrd="0" presId="urn:microsoft.com/office/officeart/2005/8/layout/hierarchy2"/>
    <dgm:cxn modelId="{21265620-0DC3-4F4E-989F-2F940FCED2D3}" type="presParOf" srcId="{5F044014-60FE-42FD-8EEC-A091CC3996B9}" destId="{D76D4453-4E2A-4252-B1ED-5AA87D4F4772}" srcOrd="9" destOrd="0" presId="urn:microsoft.com/office/officeart/2005/8/layout/hierarchy2"/>
    <dgm:cxn modelId="{E863B81D-C436-4F3C-A21B-EB94B0548423}" type="presParOf" srcId="{D76D4453-4E2A-4252-B1ED-5AA87D4F4772}" destId="{17137BF3-8FD7-4588-9B8C-05741FF26386}" srcOrd="0" destOrd="0" presId="urn:microsoft.com/office/officeart/2005/8/layout/hierarchy2"/>
    <dgm:cxn modelId="{27A0B891-D4E6-4B38-8849-A53CC46C81B8}" type="presParOf" srcId="{D76D4453-4E2A-4252-B1ED-5AA87D4F4772}" destId="{3189C487-EF70-44C8-9047-6ABE85937B29}" srcOrd="1" destOrd="0" presId="urn:microsoft.com/office/officeart/2005/8/layout/hierarchy2"/>
    <dgm:cxn modelId="{CDEB90A0-855D-46F3-BB3D-CA5E18D66CA9}" type="presParOf" srcId="{3189C487-EF70-44C8-9047-6ABE85937B29}" destId="{DEC5D44B-070A-4848-B32A-C734DB30EF38}" srcOrd="0" destOrd="0" presId="urn:microsoft.com/office/officeart/2005/8/layout/hierarchy2"/>
    <dgm:cxn modelId="{AC83D47F-7F67-49F7-B40B-4BB095C26E5E}" type="presParOf" srcId="{DEC5D44B-070A-4848-B32A-C734DB30EF38}" destId="{504188AA-29D1-4AA4-9439-DE4E2DAF022A}" srcOrd="0" destOrd="0" presId="urn:microsoft.com/office/officeart/2005/8/layout/hierarchy2"/>
    <dgm:cxn modelId="{A85914AB-9ED7-4835-957A-B0CF5D3DE647}" type="presParOf" srcId="{3189C487-EF70-44C8-9047-6ABE85937B29}" destId="{CE4A5693-2B0E-4788-B15D-3627520538A9}" srcOrd="1" destOrd="0" presId="urn:microsoft.com/office/officeart/2005/8/layout/hierarchy2"/>
    <dgm:cxn modelId="{09D34EB2-368E-44E1-9E3C-D31D0599D41A}" type="presParOf" srcId="{CE4A5693-2B0E-4788-B15D-3627520538A9}" destId="{F5F517A9-51FA-4D9F-AC72-F834F2553375}" srcOrd="0" destOrd="0" presId="urn:microsoft.com/office/officeart/2005/8/layout/hierarchy2"/>
    <dgm:cxn modelId="{DB7846CD-FB57-4A62-9B3C-360CB881FBF9}" type="presParOf" srcId="{CE4A5693-2B0E-4788-B15D-3627520538A9}" destId="{0C43D102-31EA-4081-B80B-4519EC2EEA2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2ECF61-1E35-4D78-B562-DBB9FDEB84DA}" type="doc">
      <dgm:prSet loTypeId="urn:microsoft.com/office/officeart/2005/8/layout/hProcess9" loCatId="process" qsTypeId="urn:microsoft.com/office/officeart/2005/8/quickstyle/simple1" qsCatId="simple" csTypeId="urn:microsoft.com/office/officeart/2005/8/colors/colorful4" csCatId="colorful" phldr="1"/>
      <dgm:spPr/>
    </dgm:pt>
    <dgm:pt modelId="{857EAFC6-5C5B-4934-82DD-47922FF6BE82}">
      <dgm:prSet phldrT="[Text]"/>
      <dgm:spPr/>
      <dgm:t>
        <a:bodyPr/>
        <a:lstStyle/>
        <a:p>
          <a:r>
            <a:rPr lang="en-US" dirty="0" err="1" smtClean="0"/>
            <a:t>Tầm</a:t>
          </a:r>
          <a:r>
            <a:rPr lang="en-US" dirty="0" smtClean="0"/>
            <a:t> </a:t>
          </a:r>
          <a:r>
            <a:rPr lang="en-US" dirty="0" err="1" smtClean="0"/>
            <a:t>soát</a:t>
          </a:r>
          <a:r>
            <a:rPr lang="en-US" dirty="0" smtClean="0"/>
            <a:t> </a:t>
          </a:r>
          <a:r>
            <a:rPr lang="en-US" dirty="0" err="1" smtClean="0"/>
            <a:t>hội</a:t>
          </a:r>
          <a:r>
            <a:rPr lang="en-US" dirty="0" smtClean="0"/>
            <a:t> </a:t>
          </a:r>
          <a:r>
            <a:rPr lang="en-US" dirty="0" err="1" smtClean="0"/>
            <a:t>chứng</a:t>
          </a:r>
          <a:r>
            <a:rPr lang="en-US" dirty="0" smtClean="0"/>
            <a:t> Lynch </a:t>
          </a:r>
          <a:r>
            <a:rPr lang="en-US" dirty="0" err="1" smtClean="0"/>
            <a:t>trên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bệnh</a:t>
          </a:r>
          <a:r>
            <a:rPr lang="en-US" dirty="0" smtClean="0"/>
            <a:t> </a:t>
          </a:r>
          <a:r>
            <a:rPr lang="en-US" dirty="0" err="1" smtClean="0"/>
            <a:t>nhân</a:t>
          </a:r>
          <a:r>
            <a:rPr lang="en-US" dirty="0" smtClean="0"/>
            <a:t> </a:t>
          </a:r>
          <a:r>
            <a:rPr lang="en-US" dirty="0" err="1" smtClean="0"/>
            <a:t>đã</a:t>
          </a:r>
          <a:r>
            <a:rPr lang="en-US" dirty="0" smtClean="0"/>
            <a:t> </a:t>
          </a:r>
          <a:r>
            <a:rPr lang="en-US" dirty="0" err="1" smtClean="0"/>
            <a:t>bị</a:t>
          </a:r>
          <a:r>
            <a:rPr lang="en-US" dirty="0" smtClean="0"/>
            <a:t> CRC</a:t>
          </a:r>
        </a:p>
      </dgm:t>
    </dgm:pt>
    <dgm:pt modelId="{282AC479-32E5-4506-B76F-C29131536765}" type="parTrans" cxnId="{0284EB55-064F-42AA-A215-FF570FC7350A}">
      <dgm:prSet/>
      <dgm:spPr/>
      <dgm:t>
        <a:bodyPr/>
        <a:lstStyle/>
        <a:p>
          <a:endParaRPr lang="en-US"/>
        </a:p>
      </dgm:t>
    </dgm:pt>
    <dgm:pt modelId="{08D1536E-259D-4A3F-8EB5-1233AD00349B}" type="sibTrans" cxnId="{0284EB55-064F-42AA-A215-FF570FC7350A}">
      <dgm:prSet/>
      <dgm:spPr/>
      <dgm:t>
        <a:bodyPr/>
        <a:lstStyle/>
        <a:p>
          <a:endParaRPr lang="en-US"/>
        </a:p>
      </dgm:t>
    </dgm:pt>
    <dgm:pt modelId="{F8992707-A733-4521-91BB-49ED25A2B4DB}">
      <dgm:prSet phldrT="[Text]"/>
      <dgm:spPr/>
      <dgm:t>
        <a:bodyPr/>
        <a:lstStyle/>
        <a:p>
          <a:r>
            <a:rPr lang="en-US" dirty="0" err="1" smtClean="0"/>
            <a:t>Điều</a:t>
          </a:r>
          <a:r>
            <a:rPr lang="en-US" dirty="0" smtClean="0"/>
            <a:t> </a:t>
          </a:r>
          <a:r>
            <a:rPr lang="en-US" dirty="0" err="1" smtClean="0"/>
            <a:t>trị</a:t>
          </a:r>
          <a:endParaRPr lang="en-US" dirty="0"/>
        </a:p>
      </dgm:t>
    </dgm:pt>
    <dgm:pt modelId="{58532564-F9B0-414C-80BB-832FE26C8E90}" type="parTrans" cxnId="{0CDFDC9E-13E9-4CE6-B974-D0BFF46130DD}">
      <dgm:prSet/>
      <dgm:spPr/>
      <dgm:t>
        <a:bodyPr/>
        <a:lstStyle/>
        <a:p>
          <a:endParaRPr lang="en-US"/>
        </a:p>
      </dgm:t>
    </dgm:pt>
    <dgm:pt modelId="{E0DD6AF5-1035-473F-9ABD-D687D53D6270}" type="sibTrans" cxnId="{0CDFDC9E-13E9-4CE6-B974-D0BFF46130DD}">
      <dgm:prSet/>
      <dgm:spPr/>
      <dgm:t>
        <a:bodyPr/>
        <a:lstStyle/>
        <a:p>
          <a:endParaRPr lang="en-US"/>
        </a:p>
      </dgm:t>
    </dgm:pt>
    <dgm:pt modelId="{7EA068E4-72B3-4C16-8993-5EA96F6EB8D3}">
      <dgm:prSet phldrT="[Text]"/>
      <dgm:spPr/>
      <dgm:t>
        <a:bodyPr/>
        <a:lstStyle/>
        <a:p>
          <a:r>
            <a:rPr lang="en-US" dirty="0" err="1" smtClean="0"/>
            <a:t>Tiền</a:t>
          </a:r>
          <a:r>
            <a:rPr lang="en-US" dirty="0" smtClean="0"/>
            <a:t> </a:t>
          </a:r>
          <a:r>
            <a:rPr lang="en-US" dirty="0" err="1" smtClean="0"/>
            <a:t>căn</a:t>
          </a:r>
          <a:r>
            <a:rPr lang="en-US" dirty="0" smtClean="0"/>
            <a:t> </a:t>
          </a:r>
          <a:r>
            <a:rPr lang="en-US" dirty="0" err="1" smtClean="0"/>
            <a:t>cá</a:t>
          </a:r>
          <a:r>
            <a:rPr lang="en-US" dirty="0" smtClean="0"/>
            <a:t> </a:t>
          </a:r>
          <a:r>
            <a:rPr lang="en-US" dirty="0" err="1" smtClean="0"/>
            <a:t>nhân</a:t>
          </a:r>
          <a:endParaRPr lang="en-US" dirty="0" smtClean="0"/>
        </a:p>
        <a:p>
          <a:r>
            <a:rPr lang="en-US" dirty="0" smtClean="0"/>
            <a:t>CRC</a:t>
          </a:r>
          <a:endParaRPr lang="en-US" dirty="0"/>
        </a:p>
      </dgm:t>
    </dgm:pt>
    <dgm:pt modelId="{8A2275B8-1A93-4DE3-8268-5E0EDAC2546A}" type="parTrans" cxnId="{EA6B5BB1-AA71-4568-AE55-02B5BF551872}">
      <dgm:prSet/>
      <dgm:spPr/>
      <dgm:t>
        <a:bodyPr/>
        <a:lstStyle/>
        <a:p>
          <a:endParaRPr lang="en-US"/>
        </a:p>
      </dgm:t>
    </dgm:pt>
    <dgm:pt modelId="{DA62AA7C-8082-42E1-974F-59D744893501}" type="sibTrans" cxnId="{EA6B5BB1-AA71-4568-AE55-02B5BF551872}">
      <dgm:prSet/>
      <dgm:spPr/>
      <dgm:t>
        <a:bodyPr/>
        <a:lstStyle/>
        <a:p>
          <a:endParaRPr lang="en-US"/>
        </a:p>
      </dgm:t>
    </dgm:pt>
    <dgm:pt modelId="{702836B3-654F-4200-8FF9-0E52C807A8ED}" type="pres">
      <dgm:prSet presAssocID="{152ECF61-1E35-4D78-B562-DBB9FDEB84DA}" presName="CompostProcess" presStyleCnt="0">
        <dgm:presLayoutVars>
          <dgm:dir/>
          <dgm:resizeHandles val="exact"/>
        </dgm:presLayoutVars>
      </dgm:prSet>
      <dgm:spPr/>
    </dgm:pt>
    <dgm:pt modelId="{3E4E7EF4-78D4-462E-8AA8-2E865944C832}" type="pres">
      <dgm:prSet presAssocID="{152ECF61-1E35-4D78-B562-DBB9FDEB84DA}" presName="arrow" presStyleLbl="bgShp" presStyleIdx="0" presStyleCnt="1"/>
      <dgm:spPr/>
    </dgm:pt>
    <dgm:pt modelId="{CF9EC813-41DC-42EF-ADE3-49C956D9D70E}" type="pres">
      <dgm:prSet presAssocID="{152ECF61-1E35-4D78-B562-DBB9FDEB84DA}" presName="linearProcess" presStyleCnt="0"/>
      <dgm:spPr/>
    </dgm:pt>
    <dgm:pt modelId="{4D348E43-7B4D-4C4B-A9B9-B1B07260719D}" type="pres">
      <dgm:prSet presAssocID="{7EA068E4-72B3-4C16-8993-5EA96F6EB8D3}" presName="textNode" presStyleLbl="node1" presStyleIdx="0" presStyleCnt="3" custScaleX="93427">
        <dgm:presLayoutVars>
          <dgm:bulletEnabled val="1"/>
        </dgm:presLayoutVars>
      </dgm:prSet>
      <dgm:spPr/>
      <dgm:t>
        <a:bodyPr/>
        <a:lstStyle/>
        <a:p>
          <a:endParaRPr lang="en-US"/>
        </a:p>
      </dgm:t>
    </dgm:pt>
    <dgm:pt modelId="{C89FCE60-946D-4F3A-B805-B5872FB1FD6C}" type="pres">
      <dgm:prSet presAssocID="{DA62AA7C-8082-42E1-974F-59D744893501}" presName="sibTrans" presStyleCnt="0"/>
      <dgm:spPr/>
    </dgm:pt>
    <dgm:pt modelId="{4A0A83E3-9149-4535-941B-532005DDCC41}" type="pres">
      <dgm:prSet presAssocID="{857EAFC6-5C5B-4934-82DD-47922FF6BE82}" presName="textNode" presStyleLbl="node1" presStyleIdx="1" presStyleCnt="3">
        <dgm:presLayoutVars>
          <dgm:bulletEnabled val="1"/>
        </dgm:presLayoutVars>
      </dgm:prSet>
      <dgm:spPr/>
      <dgm:t>
        <a:bodyPr/>
        <a:lstStyle/>
        <a:p>
          <a:endParaRPr lang="en-US"/>
        </a:p>
      </dgm:t>
    </dgm:pt>
    <dgm:pt modelId="{BEA67890-5948-44A8-85C3-9BDA4FADDAA0}" type="pres">
      <dgm:prSet presAssocID="{08D1536E-259D-4A3F-8EB5-1233AD00349B}" presName="sibTrans" presStyleCnt="0"/>
      <dgm:spPr/>
    </dgm:pt>
    <dgm:pt modelId="{11D161DC-65D3-40F1-8D33-B0DE089C34C6}" type="pres">
      <dgm:prSet presAssocID="{F8992707-A733-4521-91BB-49ED25A2B4DB}" presName="textNode" presStyleLbl="node1" presStyleIdx="2" presStyleCnt="3" custScaleX="86897">
        <dgm:presLayoutVars>
          <dgm:bulletEnabled val="1"/>
        </dgm:presLayoutVars>
      </dgm:prSet>
      <dgm:spPr/>
      <dgm:t>
        <a:bodyPr/>
        <a:lstStyle/>
        <a:p>
          <a:endParaRPr lang="en-US"/>
        </a:p>
      </dgm:t>
    </dgm:pt>
  </dgm:ptLst>
  <dgm:cxnLst>
    <dgm:cxn modelId="{EA6B5BB1-AA71-4568-AE55-02B5BF551872}" srcId="{152ECF61-1E35-4D78-B562-DBB9FDEB84DA}" destId="{7EA068E4-72B3-4C16-8993-5EA96F6EB8D3}" srcOrd="0" destOrd="0" parTransId="{8A2275B8-1A93-4DE3-8268-5E0EDAC2546A}" sibTransId="{DA62AA7C-8082-42E1-974F-59D744893501}"/>
    <dgm:cxn modelId="{0CDFDC9E-13E9-4CE6-B974-D0BFF46130DD}" srcId="{152ECF61-1E35-4D78-B562-DBB9FDEB84DA}" destId="{F8992707-A733-4521-91BB-49ED25A2B4DB}" srcOrd="2" destOrd="0" parTransId="{58532564-F9B0-414C-80BB-832FE26C8E90}" sibTransId="{E0DD6AF5-1035-473F-9ABD-D687D53D6270}"/>
    <dgm:cxn modelId="{FA71EDEE-F75B-40C2-8DE2-C99D9B7953BF}" type="presOf" srcId="{F8992707-A733-4521-91BB-49ED25A2B4DB}" destId="{11D161DC-65D3-40F1-8D33-B0DE089C34C6}" srcOrd="0" destOrd="0" presId="urn:microsoft.com/office/officeart/2005/8/layout/hProcess9"/>
    <dgm:cxn modelId="{D25835C2-9E78-4700-8C9F-B569798A172A}" type="presOf" srcId="{857EAFC6-5C5B-4934-82DD-47922FF6BE82}" destId="{4A0A83E3-9149-4535-941B-532005DDCC41}" srcOrd="0" destOrd="0" presId="urn:microsoft.com/office/officeart/2005/8/layout/hProcess9"/>
    <dgm:cxn modelId="{0284EB55-064F-42AA-A215-FF570FC7350A}" srcId="{152ECF61-1E35-4D78-B562-DBB9FDEB84DA}" destId="{857EAFC6-5C5B-4934-82DD-47922FF6BE82}" srcOrd="1" destOrd="0" parTransId="{282AC479-32E5-4506-B76F-C29131536765}" sibTransId="{08D1536E-259D-4A3F-8EB5-1233AD00349B}"/>
    <dgm:cxn modelId="{3DBA503A-928D-48C2-9121-385FD483EEAE}" type="presOf" srcId="{7EA068E4-72B3-4C16-8993-5EA96F6EB8D3}" destId="{4D348E43-7B4D-4C4B-A9B9-B1B07260719D}" srcOrd="0" destOrd="0" presId="urn:microsoft.com/office/officeart/2005/8/layout/hProcess9"/>
    <dgm:cxn modelId="{513EA73E-0C26-432D-9F33-3892897F979D}" type="presOf" srcId="{152ECF61-1E35-4D78-B562-DBB9FDEB84DA}" destId="{702836B3-654F-4200-8FF9-0E52C807A8ED}" srcOrd="0" destOrd="0" presId="urn:microsoft.com/office/officeart/2005/8/layout/hProcess9"/>
    <dgm:cxn modelId="{23E9952D-9872-409D-8D37-9DB82D09BC17}" type="presParOf" srcId="{702836B3-654F-4200-8FF9-0E52C807A8ED}" destId="{3E4E7EF4-78D4-462E-8AA8-2E865944C832}" srcOrd="0" destOrd="0" presId="urn:microsoft.com/office/officeart/2005/8/layout/hProcess9"/>
    <dgm:cxn modelId="{713A7F84-9ACB-4DC2-AD06-99C0919CD946}" type="presParOf" srcId="{702836B3-654F-4200-8FF9-0E52C807A8ED}" destId="{CF9EC813-41DC-42EF-ADE3-49C956D9D70E}" srcOrd="1" destOrd="0" presId="urn:microsoft.com/office/officeart/2005/8/layout/hProcess9"/>
    <dgm:cxn modelId="{67379952-7EB0-49D7-9339-B4D60A9D177A}" type="presParOf" srcId="{CF9EC813-41DC-42EF-ADE3-49C956D9D70E}" destId="{4D348E43-7B4D-4C4B-A9B9-B1B07260719D}" srcOrd="0" destOrd="0" presId="urn:microsoft.com/office/officeart/2005/8/layout/hProcess9"/>
    <dgm:cxn modelId="{FEF138D7-FB85-4645-9579-AB621E252509}" type="presParOf" srcId="{CF9EC813-41DC-42EF-ADE3-49C956D9D70E}" destId="{C89FCE60-946D-4F3A-B805-B5872FB1FD6C}" srcOrd="1" destOrd="0" presId="urn:microsoft.com/office/officeart/2005/8/layout/hProcess9"/>
    <dgm:cxn modelId="{64748F06-9EDB-4174-B328-FE71C82F6083}" type="presParOf" srcId="{CF9EC813-41DC-42EF-ADE3-49C956D9D70E}" destId="{4A0A83E3-9149-4535-941B-532005DDCC41}" srcOrd="2" destOrd="0" presId="urn:microsoft.com/office/officeart/2005/8/layout/hProcess9"/>
    <dgm:cxn modelId="{34A0BB70-ACD0-4278-BE97-F7EC0835FE3F}" type="presParOf" srcId="{CF9EC813-41DC-42EF-ADE3-49C956D9D70E}" destId="{BEA67890-5948-44A8-85C3-9BDA4FADDAA0}" srcOrd="3" destOrd="0" presId="urn:microsoft.com/office/officeart/2005/8/layout/hProcess9"/>
    <dgm:cxn modelId="{BCF5A3C3-6617-4B6F-9E82-EE66273065BA}" type="presParOf" srcId="{CF9EC813-41DC-42EF-ADE3-49C956D9D70E}" destId="{11D161DC-65D3-40F1-8D33-B0DE089C34C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3B3F89-397A-4B31-A3B4-14D896D8B696}"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E64B8AA0-5E51-45C4-9BE5-806924D11B8D}">
      <dgm:prSet phldrT="[Text]"/>
      <dgm:spPr/>
      <dgm:t>
        <a:bodyPr/>
        <a:lstStyle/>
        <a:p>
          <a:r>
            <a:rPr lang="en-US" dirty="0" smtClean="0"/>
            <a:t>IBD</a:t>
          </a:r>
          <a:endParaRPr lang="en-US" dirty="0"/>
        </a:p>
      </dgm:t>
    </dgm:pt>
    <dgm:pt modelId="{0C748C74-0A75-43D7-82E7-93951E0C486F}" type="parTrans" cxnId="{10EC241A-D448-48CF-A225-1D9F0C38DF44}">
      <dgm:prSet/>
      <dgm:spPr/>
      <dgm:t>
        <a:bodyPr/>
        <a:lstStyle/>
        <a:p>
          <a:endParaRPr lang="en-US"/>
        </a:p>
      </dgm:t>
    </dgm:pt>
    <dgm:pt modelId="{B41E3C98-6925-4068-BA91-21C58AD58CE0}" type="sibTrans" cxnId="{10EC241A-D448-48CF-A225-1D9F0C38DF44}">
      <dgm:prSet/>
      <dgm:spPr/>
      <dgm:t>
        <a:bodyPr/>
        <a:lstStyle/>
        <a:p>
          <a:endParaRPr lang="en-US"/>
        </a:p>
      </dgm:t>
    </dgm:pt>
    <dgm:pt modelId="{73CDF428-65C5-4A2A-BB63-B6AEC7A670BE}">
      <dgm:prSet phldrT="[Text]"/>
      <dgm:spPr/>
      <dgm:t>
        <a:bodyPr/>
        <a:lstStyle/>
        <a:p>
          <a:r>
            <a:rPr lang="en-US" dirty="0" smtClean="0"/>
            <a:t>8-10 </a:t>
          </a:r>
          <a:r>
            <a:rPr lang="en-US" dirty="0" err="1" smtClean="0"/>
            <a:t>năm</a:t>
          </a:r>
          <a:r>
            <a:rPr lang="en-US" dirty="0" smtClean="0"/>
            <a:t> </a:t>
          </a:r>
          <a:r>
            <a:rPr lang="en-US" dirty="0" err="1" smtClean="0"/>
            <a:t>sau</a:t>
          </a:r>
          <a:r>
            <a:rPr lang="en-US" dirty="0" smtClean="0"/>
            <a:t> </a:t>
          </a:r>
          <a:r>
            <a:rPr lang="en-US" dirty="0" err="1" smtClean="0"/>
            <a:t>khi</a:t>
          </a:r>
          <a:r>
            <a:rPr lang="en-US" dirty="0" smtClean="0"/>
            <a:t> </a:t>
          </a:r>
          <a:r>
            <a:rPr lang="en-US" dirty="0" err="1" smtClean="0"/>
            <a:t>khởi</a:t>
          </a:r>
          <a:r>
            <a:rPr lang="en-US" dirty="0" smtClean="0"/>
            <a:t> </a:t>
          </a:r>
          <a:r>
            <a:rPr lang="en-US" dirty="0" err="1" smtClean="0"/>
            <a:t>phát</a:t>
          </a:r>
          <a:r>
            <a:rPr lang="en-US" dirty="0" smtClean="0"/>
            <a:t> </a:t>
          </a:r>
          <a:r>
            <a:rPr lang="en-US" dirty="0" err="1" smtClean="0"/>
            <a:t>các</a:t>
          </a:r>
          <a:r>
            <a:rPr lang="en-US" dirty="0" smtClean="0"/>
            <a:t> </a:t>
          </a:r>
          <a:r>
            <a:rPr lang="en-US" dirty="0" err="1" smtClean="0"/>
            <a:t>triệu</a:t>
          </a:r>
          <a:r>
            <a:rPr lang="en-US" dirty="0" smtClean="0"/>
            <a:t> </a:t>
          </a:r>
          <a:r>
            <a:rPr lang="en-US" dirty="0" err="1" smtClean="0"/>
            <a:t>chứng</a:t>
          </a:r>
          <a:r>
            <a:rPr lang="en-US" dirty="0" smtClean="0"/>
            <a:t>.</a:t>
          </a:r>
          <a:endParaRPr lang="en-US" dirty="0"/>
        </a:p>
      </dgm:t>
    </dgm:pt>
    <dgm:pt modelId="{AE48A65E-42B6-4C27-B602-33EB54C940DC}" type="parTrans" cxnId="{CC1EDEB4-CE93-4C50-AB1C-079A2A4E61E4}">
      <dgm:prSet/>
      <dgm:spPr/>
      <dgm:t>
        <a:bodyPr/>
        <a:lstStyle/>
        <a:p>
          <a:endParaRPr lang="en-US"/>
        </a:p>
      </dgm:t>
    </dgm:pt>
    <dgm:pt modelId="{3FAD698E-3F08-4F34-B364-E95C323E60C9}" type="sibTrans" cxnId="{CC1EDEB4-CE93-4C50-AB1C-079A2A4E61E4}">
      <dgm:prSet/>
      <dgm:spPr/>
      <dgm:t>
        <a:bodyPr/>
        <a:lstStyle/>
        <a:p>
          <a:endParaRPr lang="en-US"/>
        </a:p>
      </dgm:t>
    </dgm:pt>
    <dgm:pt modelId="{93713B2F-EABD-43B7-8F4E-3510DE17A18E}">
      <dgm:prSet phldrT="[Text]"/>
      <dgm:spPr/>
      <dgm:t>
        <a:bodyPr/>
        <a:lstStyle/>
        <a:p>
          <a:r>
            <a:rPr lang="en-US" dirty="0" err="1" smtClean="0"/>
            <a:t>Nội</a:t>
          </a:r>
          <a:r>
            <a:rPr lang="en-US" dirty="0" smtClean="0"/>
            <a:t> </a:t>
          </a:r>
          <a:r>
            <a:rPr lang="en-US" dirty="0" err="1" smtClean="0"/>
            <a:t>soi</a:t>
          </a:r>
          <a:r>
            <a:rPr lang="en-US" dirty="0" smtClean="0"/>
            <a:t> </a:t>
          </a:r>
          <a:r>
            <a:rPr lang="en-US" dirty="0" err="1" smtClean="0"/>
            <a:t>đại</a:t>
          </a:r>
          <a:r>
            <a:rPr lang="en-US" dirty="0" smtClean="0"/>
            <a:t> </a:t>
          </a:r>
          <a:r>
            <a:rPr lang="en-US" dirty="0" err="1" smtClean="0"/>
            <a:t>tràng</a:t>
          </a:r>
          <a:endParaRPr lang="en-US" dirty="0" smtClean="0"/>
        </a:p>
        <a:p>
          <a:r>
            <a:rPr lang="en-US" dirty="0" err="1" smtClean="0"/>
            <a:t>mỗi</a:t>
          </a:r>
          <a:r>
            <a:rPr lang="en-US" dirty="0" smtClean="0"/>
            <a:t> 1-2 </a:t>
          </a:r>
          <a:r>
            <a:rPr lang="en-US" dirty="0" err="1" smtClean="0"/>
            <a:t>năm</a:t>
          </a:r>
          <a:r>
            <a:rPr lang="en-US" dirty="0" smtClean="0"/>
            <a:t> </a:t>
          </a:r>
          <a:endParaRPr lang="en-US" dirty="0"/>
        </a:p>
      </dgm:t>
    </dgm:pt>
    <dgm:pt modelId="{F382546E-8960-46CF-A751-CE2034EC216F}" type="parTrans" cxnId="{BE99B8EB-D859-46B3-B468-32A960682C75}">
      <dgm:prSet/>
      <dgm:spPr/>
      <dgm:t>
        <a:bodyPr/>
        <a:lstStyle/>
        <a:p>
          <a:endParaRPr lang="en-US"/>
        </a:p>
      </dgm:t>
    </dgm:pt>
    <dgm:pt modelId="{6CB7AF24-FF79-4771-A164-308C0058F5D5}" type="sibTrans" cxnId="{BE99B8EB-D859-46B3-B468-32A960682C75}">
      <dgm:prSet/>
      <dgm:spPr/>
      <dgm:t>
        <a:bodyPr/>
        <a:lstStyle/>
        <a:p>
          <a:endParaRPr lang="en-US"/>
        </a:p>
      </dgm:t>
    </dgm:pt>
    <dgm:pt modelId="{A8AE8151-1411-491E-B645-2DD0091FFB43}" type="pres">
      <dgm:prSet presAssocID="{F03B3F89-397A-4B31-A3B4-14D896D8B696}" presName="CompostProcess" presStyleCnt="0">
        <dgm:presLayoutVars>
          <dgm:dir/>
          <dgm:resizeHandles val="exact"/>
        </dgm:presLayoutVars>
      </dgm:prSet>
      <dgm:spPr/>
      <dgm:t>
        <a:bodyPr/>
        <a:lstStyle/>
        <a:p>
          <a:endParaRPr lang="en-US"/>
        </a:p>
      </dgm:t>
    </dgm:pt>
    <dgm:pt modelId="{85CFC281-81AE-4F62-BB1A-EA1D0370F885}" type="pres">
      <dgm:prSet presAssocID="{F03B3F89-397A-4B31-A3B4-14D896D8B696}" presName="arrow" presStyleLbl="bgShp" presStyleIdx="0" presStyleCnt="1"/>
      <dgm:spPr/>
    </dgm:pt>
    <dgm:pt modelId="{82B380CF-952E-4411-B1AC-2704BB274125}" type="pres">
      <dgm:prSet presAssocID="{F03B3F89-397A-4B31-A3B4-14D896D8B696}" presName="linearProcess" presStyleCnt="0"/>
      <dgm:spPr/>
    </dgm:pt>
    <dgm:pt modelId="{6BF070F8-ED8C-45AF-8E7C-ED88312CFE7F}" type="pres">
      <dgm:prSet presAssocID="{E64B8AA0-5E51-45C4-9BE5-806924D11B8D}" presName="textNode" presStyleLbl="node1" presStyleIdx="0" presStyleCnt="3">
        <dgm:presLayoutVars>
          <dgm:bulletEnabled val="1"/>
        </dgm:presLayoutVars>
      </dgm:prSet>
      <dgm:spPr/>
      <dgm:t>
        <a:bodyPr/>
        <a:lstStyle/>
        <a:p>
          <a:endParaRPr lang="en-US"/>
        </a:p>
      </dgm:t>
    </dgm:pt>
    <dgm:pt modelId="{6CD9C6D0-8FC9-4751-BC03-D1DC5FEAABB3}" type="pres">
      <dgm:prSet presAssocID="{B41E3C98-6925-4068-BA91-21C58AD58CE0}" presName="sibTrans" presStyleCnt="0"/>
      <dgm:spPr/>
    </dgm:pt>
    <dgm:pt modelId="{43FDA470-9A4F-4AEA-86FE-F3A05D67FBC2}" type="pres">
      <dgm:prSet presAssocID="{73CDF428-65C5-4A2A-BB63-B6AEC7A670BE}" presName="textNode" presStyleLbl="node1" presStyleIdx="1" presStyleCnt="3">
        <dgm:presLayoutVars>
          <dgm:bulletEnabled val="1"/>
        </dgm:presLayoutVars>
      </dgm:prSet>
      <dgm:spPr/>
      <dgm:t>
        <a:bodyPr/>
        <a:lstStyle/>
        <a:p>
          <a:endParaRPr lang="en-US"/>
        </a:p>
      </dgm:t>
    </dgm:pt>
    <dgm:pt modelId="{49D0F89C-6CE3-4949-85CA-CBF51835B5B2}" type="pres">
      <dgm:prSet presAssocID="{3FAD698E-3F08-4F34-B364-E95C323E60C9}" presName="sibTrans" presStyleCnt="0"/>
      <dgm:spPr/>
    </dgm:pt>
    <dgm:pt modelId="{A86CB402-F08C-4E28-86E1-07ECE1656A77}" type="pres">
      <dgm:prSet presAssocID="{93713B2F-EABD-43B7-8F4E-3510DE17A18E}" presName="textNode" presStyleLbl="node1" presStyleIdx="2" presStyleCnt="3" custScaleX="102982">
        <dgm:presLayoutVars>
          <dgm:bulletEnabled val="1"/>
        </dgm:presLayoutVars>
      </dgm:prSet>
      <dgm:spPr/>
      <dgm:t>
        <a:bodyPr/>
        <a:lstStyle/>
        <a:p>
          <a:endParaRPr lang="en-US"/>
        </a:p>
      </dgm:t>
    </dgm:pt>
  </dgm:ptLst>
  <dgm:cxnLst>
    <dgm:cxn modelId="{42C2DD2B-E720-41F3-99DA-0CD9AFCAD47B}" type="presOf" srcId="{93713B2F-EABD-43B7-8F4E-3510DE17A18E}" destId="{A86CB402-F08C-4E28-86E1-07ECE1656A77}" srcOrd="0" destOrd="0" presId="urn:microsoft.com/office/officeart/2005/8/layout/hProcess9"/>
    <dgm:cxn modelId="{10EC241A-D448-48CF-A225-1D9F0C38DF44}" srcId="{F03B3F89-397A-4B31-A3B4-14D896D8B696}" destId="{E64B8AA0-5E51-45C4-9BE5-806924D11B8D}" srcOrd="0" destOrd="0" parTransId="{0C748C74-0A75-43D7-82E7-93951E0C486F}" sibTransId="{B41E3C98-6925-4068-BA91-21C58AD58CE0}"/>
    <dgm:cxn modelId="{BE99B8EB-D859-46B3-B468-32A960682C75}" srcId="{F03B3F89-397A-4B31-A3B4-14D896D8B696}" destId="{93713B2F-EABD-43B7-8F4E-3510DE17A18E}" srcOrd="2" destOrd="0" parTransId="{F382546E-8960-46CF-A751-CE2034EC216F}" sibTransId="{6CB7AF24-FF79-4771-A164-308C0058F5D5}"/>
    <dgm:cxn modelId="{CC1EDEB4-CE93-4C50-AB1C-079A2A4E61E4}" srcId="{F03B3F89-397A-4B31-A3B4-14D896D8B696}" destId="{73CDF428-65C5-4A2A-BB63-B6AEC7A670BE}" srcOrd="1" destOrd="0" parTransId="{AE48A65E-42B6-4C27-B602-33EB54C940DC}" sibTransId="{3FAD698E-3F08-4F34-B364-E95C323E60C9}"/>
    <dgm:cxn modelId="{8E1BD900-DC1C-4B73-80A8-7AD63435FB01}" type="presOf" srcId="{F03B3F89-397A-4B31-A3B4-14D896D8B696}" destId="{A8AE8151-1411-491E-B645-2DD0091FFB43}" srcOrd="0" destOrd="0" presId="urn:microsoft.com/office/officeart/2005/8/layout/hProcess9"/>
    <dgm:cxn modelId="{5A549729-8E30-43EA-B1AA-FEEBFDC2D6B6}" type="presOf" srcId="{73CDF428-65C5-4A2A-BB63-B6AEC7A670BE}" destId="{43FDA470-9A4F-4AEA-86FE-F3A05D67FBC2}" srcOrd="0" destOrd="0" presId="urn:microsoft.com/office/officeart/2005/8/layout/hProcess9"/>
    <dgm:cxn modelId="{530D44D0-768E-4BB4-BB7A-90ABD42D4BB1}" type="presOf" srcId="{E64B8AA0-5E51-45C4-9BE5-806924D11B8D}" destId="{6BF070F8-ED8C-45AF-8E7C-ED88312CFE7F}" srcOrd="0" destOrd="0" presId="urn:microsoft.com/office/officeart/2005/8/layout/hProcess9"/>
    <dgm:cxn modelId="{D99E1D29-E2A1-4E66-AC47-5AD62D8FCA27}" type="presParOf" srcId="{A8AE8151-1411-491E-B645-2DD0091FFB43}" destId="{85CFC281-81AE-4F62-BB1A-EA1D0370F885}" srcOrd="0" destOrd="0" presId="urn:microsoft.com/office/officeart/2005/8/layout/hProcess9"/>
    <dgm:cxn modelId="{AD2E2EA6-10A1-4014-A9FB-11845BF1B4FD}" type="presParOf" srcId="{A8AE8151-1411-491E-B645-2DD0091FFB43}" destId="{82B380CF-952E-4411-B1AC-2704BB274125}" srcOrd="1" destOrd="0" presId="urn:microsoft.com/office/officeart/2005/8/layout/hProcess9"/>
    <dgm:cxn modelId="{3D62152B-5B34-4610-8C55-C73B9BB3426C}" type="presParOf" srcId="{82B380CF-952E-4411-B1AC-2704BB274125}" destId="{6BF070F8-ED8C-45AF-8E7C-ED88312CFE7F}" srcOrd="0" destOrd="0" presId="urn:microsoft.com/office/officeart/2005/8/layout/hProcess9"/>
    <dgm:cxn modelId="{6A924793-6C57-41BD-BD31-124B0E616F21}" type="presParOf" srcId="{82B380CF-952E-4411-B1AC-2704BB274125}" destId="{6CD9C6D0-8FC9-4751-BC03-D1DC5FEAABB3}" srcOrd="1" destOrd="0" presId="urn:microsoft.com/office/officeart/2005/8/layout/hProcess9"/>
    <dgm:cxn modelId="{F08068D7-FE4F-44E3-AACD-C6765296A97C}" type="presParOf" srcId="{82B380CF-952E-4411-B1AC-2704BB274125}" destId="{43FDA470-9A4F-4AEA-86FE-F3A05D67FBC2}" srcOrd="2" destOrd="0" presId="urn:microsoft.com/office/officeart/2005/8/layout/hProcess9"/>
    <dgm:cxn modelId="{955B8DC4-83CD-4B67-930E-DFFCAF621A73}" type="presParOf" srcId="{82B380CF-952E-4411-B1AC-2704BB274125}" destId="{49D0F89C-6CE3-4949-85CA-CBF51835B5B2}" srcOrd="3" destOrd="0" presId="urn:microsoft.com/office/officeart/2005/8/layout/hProcess9"/>
    <dgm:cxn modelId="{32B5CEF0-770D-4D31-9577-8889C0B0FCB1}" type="presParOf" srcId="{82B380CF-952E-4411-B1AC-2704BB274125}" destId="{A86CB402-F08C-4E28-86E1-07ECE1656A77}"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2F224C5-C17F-4C15-B42F-129C9A1AAB25}"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A2860285-4844-4498-AE44-CD082DC1C48C}">
      <dgm:prSet phldrT="[Text]"/>
      <dgm:spPr/>
      <dgm:t>
        <a:bodyPr/>
        <a:lstStyle/>
        <a:p>
          <a:r>
            <a:rPr lang="en-US" dirty="0" smtClean="0"/>
            <a:t>+ </a:t>
          </a:r>
          <a:r>
            <a:rPr lang="en-US" dirty="0" err="1" smtClean="0"/>
            <a:t>Một</a:t>
          </a:r>
          <a:r>
            <a:rPr lang="en-US" dirty="0" smtClean="0"/>
            <a:t> </a:t>
          </a:r>
          <a:r>
            <a:rPr lang="en-US" dirty="0" err="1" smtClean="0"/>
            <a:t>quan</a:t>
          </a:r>
          <a:r>
            <a:rPr lang="en-US" dirty="0" smtClean="0"/>
            <a:t> </a:t>
          </a:r>
          <a:r>
            <a:rPr lang="en-US" dirty="0" err="1" smtClean="0"/>
            <a:t>hệ</a:t>
          </a:r>
          <a:r>
            <a:rPr lang="en-US" dirty="0" smtClean="0"/>
            <a:t> </a:t>
          </a:r>
          <a:r>
            <a:rPr lang="en-US" dirty="0" err="1" smtClean="0"/>
            <a:t>cấp</a:t>
          </a:r>
          <a:r>
            <a:rPr lang="en-US" dirty="0" smtClean="0"/>
            <a:t> 1 </a:t>
          </a:r>
          <a:r>
            <a:rPr lang="en-US" dirty="0" err="1" smtClean="0"/>
            <a:t>với</a:t>
          </a:r>
          <a:r>
            <a:rPr lang="en-US" dirty="0" smtClean="0"/>
            <a:t> </a:t>
          </a:r>
          <a:r>
            <a:rPr lang="en-US" dirty="0" err="1" smtClean="0"/>
            <a:t>người</a:t>
          </a:r>
          <a:r>
            <a:rPr lang="en-US" dirty="0" smtClean="0"/>
            <a:t> </a:t>
          </a:r>
          <a:r>
            <a:rPr lang="en-US" dirty="0" err="1" smtClean="0"/>
            <a:t>bị</a:t>
          </a:r>
          <a:r>
            <a:rPr lang="en-US" dirty="0" smtClean="0"/>
            <a:t> CRC &lt;60 </a:t>
          </a:r>
          <a:r>
            <a:rPr lang="en-US" dirty="0" err="1" smtClean="0"/>
            <a:t>tuổi</a:t>
          </a:r>
          <a:r>
            <a:rPr lang="en-US" dirty="0" smtClean="0"/>
            <a:t>.</a:t>
          </a:r>
        </a:p>
        <a:p>
          <a:r>
            <a:rPr lang="en-US" dirty="0" smtClean="0"/>
            <a:t>+ Hai </a:t>
          </a:r>
          <a:r>
            <a:rPr lang="en-US" dirty="0" err="1" smtClean="0"/>
            <a:t>quan</a:t>
          </a:r>
          <a:r>
            <a:rPr lang="en-US" dirty="0" smtClean="0"/>
            <a:t> </a:t>
          </a:r>
          <a:r>
            <a:rPr lang="en-US" dirty="0" err="1" smtClean="0"/>
            <a:t>hệ</a:t>
          </a:r>
          <a:r>
            <a:rPr lang="en-US" dirty="0" smtClean="0"/>
            <a:t> </a:t>
          </a:r>
          <a:r>
            <a:rPr lang="en-US" dirty="0" err="1" smtClean="0"/>
            <a:t>cấp</a:t>
          </a:r>
          <a:r>
            <a:rPr lang="en-US" dirty="0" smtClean="0"/>
            <a:t> 1 </a:t>
          </a:r>
          <a:r>
            <a:rPr lang="en-US" dirty="0" err="1" smtClean="0"/>
            <a:t>với</a:t>
          </a:r>
          <a:r>
            <a:rPr lang="en-US" dirty="0" smtClean="0"/>
            <a:t> </a:t>
          </a:r>
          <a:r>
            <a:rPr lang="en-US" dirty="0" err="1" smtClean="0"/>
            <a:t>người</a:t>
          </a:r>
          <a:r>
            <a:rPr lang="en-US" dirty="0" smtClean="0"/>
            <a:t> </a:t>
          </a:r>
          <a:r>
            <a:rPr lang="en-US" dirty="0" err="1" smtClean="0"/>
            <a:t>bị</a:t>
          </a:r>
          <a:r>
            <a:rPr lang="en-US" dirty="0" smtClean="0"/>
            <a:t> CRC </a:t>
          </a:r>
          <a:r>
            <a:rPr lang="en-US" dirty="0" err="1" smtClean="0"/>
            <a:t>bất</a:t>
          </a:r>
          <a:r>
            <a:rPr lang="en-US" dirty="0" smtClean="0"/>
            <a:t> </a:t>
          </a:r>
          <a:r>
            <a:rPr lang="en-US" dirty="0" err="1" smtClean="0"/>
            <a:t>kỳ</a:t>
          </a:r>
          <a:r>
            <a:rPr lang="en-US" dirty="0" smtClean="0"/>
            <a:t> </a:t>
          </a:r>
          <a:r>
            <a:rPr lang="en-US" dirty="0" err="1" smtClean="0"/>
            <a:t>độ</a:t>
          </a:r>
          <a:r>
            <a:rPr lang="en-US" dirty="0" smtClean="0"/>
            <a:t>  </a:t>
          </a:r>
          <a:r>
            <a:rPr lang="en-US" dirty="0" err="1" smtClean="0"/>
            <a:t>tuổi</a:t>
          </a:r>
          <a:r>
            <a:rPr lang="en-US" dirty="0" smtClean="0"/>
            <a:t> </a:t>
          </a:r>
          <a:r>
            <a:rPr lang="en-US" dirty="0" err="1" smtClean="0"/>
            <a:t>nào</a:t>
          </a:r>
          <a:r>
            <a:rPr lang="en-US" dirty="0" smtClean="0"/>
            <a:t>.</a:t>
          </a:r>
        </a:p>
      </dgm:t>
    </dgm:pt>
    <dgm:pt modelId="{5DE9E1D8-3C28-4799-AFEB-FC7324B21167}" type="parTrans" cxnId="{7B844F9A-11DC-4294-941F-8074C760F0B2}">
      <dgm:prSet/>
      <dgm:spPr/>
      <dgm:t>
        <a:bodyPr/>
        <a:lstStyle/>
        <a:p>
          <a:endParaRPr lang="en-US"/>
        </a:p>
      </dgm:t>
    </dgm:pt>
    <dgm:pt modelId="{004EE294-C393-4C74-B63F-77A331CFC28E}" type="sibTrans" cxnId="{7B844F9A-11DC-4294-941F-8074C760F0B2}">
      <dgm:prSet/>
      <dgm:spPr/>
      <dgm:t>
        <a:bodyPr/>
        <a:lstStyle/>
        <a:p>
          <a:endParaRPr lang="en-US"/>
        </a:p>
      </dgm:t>
    </dgm:pt>
    <dgm:pt modelId="{1EBBAFA0-34C0-42F7-9201-CE1C4B8D0266}">
      <dgm:prSet phldrT="[Text]"/>
      <dgm:spPr/>
      <dgm:t>
        <a:bodyPr/>
        <a:lstStyle/>
        <a:p>
          <a:r>
            <a:rPr lang="en-US" dirty="0" smtClean="0"/>
            <a:t>+ </a:t>
          </a:r>
          <a:r>
            <a:rPr lang="en-US" dirty="0" err="1" smtClean="0"/>
            <a:t>Quan</a:t>
          </a:r>
          <a:r>
            <a:rPr lang="en-US" dirty="0" smtClean="0"/>
            <a:t> </a:t>
          </a:r>
          <a:r>
            <a:rPr lang="en-US" dirty="0" err="1" smtClean="0"/>
            <a:t>hệ</a:t>
          </a:r>
          <a:r>
            <a:rPr lang="en-US" dirty="0" smtClean="0"/>
            <a:t> </a:t>
          </a:r>
          <a:r>
            <a:rPr lang="en-US" dirty="0" err="1" smtClean="0"/>
            <a:t>cấp</a:t>
          </a:r>
          <a:r>
            <a:rPr lang="en-US" dirty="0" smtClean="0"/>
            <a:t> 1 </a:t>
          </a:r>
          <a:r>
            <a:rPr lang="en-US" dirty="0" err="1" smtClean="0"/>
            <a:t>với</a:t>
          </a:r>
          <a:r>
            <a:rPr lang="en-US" dirty="0" smtClean="0"/>
            <a:t> </a:t>
          </a:r>
          <a:r>
            <a:rPr lang="en-US" dirty="0" err="1" smtClean="0"/>
            <a:t>người</a:t>
          </a:r>
          <a:r>
            <a:rPr lang="en-US" dirty="0" smtClean="0"/>
            <a:t> </a:t>
          </a:r>
          <a:r>
            <a:rPr lang="en-US" dirty="0" err="1" smtClean="0"/>
            <a:t>bị</a:t>
          </a:r>
          <a:r>
            <a:rPr lang="en-US" dirty="0" smtClean="0"/>
            <a:t> CRC ≥ 60 </a:t>
          </a:r>
          <a:r>
            <a:rPr lang="en-US" dirty="0" err="1" smtClean="0"/>
            <a:t>tuổi</a:t>
          </a:r>
          <a:r>
            <a:rPr lang="en-US" dirty="0" smtClean="0"/>
            <a:t>.</a:t>
          </a:r>
        </a:p>
        <a:p>
          <a:r>
            <a:rPr lang="en-US" dirty="0" smtClean="0"/>
            <a:t>+ </a:t>
          </a:r>
          <a:r>
            <a:rPr lang="en-US" dirty="0" err="1" smtClean="0"/>
            <a:t>Quan</a:t>
          </a:r>
          <a:r>
            <a:rPr lang="en-US" dirty="0" smtClean="0"/>
            <a:t> </a:t>
          </a:r>
          <a:r>
            <a:rPr lang="en-US" dirty="0" err="1" smtClean="0"/>
            <a:t>hệ</a:t>
          </a:r>
          <a:r>
            <a:rPr lang="en-US" dirty="0" smtClean="0"/>
            <a:t> </a:t>
          </a:r>
          <a:r>
            <a:rPr lang="en-US" dirty="0" err="1" smtClean="0"/>
            <a:t>cấp</a:t>
          </a:r>
          <a:r>
            <a:rPr lang="en-US" dirty="0" smtClean="0"/>
            <a:t> 2 </a:t>
          </a:r>
          <a:r>
            <a:rPr lang="en-US" dirty="0" err="1" smtClean="0"/>
            <a:t>với</a:t>
          </a:r>
          <a:r>
            <a:rPr lang="en-US" dirty="0" smtClean="0"/>
            <a:t> </a:t>
          </a:r>
          <a:r>
            <a:rPr lang="en-US" dirty="0" err="1" smtClean="0"/>
            <a:t>người</a:t>
          </a:r>
          <a:r>
            <a:rPr lang="en-US" dirty="0" smtClean="0"/>
            <a:t> </a:t>
          </a:r>
          <a:r>
            <a:rPr lang="en-US" dirty="0" err="1" smtClean="0"/>
            <a:t>bị</a:t>
          </a:r>
          <a:r>
            <a:rPr lang="en-US" dirty="0" smtClean="0"/>
            <a:t> CRC &lt; 50 </a:t>
          </a:r>
          <a:r>
            <a:rPr lang="en-US" dirty="0" err="1" smtClean="0"/>
            <a:t>tuổi</a:t>
          </a:r>
          <a:r>
            <a:rPr lang="en-US" dirty="0" smtClean="0"/>
            <a:t>.</a:t>
          </a:r>
        </a:p>
        <a:p>
          <a:r>
            <a:rPr lang="en-US" dirty="0" smtClean="0"/>
            <a:t>+ </a:t>
          </a:r>
          <a:r>
            <a:rPr lang="en-US" dirty="0" err="1" smtClean="0"/>
            <a:t>Quan</a:t>
          </a:r>
          <a:r>
            <a:rPr lang="en-US" dirty="0" smtClean="0"/>
            <a:t> </a:t>
          </a:r>
          <a:r>
            <a:rPr lang="en-US" dirty="0" err="1" smtClean="0"/>
            <a:t>hệ</a:t>
          </a:r>
          <a:r>
            <a:rPr lang="en-US" dirty="0" smtClean="0"/>
            <a:t> </a:t>
          </a:r>
          <a:r>
            <a:rPr lang="en-US" dirty="0" err="1" smtClean="0"/>
            <a:t>cấp</a:t>
          </a:r>
          <a:r>
            <a:rPr lang="en-US" dirty="0" smtClean="0"/>
            <a:t> 1 </a:t>
          </a:r>
          <a:r>
            <a:rPr lang="en-US" dirty="0" err="1" smtClean="0"/>
            <a:t>với</a:t>
          </a:r>
          <a:r>
            <a:rPr lang="en-US" dirty="0" smtClean="0"/>
            <a:t> </a:t>
          </a:r>
          <a:r>
            <a:rPr lang="en-US" dirty="0" err="1" smtClean="0"/>
            <a:t>người</a:t>
          </a:r>
          <a:r>
            <a:rPr lang="en-US" dirty="0" smtClean="0"/>
            <a:t> </a:t>
          </a:r>
          <a:r>
            <a:rPr lang="en-US" dirty="0" err="1" smtClean="0"/>
            <a:t>bị</a:t>
          </a:r>
          <a:r>
            <a:rPr lang="en-US" dirty="0" smtClean="0"/>
            <a:t> u </a:t>
          </a:r>
          <a:r>
            <a:rPr lang="en-US" dirty="0" err="1" smtClean="0"/>
            <a:t>tuyến</a:t>
          </a:r>
          <a:r>
            <a:rPr lang="en-US" dirty="0" smtClean="0"/>
            <a:t> </a:t>
          </a:r>
          <a:r>
            <a:rPr lang="en-US" dirty="0" err="1" smtClean="0"/>
            <a:t>tiến</a:t>
          </a:r>
          <a:r>
            <a:rPr lang="en-US" dirty="0" smtClean="0"/>
            <a:t> </a:t>
          </a:r>
          <a:r>
            <a:rPr lang="en-US" dirty="0" err="1" smtClean="0"/>
            <a:t>triển</a:t>
          </a:r>
          <a:r>
            <a:rPr lang="en-US" dirty="0" smtClean="0"/>
            <a:t>.</a:t>
          </a:r>
          <a:endParaRPr lang="en-US" dirty="0"/>
        </a:p>
      </dgm:t>
    </dgm:pt>
    <dgm:pt modelId="{962039C2-DD84-4F27-9D24-BB58A1B4530C}" type="parTrans" cxnId="{1BAEAC19-A118-40AB-8064-AE83DF509BD6}">
      <dgm:prSet/>
      <dgm:spPr/>
      <dgm:t>
        <a:bodyPr/>
        <a:lstStyle/>
        <a:p>
          <a:endParaRPr lang="en-US"/>
        </a:p>
      </dgm:t>
    </dgm:pt>
    <dgm:pt modelId="{CB3D42C3-C8CF-45F0-867B-72640664BCF5}" type="sibTrans" cxnId="{1BAEAC19-A118-40AB-8064-AE83DF509BD6}">
      <dgm:prSet/>
      <dgm:spPr/>
      <dgm:t>
        <a:bodyPr/>
        <a:lstStyle/>
        <a:p>
          <a:endParaRPr lang="en-US"/>
        </a:p>
      </dgm:t>
    </dgm:pt>
    <dgm:pt modelId="{206CC0B4-800F-4BCA-9710-998AA5B58B2E}">
      <dgm:prSet/>
      <dgm:spPr/>
      <dgm:t>
        <a:bodyPr/>
        <a:lstStyle/>
        <a:p>
          <a:r>
            <a:rPr lang="en-US" dirty="0" smtClean="0"/>
            <a:t>+ </a:t>
          </a:r>
          <a:r>
            <a:rPr lang="en-US" dirty="0" err="1" smtClean="0"/>
            <a:t>Nội</a:t>
          </a:r>
          <a:r>
            <a:rPr lang="en-US" dirty="0" smtClean="0"/>
            <a:t> </a:t>
          </a:r>
          <a:r>
            <a:rPr lang="en-US" dirty="0" err="1" smtClean="0"/>
            <a:t>soi</a:t>
          </a:r>
          <a:r>
            <a:rPr lang="en-US" dirty="0" smtClean="0"/>
            <a:t> </a:t>
          </a:r>
          <a:r>
            <a:rPr lang="en-US" dirty="0" err="1" smtClean="0"/>
            <a:t>đại</a:t>
          </a:r>
          <a:r>
            <a:rPr lang="en-US" dirty="0" smtClean="0"/>
            <a:t> </a:t>
          </a:r>
          <a:r>
            <a:rPr lang="en-US" dirty="0" err="1" smtClean="0"/>
            <a:t>tràng</a:t>
          </a:r>
          <a:r>
            <a:rPr lang="en-US" dirty="0" smtClean="0"/>
            <a:t> </a:t>
          </a:r>
          <a:r>
            <a:rPr lang="en-US" dirty="0" err="1" smtClean="0"/>
            <a:t>lúc</a:t>
          </a:r>
          <a:r>
            <a:rPr lang="en-US" dirty="0" smtClean="0"/>
            <a:t> 40 </a:t>
          </a:r>
          <a:r>
            <a:rPr lang="en-US" dirty="0" err="1" smtClean="0"/>
            <a:t>tuổi</a:t>
          </a:r>
          <a:r>
            <a:rPr lang="en-US" dirty="0" smtClean="0"/>
            <a:t>.</a:t>
          </a:r>
        </a:p>
        <a:p>
          <a:r>
            <a:rPr lang="en-US" dirty="0" smtClean="0"/>
            <a:t> + </a:t>
          </a:r>
          <a:r>
            <a:rPr lang="en-US" dirty="0" err="1" smtClean="0"/>
            <a:t>Sớm</a:t>
          </a:r>
          <a:r>
            <a:rPr lang="en-US" dirty="0" smtClean="0"/>
            <a:t> 10 </a:t>
          </a:r>
          <a:r>
            <a:rPr lang="en-US" dirty="0" err="1" smtClean="0"/>
            <a:t>năm</a:t>
          </a:r>
          <a:r>
            <a:rPr lang="en-US" dirty="0" smtClean="0"/>
            <a:t> so </a:t>
          </a:r>
          <a:r>
            <a:rPr lang="en-US" dirty="0" err="1" smtClean="0"/>
            <a:t>với</a:t>
          </a:r>
          <a:r>
            <a:rPr lang="en-US" dirty="0" smtClean="0"/>
            <a:t> </a:t>
          </a:r>
          <a:r>
            <a:rPr lang="en-US" dirty="0" err="1" smtClean="0"/>
            <a:t>người</a:t>
          </a:r>
          <a:r>
            <a:rPr lang="en-US" dirty="0" smtClean="0"/>
            <a:t> </a:t>
          </a:r>
          <a:r>
            <a:rPr lang="en-US" dirty="0" err="1" smtClean="0"/>
            <a:t>nhỏ</a:t>
          </a:r>
          <a:r>
            <a:rPr lang="en-US" dirty="0" smtClean="0"/>
            <a:t> </a:t>
          </a:r>
          <a:r>
            <a:rPr lang="en-US" dirty="0" err="1" smtClean="0"/>
            <a:t>nhất</a:t>
          </a:r>
          <a:r>
            <a:rPr lang="en-US" dirty="0" smtClean="0"/>
            <a:t> </a:t>
          </a:r>
          <a:r>
            <a:rPr lang="en-US" dirty="0" err="1" smtClean="0"/>
            <a:t>bị</a:t>
          </a:r>
          <a:r>
            <a:rPr lang="en-US" dirty="0" smtClean="0"/>
            <a:t> CRC.</a:t>
          </a:r>
          <a:endParaRPr lang="en-US" dirty="0"/>
        </a:p>
      </dgm:t>
    </dgm:pt>
    <dgm:pt modelId="{29492848-B02D-498D-9E9D-D28887242CEB}" type="parTrans" cxnId="{CC943350-F1C8-4EDB-832E-5E0687EA5A01}">
      <dgm:prSet/>
      <dgm:spPr/>
      <dgm:t>
        <a:bodyPr/>
        <a:lstStyle/>
        <a:p>
          <a:endParaRPr lang="en-US"/>
        </a:p>
      </dgm:t>
    </dgm:pt>
    <dgm:pt modelId="{7584662A-B638-48B8-B90A-3400B9172D89}" type="sibTrans" cxnId="{CC943350-F1C8-4EDB-832E-5E0687EA5A01}">
      <dgm:prSet/>
      <dgm:spPr/>
      <dgm:t>
        <a:bodyPr/>
        <a:lstStyle/>
        <a:p>
          <a:endParaRPr lang="en-US"/>
        </a:p>
      </dgm:t>
    </dgm:pt>
    <dgm:pt modelId="{0F41D844-B7D7-4038-B357-F9186444B946}">
      <dgm:prSet/>
      <dgm:spPr/>
      <dgm:t>
        <a:bodyPr/>
        <a:lstStyle/>
        <a:p>
          <a:r>
            <a:rPr lang="en-US" dirty="0" err="1" smtClean="0"/>
            <a:t>Lặp</a:t>
          </a:r>
          <a:r>
            <a:rPr lang="en-US" dirty="0" smtClean="0"/>
            <a:t> </a:t>
          </a:r>
          <a:r>
            <a:rPr lang="en-US" dirty="0" err="1" smtClean="0"/>
            <a:t>lại</a:t>
          </a:r>
          <a:r>
            <a:rPr lang="en-US" dirty="0" smtClean="0"/>
            <a:t> </a:t>
          </a:r>
          <a:r>
            <a:rPr lang="en-US" dirty="0" err="1" smtClean="0"/>
            <a:t>mỗi</a:t>
          </a:r>
          <a:r>
            <a:rPr lang="en-US" dirty="0" smtClean="0"/>
            <a:t> 5 </a:t>
          </a:r>
          <a:r>
            <a:rPr lang="en-US" dirty="0" err="1" smtClean="0"/>
            <a:t>năm</a:t>
          </a:r>
          <a:r>
            <a:rPr lang="en-US" dirty="0" smtClean="0"/>
            <a:t> </a:t>
          </a:r>
          <a:r>
            <a:rPr lang="en-US" dirty="0" err="1" smtClean="0"/>
            <a:t>với</a:t>
          </a:r>
          <a:r>
            <a:rPr lang="en-US" dirty="0" smtClean="0"/>
            <a:t> </a:t>
          </a:r>
          <a:r>
            <a:rPr lang="en-US" dirty="0" err="1" smtClean="0"/>
            <a:t>nội</a:t>
          </a:r>
          <a:r>
            <a:rPr lang="en-US" dirty="0" smtClean="0"/>
            <a:t> </a:t>
          </a:r>
          <a:r>
            <a:rPr lang="en-US" dirty="0" err="1" smtClean="0"/>
            <a:t>soi</a:t>
          </a:r>
          <a:r>
            <a:rPr lang="en-US" dirty="0" smtClean="0"/>
            <a:t> </a:t>
          </a:r>
          <a:r>
            <a:rPr lang="en-US" dirty="0" err="1" smtClean="0"/>
            <a:t>đại</a:t>
          </a:r>
          <a:r>
            <a:rPr lang="en-US" dirty="0" smtClean="0"/>
            <a:t> </a:t>
          </a:r>
          <a:r>
            <a:rPr lang="en-US" dirty="0" err="1" smtClean="0"/>
            <a:t>tràng</a:t>
          </a:r>
          <a:r>
            <a:rPr lang="en-US" dirty="0" smtClean="0"/>
            <a:t>.</a:t>
          </a:r>
          <a:endParaRPr lang="en-US" dirty="0"/>
        </a:p>
      </dgm:t>
    </dgm:pt>
    <dgm:pt modelId="{AC61D96C-616A-43AF-8971-59330AEBF601}" type="parTrans" cxnId="{77F2D860-0229-4207-89D1-E8A084868411}">
      <dgm:prSet/>
      <dgm:spPr/>
      <dgm:t>
        <a:bodyPr/>
        <a:lstStyle/>
        <a:p>
          <a:endParaRPr lang="en-US"/>
        </a:p>
      </dgm:t>
    </dgm:pt>
    <dgm:pt modelId="{B5F467B7-427F-4FB6-94B1-B7963F45C6E4}" type="sibTrans" cxnId="{77F2D860-0229-4207-89D1-E8A084868411}">
      <dgm:prSet/>
      <dgm:spPr/>
      <dgm:t>
        <a:bodyPr/>
        <a:lstStyle/>
        <a:p>
          <a:endParaRPr lang="en-US"/>
        </a:p>
      </dgm:t>
    </dgm:pt>
    <dgm:pt modelId="{10A29576-16C1-459C-8C57-ADFDAC1F567D}">
      <dgm:prSet phldrT="[Text]"/>
      <dgm:spPr/>
      <dgm:t>
        <a:bodyPr/>
        <a:lstStyle/>
        <a:p>
          <a:r>
            <a:rPr lang="en-US" dirty="0" err="1" smtClean="0"/>
            <a:t>Nội</a:t>
          </a:r>
          <a:r>
            <a:rPr lang="en-US" dirty="0" smtClean="0"/>
            <a:t> </a:t>
          </a:r>
          <a:r>
            <a:rPr lang="en-US" dirty="0" err="1" smtClean="0"/>
            <a:t>soi</a:t>
          </a:r>
          <a:r>
            <a:rPr lang="en-US" dirty="0" smtClean="0"/>
            <a:t> </a:t>
          </a:r>
          <a:r>
            <a:rPr lang="en-US" dirty="0" err="1" smtClean="0"/>
            <a:t>đại</a:t>
          </a:r>
          <a:r>
            <a:rPr lang="en-US" dirty="0" smtClean="0"/>
            <a:t> </a:t>
          </a:r>
          <a:r>
            <a:rPr lang="en-US" dirty="0" err="1" smtClean="0"/>
            <a:t>tràng</a:t>
          </a:r>
          <a:r>
            <a:rPr lang="en-US" dirty="0" smtClean="0"/>
            <a:t> </a:t>
          </a:r>
        </a:p>
        <a:p>
          <a:r>
            <a:rPr lang="en-US" dirty="0" err="1" smtClean="0"/>
            <a:t>lúc</a:t>
          </a:r>
          <a:r>
            <a:rPr lang="en-US" dirty="0" smtClean="0"/>
            <a:t> 50 </a:t>
          </a:r>
          <a:r>
            <a:rPr lang="en-US" dirty="0" err="1" smtClean="0"/>
            <a:t>tuổi</a:t>
          </a:r>
          <a:r>
            <a:rPr lang="en-US" dirty="0" smtClean="0"/>
            <a:t>.</a:t>
          </a:r>
          <a:endParaRPr lang="en-US" dirty="0"/>
        </a:p>
      </dgm:t>
    </dgm:pt>
    <dgm:pt modelId="{A5AE5E85-D825-4DF2-A24A-5789CE31FAD1}" type="parTrans" cxnId="{7C8826CA-3DA8-4FFB-83A6-CF4E57B5350A}">
      <dgm:prSet/>
      <dgm:spPr/>
      <dgm:t>
        <a:bodyPr/>
        <a:lstStyle/>
        <a:p>
          <a:endParaRPr lang="en-US"/>
        </a:p>
      </dgm:t>
    </dgm:pt>
    <dgm:pt modelId="{8B69E88E-6746-45D2-8809-6371B1002CDC}" type="sibTrans" cxnId="{7C8826CA-3DA8-4FFB-83A6-CF4E57B5350A}">
      <dgm:prSet/>
      <dgm:spPr/>
      <dgm:t>
        <a:bodyPr/>
        <a:lstStyle/>
        <a:p>
          <a:endParaRPr lang="en-US"/>
        </a:p>
      </dgm:t>
    </dgm:pt>
    <dgm:pt modelId="{02E2F524-501B-4067-ACAB-3012E4BB0797}">
      <dgm:prSet phldrT="[Text]"/>
      <dgm:spPr/>
      <dgm:t>
        <a:bodyPr/>
        <a:lstStyle/>
        <a:p>
          <a:r>
            <a:rPr lang="en-US" dirty="0" err="1" smtClean="0"/>
            <a:t>Lặp</a:t>
          </a:r>
          <a:r>
            <a:rPr lang="en-US" dirty="0" smtClean="0"/>
            <a:t> </a:t>
          </a:r>
          <a:r>
            <a:rPr lang="en-US" dirty="0" err="1" smtClean="0"/>
            <a:t>lại</a:t>
          </a:r>
          <a:r>
            <a:rPr lang="en-US" dirty="0" smtClean="0"/>
            <a:t> </a:t>
          </a:r>
          <a:r>
            <a:rPr lang="en-US" dirty="0" err="1" smtClean="0"/>
            <a:t>mỗi</a:t>
          </a:r>
          <a:r>
            <a:rPr lang="en-US" dirty="0" smtClean="0"/>
            <a:t> 5-10 </a:t>
          </a:r>
          <a:r>
            <a:rPr lang="en-US" dirty="0" err="1" smtClean="0"/>
            <a:t>năm</a:t>
          </a:r>
          <a:r>
            <a:rPr lang="en-US" dirty="0" smtClean="0"/>
            <a:t> </a:t>
          </a:r>
          <a:r>
            <a:rPr lang="en-US" dirty="0" err="1" smtClean="0"/>
            <a:t>với</a:t>
          </a:r>
          <a:r>
            <a:rPr lang="en-US" dirty="0" smtClean="0"/>
            <a:t> </a:t>
          </a:r>
          <a:r>
            <a:rPr lang="en-US" dirty="0" err="1" smtClean="0"/>
            <a:t>nội</a:t>
          </a:r>
          <a:r>
            <a:rPr lang="en-US" dirty="0" smtClean="0"/>
            <a:t> </a:t>
          </a:r>
          <a:r>
            <a:rPr lang="en-US" dirty="0" err="1" smtClean="0"/>
            <a:t>soi</a:t>
          </a:r>
          <a:r>
            <a:rPr lang="en-US" dirty="0" smtClean="0"/>
            <a:t> </a:t>
          </a:r>
          <a:r>
            <a:rPr lang="en-US" dirty="0" err="1" smtClean="0"/>
            <a:t>đại</a:t>
          </a:r>
          <a:r>
            <a:rPr lang="en-US" dirty="0" smtClean="0"/>
            <a:t> </a:t>
          </a:r>
          <a:r>
            <a:rPr lang="en-US" dirty="0" err="1" smtClean="0"/>
            <a:t>tràng</a:t>
          </a:r>
          <a:r>
            <a:rPr lang="en-US" dirty="0" smtClean="0"/>
            <a:t>.</a:t>
          </a:r>
          <a:endParaRPr lang="en-US" dirty="0"/>
        </a:p>
      </dgm:t>
    </dgm:pt>
    <dgm:pt modelId="{26B54C7A-E31D-416C-8F89-EE6BC493442E}" type="parTrans" cxnId="{C9001F2E-7AAC-4CB5-AE43-85891B7AB35C}">
      <dgm:prSet/>
      <dgm:spPr/>
      <dgm:t>
        <a:bodyPr/>
        <a:lstStyle/>
        <a:p>
          <a:endParaRPr lang="en-US"/>
        </a:p>
      </dgm:t>
    </dgm:pt>
    <dgm:pt modelId="{6AED8089-D17B-4583-A9D5-239518E95D64}" type="sibTrans" cxnId="{C9001F2E-7AAC-4CB5-AE43-85891B7AB35C}">
      <dgm:prSet/>
      <dgm:spPr/>
      <dgm:t>
        <a:bodyPr/>
        <a:lstStyle/>
        <a:p>
          <a:endParaRPr lang="en-US"/>
        </a:p>
      </dgm:t>
    </dgm:pt>
    <dgm:pt modelId="{A4250DAA-3DBF-4D29-A464-9217A446F0AF}" type="pres">
      <dgm:prSet presAssocID="{72F224C5-C17F-4C15-B42F-129C9A1AAB25}" presName="Name0" presStyleCnt="0">
        <dgm:presLayoutVars>
          <dgm:chPref val="3"/>
          <dgm:dir/>
          <dgm:animLvl val="lvl"/>
          <dgm:resizeHandles/>
        </dgm:presLayoutVars>
      </dgm:prSet>
      <dgm:spPr/>
      <dgm:t>
        <a:bodyPr/>
        <a:lstStyle/>
        <a:p>
          <a:endParaRPr lang="en-US"/>
        </a:p>
      </dgm:t>
    </dgm:pt>
    <dgm:pt modelId="{F02F1846-7313-4768-9D8E-CEAB2DEC0888}" type="pres">
      <dgm:prSet presAssocID="{A2860285-4844-4498-AE44-CD082DC1C48C}" presName="horFlow" presStyleCnt="0"/>
      <dgm:spPr/>
    </dgm:pt>
    <dgm:pt modelId="{60F5D86C-6558-41EB-8026-A435A87D757C}" type="pres">
      <dgm:prSet presAssocID="{A2860285-4844-4498-AE44-CD082DC1C48C}" presName="bigChev" presStyleLbl="node1" presStyleIdx="0" presStyleCnt="2"/>
      <dgm:spPr/>
      <dgm:t>
        <a:bodyPr/>
        <a:lstStyle/>
        <a:p>
          <a:endParaRPr lang="en-US"/>
        </a:p>
      </dgm:t>
    </dgm:pt>
    <dgm:pt modelId="{5ED52319-8E97-4473-A580-E0942584281C}" type="pres">
      <dgm:prSet presAssocID="{29492848-B02D-498D-9E9D-D28887242CEB}" presName="parTrans" presStyleCnt="0"/>
      <dgm:spPr/>
    </dgm:pt>
    <dgm:pt modelId="{AEB339D8-1071-4B39-B481-2D1AB591730C}" type="pres">
      <dgm:prSet presAssocID="{206CC0B4-800F-4BCA-9710-998AA5B58B2E}" presName="node" presStyleLbl="alignAccFollowNode1" presStyleIdx="0" presStyleCnt="4">
        <dgm:presLayoutVars>
          <dgm:bulletEnabled val="1"/>
        </dgm:presLayoutVars>
      </dgm:prSet>
      <dgm:spPr/>
      <dgm:t>
        <a:bodyPr/>
        <a:lstStyle/>
        <a:p>
          <a:endParaRPr lang="en-US"/>
        </a:p>
      </dgm:t>
    </dgm:pt>
    <dgm:pt modelId="{09CFC34E-311B-43D4-BD5D-388C4C565B98}" type="pres">
      <dgm:prSet presAssocID="{7584662A-B638-48B8-B90A-3400B9172D89}" presName="sibTrans" presStyleCnt="0"/>
      <dgm:spPr/>
    </dgm:pt>
    <dgm:pt modelId="{363A2D37-5EA1-4A42-8FC3-8C626DB4CA82}" type="pres">
      <dgm:prSet presAssocID="{0F41D844-B7D7-4038-B357-F9186444B946}" presName="node" presStyleLbl="alignAccFollowNode1" presStyleIdx="1" presStyleCnt="4" custScaleY="91789">
        <dgm:presLayoutVars>
          <dgm:bulletEnabled val="1"/>
        </dgm:presLayoutVars>
      </dgm:prSet>
      <dgm:spPr/>
      <dgm:t>
        <a:bodyPr/>
        <a:lstStyle/>
        <a:p>
          <a:endParaRPr lang="en-US"/>
        </a:p>
      </dgm:t>
    </dgm:pt>
    <dgm:pt modelId="{0879E7FE-462D-492F-B9AE-06B153C66001}" type="pres">
      <dgm:prSet presAssocID="{A2860285-4844-4498-AE44-CD082DC1C48C}" presName="vSp" presStyleCnt="0"/>
      <dgm:spPr/>
    </dgm:pt>
    <dgm:pt modelId="{CE77C92B-410F-4DF4-8251-F415B842BA4D}" type="pres">
      <dgm:prSet presAssocID="{1EBBAFA0-34C0-42F7-9201-CE1C4B8D0266}" presName="horFlow" presStyleCnt="0"/>
      <dgm:spPr/>
    </dgm:pt>
    <dgm:pt modelId="{E728D37D-814A-4108-8329-7EF2529BBDE0}" type="pres">
      <dgm:prSet presAssocID="{1EBBAFA0-34C0-42F7-9201-CE1C4B8D0266}" presName="bigChev" presStyleLbl="node1" presStyleIdx="1" presStyleCnt="2"/>
      <dgm:spPr/>
      <dgm:t>
        <a:bodyPr/>
        <a:lstStyle/>
        <a:p>
          <a:endParaRPr lang="en-US"/>
        </a:p>
      </dgm:t>
    </dgm:pt>
    <dgm:pt modelId="{1D306134-B33E-4DF1-9E4E-1FA93A37F54B}" type="pres">
      <dgm:prSet presAssocID="{A5AE5E85-D825-4DF2-A24A-5789CE31FAD1}" presName="parTrans" presStyleCnt="0"/>
      <dgm:spPr/>
    </dgm:pt>
    <dgm:pt modelId="{397D837B-2A92-42D9-9BAC-3315638420E8}" type="pres">
      <dgm:prSet presAssocID="{10A29576-16C1-459C-8C57-ADFDAC1F567D}" presName="node" presStyleLbl="alignAccFollowNode1" presStyleIdx="2" presStyleCnt="4">
        <dgm:presLayoutVars>
          <dgm:bulletEnabled val="1"/>
        </dgm:presLayoutVars>
      </dgm:prSet>
      <dgm:spPr/>
      <dgm:t>
        <a:bodyPr/>
        <a:lstStyle/>
        <a:p>
          <a:endParaRPr lang="en-US"/>
        </a:p>
      </dgm:t>
    </dgm:pt>
    <dgm:pt modelId="{074856BC-F4F0-4C94-9FAF-64FACC11ADA4}" type="pres">
      <dgm:prSet presAssocID="{8B69E88E-6746-45D2-8809-6371B1002CDC}" presName="sibTrans" presStyleCnt="0"/>
      <dgm:spPr/>
    </dgm:pt>
    <dgm:pt modelId="{B115BB31-0015-4579-BA5A-8C180B6A71CC}" type="pres">
      <dgm:prSet presAssocID="{02E2F524-501B-4067-ACAB-3012E4BB0797}" presName="node" presStyleLbl="alignAccFollowNode1" presStyleIdx="3" presStyleCnt="4" custScaleY="91789">
        <dgm:presLayoutVars>
          <dgm:bulletEnabled val="1"/>
        </dgm:presLayoutVars>
      </dgm:prSet>
      <dgm:spPr/>
      <dgm:t>
        <a:bodyPr/>
        <a:lstStyle/>
        <a:p>
          <a:endParaRPr lang="en-US"/>
        </a:p>
      </dgm:t>
    </dgm:pt>
  </dgm:ptLst>
  <dgm:cxnLst>
    <dgm:cxn modelId="{4C294AA5-0E88-45DD-AF86-F5EB5A81623A}" type="presOf" srcId="{1EBBAFA0-34C0-42F7-9201-CE1C4B8D0266}" destId="{E728D37D-814A-4108-8329-7EF2529BBDE0}" srcOrd="0" destOrd="0" presId="urn:microsoft.com/office/officeart/2005/8/layout/lProcess3"/>
    <dgm:cxn modelId="{6803D1D4-3DF4-4BD2-B150-E3B6F321F73A}" type="presOf" srcId="{72F224C5-C17F-4C15-B42F-129C9A1AAB25}" destId="{A4250DAA-3DBF-4D29-A464-9217A446F0AF}" srcOrd="0" destOrd="0" presId="urn:microsoft.com/office/officeart/2005/8/layout/lProcess3"/>
    <dgm:cxn modelId="{C9001F2E-7AAC-4CB5-AE43-85891B7AB35C}" srcId="{1EBBAFA0-34C0-42F7-9201-CE1C4B8D0266}" destId="{02E2F524-501B-4067-ACAB-3012E4BB0797}" srcOrd="1" destOrd="0" parTransId="{26B54C7A-E31D-416C-8F89-EE6BC493442E}" sibTransId="{6AED8089-D17B-4583-A9D5-239518E95D64}"/>
    <dgm:cxn modelId="{CC943350-F1C8-4EDB-832E-5E0687EA5A01}" srcId="{A2860285-4844-4498-AE44-CD082DC1C48C}" destId="{206CC0B4-800F-4BCA-9710-998AA5B58B2E}" srcOrd="0" destOrd="0" parTransId="{29492848-B02D-498D-9E9D-D28887242CEB}" sibTransId="{7584662A-B638-48B8-B90A-3400B9172D89}"/>
    <dgm:cxn modelId="{7B844F9A-11DC-4294-941F-8074C760F0B2}" srcId="{72F224C5-C17F-4C15-B42F-129C9A1AAB25}" destId="{A2860285-4844-4498-AE44-CD082DC1C48C}" srcOrd="0" destOrd="0" parTransId="{5DE9E1D8-3C28-4799-AFEB-FC7324B21167}" sibTransId="{004EE294-C393-4C74-B63F-77A331CFC28E}"/>
    <dgm:cxn modelId="{7C8826CA-3DA8-4FFB-83A6-CF4E57B5350A}" srcId="{1EBBAFA0-34C0-42F7-9201-CE1C4B8D0266}" destId="{10A29576-16C1-459C-8C57-ADFDAC1F567D}" srcOrd="0" destOrd="0" parTransId="{A5AE5E85-D825-4DF2-A24A-5789CE31FAD1}" sibTransId="{8B69E88E-6746-45D2-8809-6371B1002CDC}"/>
    <dgm:cxn modelId="{670A903E-1C02-4E68-BE90-8DF22FA46493}" type="presOf" srcId="{02E2F524-501B-4067-ACAB-3012E4BB0797}" destId="{B115BB31-0015-4579-BA5A-8C180B6A71CC}" srcOrd="0" destOrd="0" presId="urn:microsoft.com/office/officeart/2005/8/layout/lProcess3"/>
    <dgm:cxn modelId="{77F2D860-0229-4207-89D1-E8A084868411}" srcId="{A2860285-4844-4498-AE44-CD082DC1C48C}" destId="{0F41D844-B7D7-4038-B357-F9186444B946}" srcOrd="1" destOrd="0" parTransId="{AC61D96C-616A-43AF-8971-59330AEBF601}" sibTransId="{B5F467B7-427F-4FB6-94B1-B7963F45C6E4}"/>
    <dgm:cxn modelId="{985A1AA3-2674-46BB-873D-5C1B1E3C6113}" type="presOf" srcId="{206CC0B4-800F-4BCA-9710-998AA5B58B2E}" destId="{AEB339D8-1071-4B39-B481-2D1AB591730C}" srcOrd="0" destOrd="0" presId="urn:microsoft.com/office/officeart/2005/8/layout/lProcess3"/>
    <dgm:cxn modelId="{F82EAB99-2E74-40A1-BDF9-1174173444D6}" type="presOf" srcId="{A2860285-4844-4498-AE44-CD082DC1C48C}" destId="{60F5D86C-6558-41EB-8026-A435A87D757C}" srcOrd="0" destOrd="0" presId="urn:microsoft.com/office/officeart/2005/8/layout/lProcess3"/>
    <dgm:cxn modelId="{1BAEAC19-A118-40AB-8064-AE83DF509BD6}" srcId="{72F224C5-C17F-4C15-B42F-129C9A1AAB25}" destId="{1EBBAFA0-34C0-42F7-9201-CE1C4B8D0266}" srcOrd="1" destOrd="0" parTransId="{962039C2-DD84-4F27-9D24-BB58A1B4530C}" sibTransId="{CB3D42C3-C8CF-45F0-867B-72640664BCF5}"/>
    <dgm:cxn modelId="{5109310B-AA06-4E98-8033-65777C1F58C1}" type="presOf" srcId="{10A29576-16C1-459C-8C57-ADFDAC1F567D}" destId="{397D837B-2A92-42D9-9BAC-3315638420E8}" srcOrd="0" destOrd="0" presId="urn:microsoft.com/office/officeart/2005/8/layout/lProcess3"/>
    <dgm:cxn modelId="{C73A8679-ADA3-46CD-9E8C-94AD5989D12F}" type="presOf" srcId="{0F41D844-B7D7-4038-B357-F9186444B946}" destId="{363A2D37-5EA1-4A42-8FC3-8C626DB4CA82}" srcOrd="0" destOrd="0" presId="urn:microsoft.com/office/officeart/2005/8/layout/lProcess3"/>
    <dgm:cxn modelId="{4216C912-C429-40BC-A00C-AE5760237F57}" type="presParOf" srcId="{A4250DAA-3DBF-4D29-A464-9217A446F0AF}" destId="{F02F1846-7313-4768-9D8E-CEAB2DEC0888}" srcOrd="0" destOrd="0" presId="urn:microsoft.com/office/officeart/2005/8/layout/lProcess3"/>
    <dgm:cxn modelId="{5C597476-662F-4B4E-BC08-3A3CC54A163E}" type="presParOf" srcId="{F02F1846-7313-4768-9D8E-CEAB2DEC0888}" destId="{60F5D86C-6558-41EB-8026-A435A87D757C}" srcOrd="0" destOrd="0" presId="urn:microsoft.com/office/officeart/2005/8/layout/lProcess3"/>
    <dgm:cxn modelId="{0035FD3D-5C0B-41A8-B2AC-9651C617AF22}" type="presParOf" srcId="{F02F1846-7313-4768-9D8E-CEAB2DEC0888}" destId="{5ED52319-8E97-4473-A580-E0942584281C}" srcOrd="1" destOrd="0" presId="urn:microsoft.com/office/officeart/2005/8/layout/lProcess3"/>
    <dgm:cxn modelId="{E687989B-4DB8-43E9-BC54-A7EB88956A7A}" type="presParOf" srcId="{F02F1846-7313-4768-9D8E-CEAB2DEC0888}" destId="{AEB339D8-1071-4B39-B481-2D1AB591730C}" srcOrd="2" destOrd="0" presId="urn:microsoft.com/office/officeart/2005/8/layout/lProcess3"/>
    <dgm:cxn modelId="{5A4CA5E7-EFB1-4DFB-A612-A1075881ADA8}" type="presParOf" srcId="{F02F1846-7313-4768-9D8E-CEAB2DEC0888}" destId="{09CFC34E-311B-43D4-BD5D-388C4C565B98}" srcOrd="3" destOrd="0" presId="urn:microsoft.com/office/officeart/2005/8/layout/lProcess3"/>
    <dgm:cxn modelId="{D188C0EF-4B5D-4232-A344-874D29B9BA77}" type="presParOf" srcId="{F02F1846-7313-4768-9D8E-CEAB2DEC0888}" destId="{363A2D37-5EA1-4A42-8FC3-8C626DB4CA82}" srcOrd="4" destOrd="0" presId="urn:microsoft.com/office/officeart/2005/8/layout/lProcess3"/>
    <dgm:cxn modelId="{E044720E-E43E-4799-989F-76AD50E9780F}" type="presParOf" srcId="{A4250DAA-3DBF-4D29-A464-9217A446F0AF}" destId="{0879E7FE-462D-492F-B9AE-06B153C66001}" srcOrd="1" destOrd="0" presId="urn:microsoft.com/office/officeart/2005/8/layout/lProcess3"/>
    <dgm:cxn modelId="{2B3EF290-6E25-4859-8BA1-14FCAE90B15B}" type="presParOf" srcId="{A4250DAA-3DBF-4D29-A464-9217A446F0AF}" destId="{CE77C92B-410F-4DF4-8251-F415B842BA4D}" srcOrd="2" destOrd="0" presId="urn:microsoft.com/office/officeart/2005/8/layout/lProcess3"/>
    <dgm:cxn modelId="{EC2619C8-C665-4EF3-B918-223A5CE0FEBC}" type="presParOf" srcId="{CE77C92B-410F-4DF4-8251-F415B842BA4D}" destId="{E728D37D-814A-4108-8329-7EF2529BBDE0}" srcOrd="0" destOrd="0" presId="urn:microsoft.com/office/officeart/2005/8/layout/lProcess3"/>
    <dgm:cxn modelId="{15A178B0-0C7C-43D5-890A-C98609AE172F}" type="presParOf" srcId="{CE77C92B-410F-4DF4-8251-F415B842BA4D}" destId="{1D306134-B33E-4DF1-9E4E-1FA93A37F54B}" srcOrd="1" destOrd="0" presId="urn:microsoft.com/office/officeart/2005/8/layout/lProcess3"/>
    <dgm:cxn modelId="{A99F84CC-3504-4C16-8451-60BA8570AF88}" type="presParOf" srcId="{CE77C92B-410F-4DF4-8251-F415B842BA4D}" destId="{397D837B-2A92-42D9-9BAC-3315638420E8}" srcOrd="2" destOrd="0" presId="urn:microsoft.com/office/officeart/2005/8/layout/lProcess3"/>
    <dgm:cxn modelId="{DBEFC803-D082-4CC3-98CB-31F92577A652}" type="presParOf" srcId="{CE77C92B-410F-4DF4-8251-F415B842BA4D}" destId="{074856BC-F4F0-4C94-9FAF-64FACC11ADA4}" srcOrd="3" destOrd="0" presId="urn:microsoft.com/office/officeart/2005/8/layout/lProcess3"/>
    <dgm:cxn modelId="{F296279B-1442-4B30-987E-D72DFE3650BA}" type="presParOf" srcId="{CE77C92B-410F-4DF4-8251-F415B842BA4D}" destId="{B115BB31-0015-4579-BA5A-8C180B6A71CC}"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74F0B95-E0B4-44EF-8C52-027C8394B960}" type="doc">
      <dgm:prSet loTypeId="urn:microsoft.com/office/officeart/2009/3/layout/PlusandMinus" loCatId="relationship" qsTypeId="urn:microsoft.com/office/officeart/2005/8/quickstyle/simple2" qsCatId="simple" csTypeId="urn:microsoft.com/office/officeart/2005/8/colors/accent3_2" csCatId="accent3" phldr="1"/>
      <dgm:spPr/>
      <dgm:t>
        <a:bodyPr/>
        <a:lstStyle/>
        <a:p>
          <a:endParaRPr lang="en-US"/>
        </a:p>
      </dgm:t>
    </dgm:pt>
    <dgm:pt modelId="{E42C97CC-6C32-4E90-96F5-51F17AD2F1FC}">
      <dgm:prSet phldrT="[Text]" custT="1"/>
      <dgm:spPr/>
      <dgm:t>
        <a:bodyPr/>
        <a:lstStyle/>
        <a:p>
          <a:r>
            <a:rPr lang="en-US" sz="2000" dirty="0" smtClean="0"/>
            <a:t>_ </a:t>
          </a:r>
          <a:r>
            <a:rPr lang="en-US" sz="2000" dirty="0" err="1" smtClean="0"/>
            <a:t>Kiểm</a:t>
          </a:r>
          <a:r>
            <a:rPr lang="en-US" sz="2000" dirty="0" smtClean="0"/>
            <a:t> </a:t>
          </a:r>
          <a:r>
            <a:rPr lang="en-US" sz="2000" dirty="0" err="1" smtClean="0"/>
            <a:t>tra</a:t>
          </a:r>
          <a:r>
            <a:rPr lang="en-US" sz="2000" dirty="0" smtClean="0"/>
            <a:t> </a:t>
          </a:r>
          <a:r>
            <a:rPr lang="en-US" sz="2000" dirty="0" err="1" smtClean="0"/>
            <a:t>được</a:t>
          </a:r>
          <a:r>
            <a:rPr lang="en-US" sz="2000" dirty="0" smtClean="0"/>
            <a:t> </a:t>
          </a:r>
          <a:r>
            <a:rPr lang="en-US" sz="2000" dirty="0" err="1" smtClean="0"/>
            <a:t>toàn</a:t>
          </a:r>
          <a:r>
            <a:rPr lang="en-US" sz="2000" dirty="0" smtClean="0"/>
            <a:t> </a:t>
          </a:r>
          <a:r>
            <a:rPr lang="en-US" sz="2000" dirty="0" err="1" smtClean="0"/>
            <a:t>bộ</a:t>
          </a:r>
          <a:r>
            <a:rPr lang="en-US" sz="2000" dirty="0" smtClean="0"/>
            <a:t>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Có</a:t>
          </a:r>
          <a:r>
            <a:rPr lang="en-US" sz="2000" dirty="0" smtClean="0"/>
            <a:t> </a:t>
          </a:r>
          <a:r>
            <a:rPr lang="en-US" sz="2000" dirty="0" err="1" smtClean="0"/>
            <a:t>thể</a:t>
          </a:r>
          <a:r>
            <a:rPr lang="en-US" sz="2000" dirty="0" smtClean="0"/>
            <a:t> </a:t>
          </a:r>
          <a:r>
            <a:rPr lang="en-US" sz="2000" dirty="0" err="1" smtClean="0"/>
            <a:t>làm</a:t>
          </a:r>
          <a:r>
            <a:rPr lang="en-US" sz="2000" dirty="0" smtClean="0"/>
            <a:t> </a:t>
          </a:r>
          <a:r>
            <a:rPr lang="en-US" sz="2000" dirty="0" err="1" smtClean="0"/>
            <a:t>sinh</a:t>
          </a:r>
          <a:r>
            <a:rPr lang="en-US" sz="2000" dirty="0" smtClean="0"/>
            <a:t> </a:t>
          </a:r>
          <a:r>
            <a:rPr lang="en-US" sz="2000" dirty="0" err="1" smtClean="0"/>
            <a:t>thiết</a:t>
          </a:r>
          <a:r>
            <a:rPr lang="en-US" sz="2000" dirty="0" smtClean="0"/>
            <a:t> </a:t>
          </a:r>
          <a:r>
            <a:rPr lang="en-US" sz="2000" dirty="0" err="1" smtClean="0"/>
            <a:t>và</a:t>
          </a:r>
          <a:r>
            <a:rPr lang="en-US" sz="2000" dirty="0" smtClean="0"/>
            <a:t> </a:t>
          </a:r>
          <a:r>
            <a:rPr lang="en-US" sz="2000" dirty="0" err="1" smtClean="0"/>
            <a:t>cắt</a:t>
          </a:r>
          <a:r>
            <a:rPr lang="en-US" sz="2000" dirty="0" smtClean="0"/>
            <a:t> </a:t>
          </a:r>
          <a:r>
            <a:rPr lang="en-US" sz="2000" dirty="0" err="1" smtClean="0"/>
            <a:t>bỏ</a:t>
          </a:r>
          <a:r>
            <a:rPr lang="en-US" sz="2000" dirty="0" smtClean="0"/>
            <a:t> </a:t>
          </a:r>
          <a:r>
            <a:rPr lang="en-US" sz="2000" dirty="0" err="1" smtClean="0"/>
            <a:t>các</a:t>
          </a:r>
          <a:r>
            <a:rPr lang="en-US" sz="2000" dirty="0" smtClean="0"/>
            <a:t> polyp.</a:t>
          </a:r>
        </a:p>
        <a:p>
          <a:r>
            <a:rPr lang="en-US" sz="2000" dirty="0" smtClean="0"/>
            <a:t>_ </a:t>
          </a:r>
          <a:r>
            <a:rPr lang="en-US" sz="2000" dirty="0" err="1" smtClean="0"/>
            <a:t>Độ</a:t>
          </a:r>
          <a:r>
            <a:rPr lang="en-US" sz="2000" dirty="0" smtClean="0"/>
            <a:t> </a:t>
          </a:r>
          <a:r>
            <a:rPr lang="en-US" sz="2000" dirty="0" err="1" smtClean="0"/>
            <a:t>nhạy</a:t>
          </a:r>
          <a:r>
            <a:rPr lang="en-US" sz="2000" dirty="0" smtClean="0"/>
            <a:t> </a:t>
          </a:r>
          <a:r>
            <a:rPr lang="en-US" sz="2000" dirty="0" err="1" smtClean="0"/>
            <a:t>và</a:t>
          </a:r>
          <a:r>
            <a:rPr lang="en-US" sz="2000" dirty="0" smtClean="0"/>
            <a:t> </a:t>
          </a:r>
          <a:r>
            <a:rPr lang="en-US" sz="2000" dirty="0" err="1" smtClean="0"/>
            <a:t>độ</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cao</a:t>
          </a:r>
          <a:r>
            <a:rPr lang="en-US" sz="2000" dirty="0" smtClean="0"/>
            <a:t>, </a:t>
          </a:r>
          <a:r>
            <a:rPr lang="en-US" sz="2000" dirty="0" err="1" smtClean="0"/>
            <a:t>được</a:t>
          </a:r>
          <a:r>
            <a:rPr lang="en-US" sz="2000" dirty="0" smtClean="0"/>
            <a:t> </a:t>
          </a:r>
          <a:r>
            <a:rPr lang="en-US" sz="2000" dirty="0" err="1" smtClean="0"/>
            <a:t>xem</a:t>
          </a:r>
          <a:r>
            <a:rPr lang="en-US" sz="2000" dirty="0" smtClean="0"/>
            <a:t> </a:t>
          </a:r>
          <a:r>
            <a:rPr lang="en-US" sz="2000" dirty="0" err="1" smtClean="0"/>
            <a:t>là</a:t>
          </a:r>
          <a:r>
            <a:rPr lang="en-US" sz="2000" dirty="0" smtClean="0"/>
            <a:t> </a:t>
          </a:r>
          <a:r>
            <a:rPr lang="en-US" sz="2000" dirty="0" err="1" smtClean="0"/>
            <a:t>tiêu</a:t>
          </a:r>
          <a:r>
            <a:rPr lang="en-US" sz="2000" dirty="0" smtClean="0"/>
            <a:t> </a:t>
          </a:r>
          <a:r>
            <a:rPr lang="en-US" sz="2000" dirty="0" err="1" smtClean="0"/>
            <a:t>chuẩn</a:t>
          </a:r>
          <a:r>
            <a:rPr lang="en-US" sz="2000" dirty="0" smtClean="0"/>
            <a:t> </a:t>
          </a:r>
          <a:r>
            <a:rPr lang="en-US" sz="2000" dirty="0" err="1" smtClean="0"/>
            <a:t>vàng</a:t>
          </a:r>
          <a:r>
            <a:rPr lang="en-US" sz="2000" dirty="0" smtClean="0"/>
            <a:t> so </a:t>
          </a:r>
          <a:r>
            <a:rPr lang="en-US" sz="2000" dirty="0" err="1" smtClean="0"/>
            <a:t>với</a:t>
          </a:r>
          <a:r>
            <a:rPr lang="en-US" sz="2000" dirty="0" smtClean="0"/>
            <a:t> </a:t>
          </a:r>
          <a:r>
            <a:rPr lang="en-US" sz="2000" dirty="0" err="1" smtClean="0"/>
            <a:t>các</a:t>
          </a:r>
          <a:r>
            <a:rPr lang="en-US" sz="2000" dirty="0" smtClean="0"/>
            <a:t> pp </a:t>
          </a:r>
          <a:r>
            <a:rPr lang="en-US" sz="2000" dirty="0" err="1" smtClean="0"/>
            <a:t>đánh</a:t>
          </a:r>
          <a:r>
            <a:rPr lang="en-US" sz="2000" dirty="0" smtClean="0"/>
            <a:t> </a:t>
          </a:r>
          <a:r>
            <a:rPr lang="en-US" sz="2000" dirty="0" err="1" smtClean="0"/>
            <a:t>giá</a:t>
          </a:r>
          <a:r>
            <a:rPr lang="en-US" sz="2000" dirty="0" smtClean="0"/>
            <a:t> </a:t>
          </a:r>
          <a:r>
            <a:rPr lang="en-US" sz="2000" dirty="0" err="1" smtClean="0"/>
            <a:t>khác</a:t>
          </a:r>
          <a:r>
            <a:rPr lang="en-US" sz="2000" dirty="0" smtClean="0"/>
            <a:t>.</a:t>
          </a:r>
        </a:p>
        <a:p>
          <a:r>
            <a:rPr lang="en-US" sz="2000" dirty="0" smtClean="0"/>
            <a:t>_ </a:t>
          </a:r>
          <a:r>
            <a:rPr lang="en-US" sz="2000" dirty="0" err="1" smtClean="0"/>
            <a:t>Khoảng</a:t>
          </a:r>
          <a:r>
            <a:rPr lang="en-US" sz="2000" dirty="0" smtClean="0"/>
            <a:t> </a:t>
          </a:r>
          <a:r>
            <a:rPr lang="en-US" sz="2000" dirty="0" err="1" smtClean="0"/>
            <a:t>thời</a:t>
          </a:r>
          <a:r>
            <a:rPr lang="en-US" sz="2000" dirty="0" smtClean="0"/>
            <a:t> </a:t>
          </a:r>
          <a:r>
            <a:rPr lang="en-US" sz="2000" dirty="0" err="1" smtClean="0"/>
            <a:t>gian</a:t>
          </a:r>
          <a:r>
            <a:rPr lang="en-US" sz="2000" dirty="0" smtClean="0"/>
            <a:t> 10 </a:t>
          </a:r>
          <a:r>
            <a:rPr lang="en-US" sz="2000" dirty="0" err="1" smtClean="0"/>
            <a:t>năm</a:t>
          </a:r>
          <a:r>
            <a:rPr lang="en-US" sz="2000" dirty="0" smtClean="0"/>
            <a:t>:</a:t>
          </a:r>
        </a:p>
        <a:p>
          <a:r>
            <a:rPr lang="en-US" sz="2000" dirty="0" smtClean="0"/>
            <a:t>	+ </a:t>
          </a:r>
          <a:r>
            <a:rPr lang="en-US" sz="2000" dirty="0" err="1" smtClean="0"/>
            <a:t>Chất</a:t>
          </a:r>
          <a:r>
            <a:rPr lang="en-US" sz="2000" dirty="0" smtClean="0"/>
            <a:t> </a:t>
          </a:r>
          <a:r>
            <a:rPr lang="en-US" sz="2000" dirty="0" err="1" smtClean="0"/>
            <a:t>lượng</a:t>
          </a:r>
          <a:r>
            <a:rPr lang="en-US" sz="2000" dirty="0" smtClean="0"/>
            <a:t> </a:t>
          </a:r>
          <a:r>
            <a:rPr lang="en-US" sz="2000" dirty="0" err="1" smtClean="0"/>
            <a:t>soi</a:t>
          </a:r>
          <a:r>
            <a:rPr lang="en-US" sz="2000" dirty="0" smtClean="0"/>
            <a:t>.</a:t>
          </a:r>
        </a:p>
        <a:p>
          <a:r>
            <a:rPr lang="en-US" sz="2000" dirty="0" smtClean="0"/>
            <a:t>	+ </a:t>
          </a:r>
          <a:r>
            <a:rPr lang="en-US" sz="2000" dirty="0" err="1" smtClean="0"/>
            <a:t>Số</a:t>
          </a:r>
          <a:r>
            <a:rPr lang="en-US" sz="2000" dirty="0" smtClean="0"/>
            <a:t> </a:t>
          </a:r>
          <a:r>
            <a:rPr lang="en-US" sz="2000" dirty="0" err="1" smtClean="0"/>
            <a:t>lượng</a:t>
          </a:r>
          <a:r>
            <a:rPr lang="en-US" sz="2000" dirty="0" smtClean="0"/>
            <a:t>/</a:t>
          </a:r>
          <a:r>
            <a:rPr lang="en-US" sz="2000" dirty="0" err="1" smtClean="0"/>
            <a:t>Tính</a:t>
          </a:r>
          <a:r>
            <a:rPr lang="en-US" sz="2000" dirty="0" smtClean="0"/>
            <a:t> </a:t>
          </a:r>
          <a:r>
            <a:rPr lang="en-US" sz="2000" dirty="0" err="1" smtClean="0"/>
            <a:t>chất</a:t>
          </a:r>
          <a:r>
            <a:rPr lang="en-US" sz="2000" dirty="0" smtClean="0"/>
            <a:t> u.</a:t>
          </a:r>
        </a:p>
        <a:p>
          <a:r>
            <a:rPr lang="en-US" sz="2000" dirty="0" smtClean="0"/>
            <a:t>	+ </a:t>
          </a:r>
          <a:r>
            <a:rPr lang="en-US" sz="2000" dirty="0" err="1" smtClean="0"/>
            <a:t>Tiền</a:t>
          </a:r>
          <a:r>
            <a:rPr lang="en-US" sz="2000" dirty="0" smtClean="0"/>
            <a:t> </a:t>
          </a:r>
          <a:r>
            <a:rPr lang="en-US" sz="2000" dirty="0" err="1" smtClean="0"/>
            <a:t>căn</a:t>
          </a:r>
          <a:r>
            <a:rPr lang="en-US" sz="2000" dirty="0" smtClean="0"/>
            <a:t> </a:t>
          </a:r>
          <a:r>
            <a:rPr lang="en-US" sz="2000" dirty="0" err="1" smtClean="0"/>
            <a:t>gia</a:t>
          </a:r>
          <a:r>
            <a:rPr lang="en-US" sz="2000" dirty="0" smtClean="0"/>
            <a:t> </a:t>
          </a:r>
          <a:r>
            <a:rPr lang="en-US" sz="2000" dirty="0" err="1" smtClean="0"/>
            <a:t>đình</a:t>
          </a:r>
          <a:r>
            <a:rPr lang="en-US" sz="2000" dirty="0" smtClean="0"/>
            <a:t>.</a:t>
          </a:r>
        </a:p>
        <a:p>
          <a:r>
            <a:rPr lang="en-US" sz="2000" dirty="0" smtClean="0"/>
            <a:t>	</a:t>
          </a:r>
        </a:p>
        <a:p>
          <a:endParaRPr lang="en-US" sz="2000" dirty="0"/>
        </a:p>
      </dgm:t>
    </dgm:pt>
    <dgm:pt modelId="{47281BC3-469F-4D5D-A3D3-E8B6B6596EF4}" type="parTrans" cxnId="{222C1DE7-01E9-4744-A9C8-99DC839B5907}">
      <dgm:prSet/>
      <dgm:spPr/>
      <dgm:t>
        <a:bodyPr/>
        <a:lstStyle/>
        <a:p>
          <a:endParaRPr lang="en-US"/>
        </a:p>
      </dgm:t>
    </dgm:pt>
    <dgm:pt modelId="{E3EE6A42-E74F-401C-9EDE-6270067E3F83}" type="sibTrans" cxnId="{222C1DE7-01E9-4744-A9C8-99DC839B5907}">
      <dgm:prSet/>
      <dgm:spPr/>
      <dgm:t>
        <a:bodyPr/>
        <a:lstStyle/>
        <a:p>
          <a:endParaRPr lang="en-US"/>
        </a:p>
      </dgm:t>
    </dgm:pt>
    <dgm:pt modelId="{EE301FD2-A8E1-4238-B46D-4BFE69912666}">
      <dgm:prSet phldrT="[Text]" custT="1"/>
      <dgm:spPr/>
      <dgm:t>
        <a:bodyPr/>
        <a:lstStyle/>
        <a:p>
          <a:r>
            <a:rPr lang="en-US" sz="2000" dirty="0" smtClean="0"/>
            <a:t>_ </a:t>
          </a:r>
          <a:r>
            <a:rPr lang="en-US" sz="2000" dirty="0" err="1" smtClean="0"/>
            <a:t>Rất</a:t>
          </a:r>
          <a:r>
            <a:rPr lang="en-US" sz="2000" dirty="0" smtClean="0"/>
            <a:t> </a:t>
          </a:r>
          <a:r>
            <a:rPr lang="en-US" sz="2000" dirty="0" err="1" smtClean="0"/>
            <a:t>xâm</a:t>
          </a:r>
          <a:r>
            <a:rPr lang="en-US" sz="2000" dirty="0" smtClean="0"/>
            <a:t> </a:t>
          </a:r>
          <a:r>
            <a:rPr lang="en-US" sz="2000" dirty="0" err="1" smtClean="0"/>
            <a:t>lấn</a:t>
          </a:r>
          <a:r>
            <a:rPr lang="en-US" sz="2000" dirty="0" smtClean="0"/>
            <a:t>.</a:t>
          </a:r>
        </a:p>
        <a:p>
          <a:r>
            <a:rPr lang="en-US" sz="2000" dirty="0" smtClean="0"/>
            <a:t>_ </a:t>
          </a:r>
          <a:r>
            <a:rPr lang="en-US" sz="2000" dirty="0" err="1" smtClean="0"/>
            <a:t>Gây</a:t>
          </a:r>
          <a:r>
            <a:rPr lang="en-US" sz="2000" dirty="0" smtClean="0"/>
            <a:t> </a:t>
          </a:r>
          <a:r>
            <a:rPr lang="en-US" sz="2000" dirty="0" err="1" smtClean="0"/>
            <a:t>khó</a:t>
          </a:r>
          <a:r>
            <a:rPr lang="en-US" sz="2000" dirty="0" smtClean="0"/>
            <a:t> </a:t>
          </a:r>
          <a:r>
            <a:rPr lang="en-US" sz="2000" dirty="0" err="1" smtClean="0"/>
            <a:t>chịu</a:t>
          </a:r>
          <a:r>
            <a:rPr lang="en-US" sz="2000" dirty="0" smtClean="0"/>
            <a:t> </a:t>
          </a:r>
          <a:r>
            <a:rPr lang="en-US" sz="2000" dirty="0" err="1" smtClean="0"/>
            <a:t>và</a:t>
          </a:r>
          <a:r>
            <a:rPr lang="en-US" sz="2000" dirty="0" smtClean="0"/>
            <a:t> </a:t>
          </a:r>
          <a:r>
            <a:rPr lang="en-US" sz="2000" dirty="0" err="1" smtClean="0"/>
            <a:t>thường</a:t>
          </a:r>
          <a:r>
            <a:rPr lang="en-US" sz="2000" dirty="0" smtClean="0"/>
            <a:t> </a:t>
          </a:r>
          <a:r>
            <a:rPr lang="en-US" sz="2000" dirty="0" err="1" smtClean="0"/>
            <a:t>phải</a:t>
          </a:r>
          <a:r>
            <a:rPr lang="en-US" sz="2000" dirty="0" smtClean="0"/>
            <a:t> </a:t>
          </a:r>
          <a:r>
            <a:rPr lang="en-US" sz="2000" dirty="0" err="1" smtClean="0"/>
            <a:t>dùng</a:t>
          </a:r>
          <a:r>
            <a:rPr lang="en-US" sz="2000" dirty="0" smtClean="0"/>
            <a:t> </a:t>
          </a:r>
          <a:r>
            <a:rPr lang="en-US" sz="2000" dirty="0" err="1" smtClean="0"/>
            <a:t>thuốc</a:t>
          </a:r>
          <a:r>
            <a:rPr lang="en-US" sz="2000" dirty="0" smtClean="0"/>
            <a:t> an </a:t>
          </a:r>
          <a:r>
            <a:rPr lang="en-US" sz="2000" dirty="0" err="1" smtClean="0"/>
            <a:t>thần</a:t>
          </a:r>
          <a:r>
            <a:rPr lang="en-US" sz="2000" dirty="0" smtClean="0"/>
            <a:t>.</a:t>
          </a:r>
        </a:p>
        <a:p>
          <a:r>
            <a:rPr lang="en-US" sz="2000" dirty="0" smtClean="0"/>
            <a:t>_ </a:t>
          </a:r>
          <a:r>
            <a:rPr lang="en-US" sz="2000" dirty="0" err="1" smtClean="0"/>
            <a:t>Phải</a:t>
          </a:r>
          <a:r>
            <a:rPr lang="en-US" sz="2000" dirty="0" smtClean="0"/>
            <a:t> </a:t>
          </a:r>
          <a:r>
            <a:rPr lang="en-US" sz="2000" dirty="0" err="1" smtClean="0"/>
            <a:t>chuẩn</a:t>
          </a:r>
          <a:r>
            <a:rPr lang="en-US" sz="2000" dirty="0" smtClean="0"/>
            <a:t> </a:t>
          </a:r>
          <a:r>
            <a:rPr lang="en-US" sz="2000" dirty="0" err="1" smtClean="0"/>
            <a:t>bị</a:t>
          </a:r>
          <a:r>
            <a:rPr lang="en-US" sz="2000" dirty="0" smtClean="0"/>
            <a:t> </a:t>
          </a:r>
          <a:r>
            <a:rPr lang="en-US" sz="2000" dirty="0" err="1" smtClean="0"/>
            <a:t>ruột</a:t>
          </a:r>
          <a:r>
            <a:rPr lang="en-US" sz="2000" dirty="0" smtClean="0"/>
            <a:t> </a:t>
          </a:r>
          <a:r>
            <a:rPr lang="en-US" sz="2000" dirty="0" err="1" smtClean="0"/>
            <a:t>đầy</a:t>
          </a:r>
          <a:r>
            <a:rPr lang="en-US" sz="2000" dirty="0" smtClean="0"/>
            <a:t> </a:t>
          </a:r>
          <a:r>
            <a:rPr lang="en-US" sz="2000" dirty="0" err="1" smtClean="0"/>
            <a:t>đủ</a:t>
          </a:r>
          <a:r>
            <a:rPr lang="en-US" sz="2000" dirty="0" smtClean="0"/>
            <a:t>.</a:t>
          </a:r>
        </a:p>
        <a:p>
          <a:r>
            <a:rPr lang="en-US" sz="2000" dirty="0" smtClean="0"/>
            <a:t>_ </a:t>
          </a:r>
          <a:r>
            <a:rPr lang="en-US" sz="2000" dirty="0" err="1" smtClean="0"/>
            <a:t>Rủi</a:t>
          </a:r>
          <a:r>
            <a:rPr lang="en-US" sz="2000" dirty="0" smtClean="0"/>
            <a:t> </a:t>
          </a:r>
          <a:r>
            <a:rPr lang="en-US" sz="2000" dirty="0" err="1" smtClean="0"/>
            <a:t>ro</a:t>
          </a:r>
          <a:r>
            <a:rPr lang="en-US" sz="2000" dirty="0" smtClean="0"/>
            <a:t> </a:t>
          </a:r>
          <a:r>
            <a:rPr lang="en-US" sz="2000" dirty="0" err="1" smtClean="0"/>
            <a:t>chảy</a:t>
          </a:r>
          <a:r>
            <a:rPr lang="en-US" sz="2000" dirty="0" smtClean="0"/>
            <a:t> </a:t>
          </a:r>
          <a:r>
            <a:rPr lang="en-US" sz="2000" dirty="0" err="1" smtClean="0"/>
            <a:t>máu</a:t>
          </a:r>
          <a:r>
            <a:rPr lang="en-US" sz="2000" dirty="0" smtClean="0"/>
            <a:t>, </a:t>
          </a:r>
          <a:r>
            <a:rPr lang="en-US" sz="2000" dirty="0" err="1" smtClean="0"/>
            <a:t>nhiễm</a:t>
          </a:r>
          <a:r>
            <a:rPr lang="en-US" sz="2000" dirty="0" smtClean="0"/>
            <a:t> </a:t>
          </a:r>
          <a:r>
            <a:rPr lang="en-US" sz="2000" dirty="0" err="1" smtClean="0"/>
            <a:t>trùng</a:t>
          </a:r>
          <a:r>
            <a:rPr lang="en-US" sz="2000" dirty="0" smtClean="0"/>
            <a:t> </a:t>
          </a:r>
          <a:r>
            <a:rPr lang="en-US" sz="2000" dirty="0" err="1" smtClean="0"/>
            <a:t>hoặc</a:t>
          </a:r>
          <a:r>
            <a:rPr lang="en-US" sz="2000" dirty="0" smtClean="0"/>
            <a:t> </a:t>
          </a:r>
          <a:r>
            <a:rPr lang="en-US" sz="2000" dirty="0" err="1" smtClean="0"/>
            <a:t>thủng</a:t>
          </a:r>
          <a:r>
            <a:rPr lang="en-US" sz="2000" dirty="0" smtClean="0"/>
            <a:t>.</a:t>
          </a:r>
        </a:p>
        <a:p>
          <a:r>
            <a:rPr lang="en-US" sz="2000" dirty="0" smtClean="0"/>
            <a:t>_ </a:t>
          </a:r>
          <a:r>
            <a:rPr lang="en-US" sz="2000" dirty="0" err="1" smtClean="0"/>
            <a:t>Đắt</a:t>
          </a:r>
          <a:r>
            <a:rPr lang="en-US" sz="2000" dirty="0" smtClean="0"/>
            <a:t> </a:t>
          </a:r>
          <a:r>
            <a:rPr lang="en-US" sz="2000" dirty="0" err="1" smtClean="0"/>
            <a:t>tiền</a:t>
          </a:r>
          <a:r>
            <a:rPr lang="en-US" sz="2000" dirty="0" smtClean="0"/>
            <a:t>.</a:t>
          </a:r>
        </a:p>
        <a:p>
          <a:r>
            <a:rPr lang="en-US" sz="2000" dirty="0" smtClean="0"/>
            <a:t>_ </a:t>
          </a:r>
          <a:r>
            <a:rPr lang="en-US" sz="2000" dirty="0" err="1" smtClean="0"/>
            <a:t>Mất</a:t>
          </a:r>
          <a:r>
            <a:rPr lang="en-US" sz="2000" dirty="0" smtClean="0"/>
            <a:t> </a:t>
          </a:r>
          <a:r>
            <a:rPr lang="en-US" sz="2000" dirty="0" err="1" smtClean="0"/>
            <a:t>hẳn</a:t>
          </a:r>
          <a:r>
            <a:rPr lang="en-US" sz="2000" dirty="0" smtClean="0"/>
            <a:t> </a:t>
          </a:r>
          <a:r>
            <a:rPr lang="en-US" sz="2000" dirty="0" err="1" smtClean="0"/>
            <a:t>một</a:t>
          </a:r>
          <a:r>
            <a:rPr lang="en-US" sz="2000" dirty="0" smtClean="0"/>
            <a:t> </a:t>
          </a:r>
          <a:r>
            <a:rPr lang="en-US" sz="2000" dirty="0" err="1" smtClean="0"/>
            <a:t>ngày</a:t>
          </a:r>
          <a:r>
            <a:rPr lang="en-US" sz="2000" dirty="0" smtClean="0"/>
            <a:t> </a:t>
          </a:r>
          <a:r>
            <a:rPr lang="en-US" sz="2000" dirty="0" err="1" smtClean="0"/>
            <a:t>làm</a:t>
          </a:r>
          <a:r>
            <a:rPr lang="en-US" sz="2000" dirty="0" smtClean="0"/>
            <a:t> </a:t>
          </a:r>
          <a:r>
            <a:rPr lang="en-US" sz="2000" dirty="0" err="1" smtClean="0"/>
            <a:t>việc</a:t>
          </a:r>
          <a:r>
            <a:rPr lang="en-US" sz="2000" dirty="0" smtClean="0"/>
            <a:t>.</a:t>
          </a:r>
          <a:endParaRPr lang="en-US" sz="2000" dirty="0"/>
        </a:p>
      </dgm:t>
    </dgm:pt>
    <dgm:pt modelId="{50274548-88F7-4F3E-9BFC-FFB1C87BD592}" type="parTrans" cxnId="{D45217E4-AECD-4095-A478-6148E8AD977C}">
      <dgm:prSet/>
      <dgm:spPr/>
      <dgm:t>
        <a:bodyPr/>
        <a:lstStyle/>
        <a:p>
          <a:endParaRPr lang="en-US"/>
        </a:p>
      </dgm:t>
    </dgm:pt>
    <dgm:pt modelId="{A6F5CB00-D9B9-454F-B227-016DCC87C033}" type="sibTrans" cxnId="{D45217E4-AECD-4095-A478-6148E8AD977C}">
      <dgm:prSet/>
      <dgm:spPr/>
      <dgm:t>
        <a:bodyPr/>
        <a:lstStyle/>
        <a:p>
          <a:endParaRPr lang="en-US"/>
        </a:p>
      </dgm:t>
    </dgm:pt>
    <dgm:pt modelId="{74D861FF-C5D8-4DB0-82DC-B5C075D069B6}" type="pres">
      <dgm:prSet presAssocID="{D74F0B95-E0B4-44EF-8C52-027C8394B960}" presName="Name0" presStyleCnt="0">
        <dgm:presLayoutVars>
          <dgm:chMax val="2"/>
          <dgm:chPref val="2"/>
          <dgm:dir/>
          <dgm:animOne/>
          <dgm:resizeHandles val="exact"/>
        </dgm:presLayoutVars>
      </dgm:prSet>
      <dgm:spPr/>
      <dgm:t>
        <a:bodyPr/>
        <a:lstStyle/>
        <a:p>
          <a:endParaRPr lang="en-US"/>
        </a:p>
      </dgm:t>
    </dgm:pt>
    <dgm:pt modelId="{A24EC42C-AA65-4E36-9477-8C778317B280}" type="pres">
      <dgm:prSet presAssocID="{D74F0B95-E0B4-44EF-8C52-027C8394B960}" presName="Background" presStyleLbl="bgImgPlace1" presStyleIdx="0" presStyleCnt="1" custScaleX="111828"/>
      <dgm:spPr/>
    </dgm:pt>
    <dgm:pt modelId="{C6F3B603-A255-4655-A66A-8F7933B19C1A}" type="pres">
      <dgm:prSet presAssocID="{D74F0B95-E0B4-44EF-8C52-027C8394B960}" presName="ParentText1" presStyleLbl="revTx" presStyleIdx="0" presStyleCnt="2">
        <dgm:presLayoutVars>
          <dgm:chMax val="0"/>
          <dgm:chPref val="0"/>
          <dgm:bulletEnabled val="1"/>
        </dgm:presLayoutVars>
      </dgm:prSet>
      <dgm:spPr/>
      <dgm:t>
        <a:bodyPr/>
        <a:lstStyle/>
        <a:p>
          <a:endParaRPr lang="en-US"/>
        </a:p>
      </dgm:t>
    </dgm:pt>
    <dgm:pt modelId="{563B212C-3074-42EB-82B5-4CDD0397D738}" type="pres">
      <dgm:prSet presAssocID="{D74F0B95-E0B4-44EF-8C52-027C8394B960}" presName="ParentText2" presStyleLbl="revTx" presStyleIdx="1" presStyleCnt="2">
        <dgm:presLayoutVars>
          <dgm:chMax val="0"/>
          <dgm:chPref val="0"/>
          <dgm:bulletEnabled val="1"/>
        </dgm:presLayoutVars>
      </dgm:prSet>
      <dgm:spPr/>
      <dgm:t>
        <a:bodyPr/>
        <a:lstStyle/>
        <a:p>
          <a:endParaRPr lang="en-US"/>
        </a:p>
      </dgm:t>
    </dgm:pt>
    <dgm:pt modelId="{0C2245CD-2B70-4951-A829-006591BA6D79}" type="pres">
      <dgm:prSet presAssocID="{D74F0B95-E0B4-44EF-8C52-027C8394B960}" presName="Plus" presStyleLbl="alignNode1" presStyleIdx="0" presStyleCnt="2"/>
      <dgm:spPr/>
    </dgm:pt>
    <dgm:pt modelId="{29EC1C43-DCBD-4442-80B1-66AA1C65D67A}" type="pres">
      <dgm:prSet presAssocID="{D74F0B95-E0B4-44EF-8C52-027C8394B960}" presName="Minus" presStyleLbl="alignNode1" presStyleIdx="1" presStyleCnt="2"/>
      <dgm:spPr/>
    </dgm:pt>
    <dgm:pt modelId="{390EC04A-D4CB-4C79-A0C7-AFB2972BEA51}" type="pres">
      <dgm:prSet presAssocID="{D74F0B95-E0B4-44EF-8C52-027C8394B960}" presName="Divider" presStyleLbl="parChTrans1D1" presStyleIdx="0" presStyleCnt="1"/>
      <dgm:spPr/>
    </dgm:pt>
  </dgm:ptLst>
  <dgm:cxnLst>
    <dgm:cxn modelId="{222C1DE7-01E9-4744-A9C8-99DC839B5907}" srcId="{D74F0B95-E0B4-44EF-8C52-027C8394B960}" destId="{E42C97CC-6C32-4E90-96F5-51F17AD2F1FC}" srcOrd="0" destOrd="0" parTransId="{47281BC3-469F-4D5D-A3D3-E8B6B6596EF4}" sibTransId="{E3EE6A42-E74F-401C-9EDE-6270067E3F83}"/>
    <dgm:cxn modelId="{5294518B-6A33-4580-8416-50A5F424058A}" type="presOf" srcId="{D74F0B95-E0B4-44EF-8C52-027C8394B960}" destId="{74D861FF-C5D8-4DB0-82DC-B5C075D069B6}" srcOrd="0" destOrd="0" presId="urn:microsoft.com/office/officeart/2009/3/layout/PlusandMinus"/>
    <dgm:cxn modelId="{1F7B3F36-A99D-4847-AA6F-86161E0F7530}" type="presOf" srcId="{EE301FD2-A8E1-4238-B46D-4BFE69912666}" destId="{563B212C-3074-42EB-82B5-4CDD0397D738}" srcOrd="0" destOrd="0" presId="urn:microsoft.com/office/officeart/2009/3/layout/PlusandMinus"/>
    <dgm:cxn modelId="{D45217E4-AECD-4095-A478-6148E8AD977C}" srcId="{D74F0B95-E0B4-44EF-8C52-027C8394B960}" destId="{EE301FD2-A8E1-4238-B46D-4BFE69912666}" srcOrd="1" destOrd="0" parTransId="{50274548-88F7-4F3E-9BFC-FFB1C87BD592}" sibTransId="{A6F5CB00-D9B9-454F-B227-016DCC87C033}"/>
    <dgm:cxn modelId="{198F7C9D-A153-49DB-869E-9E4194CDD7F1}" type="presOf" srcId="{E42C97CC-6C32-4E90-96F5-51F17AD2F1FC}" destId="{C6F3B603-A255-4655-A66A-8F7933B19C1A}" srcOrd="0" destOrd="0" presId="urn:microsoft.com/office/officeart/2009/3/layout/PlusandMinus"/>
    <dgm:cxn modelId="{5F6876EC-9A50-4E40-9FE8-37E7A57F4BAB}" type="presParOf" srcId="{74D861FF-C5D8-4DB0-82DC-B5C075D069B6}" destId="{A24EC42C-AA65-4E36-9477-8C778317B280}" srcOrd="0" destOrd="0" presId="urn:microsoft.com/office/officeart/2009/3/layout/PlusandMinus"/>
    <dgm:cxn modelId="{5CAEB1F0-BEB5-4C99-8353-30B43AD72C63}" type="presParOf" srcId="{74D861FF-C5D8-4DB0-82DC-B5C075D069B6}" destId="{C6F3B603-A255-4655-A66A-8F7933B19C1A}" srcOrd="1" destOrd="0" presId="urn:microsoft.com/office/officeart/2009/3/layout/PlusandMinus"/>
    <dgm:cxn modelId="{9DCE11C3-BCFE-43A3-8989-ABDCBAE376C0}" type="presParOf" srcId="{74D861FF-C5D8-4DB0-82DC-B5C075D069B6}" destId="{563B212C-3074-42EB-82B5-4CDD0397D738}" srcOrd="2" destOrd="0" presId="urn:microsoft.com/office/officeart/2009/3/layout/PlusandMinus"/>
    <dgm:cxn modelId="{723062CD-3FF1-4F65-9C12-B15F93938D59}" type="presParOf" srcId="{74D861FF-C5D8-4DB0-82DC-B5C075D069B6}" destId="{0C2245CD-2B70-4951-A829-006591BA6D79}" srcOrd="3" destOrd="0" presId="urn:microsoft.com/office/officeart/2009/3/layout/PlusandMinus"/>
    <dgm:cxn modelId="{3030D39B-BC40-4ACA-A9C6-5A8EFD9510AD}" type="presParOf" srcId="{74D861FF-C5D8-4DB0-82DC-B5C075D069B6}" destId="{29EC1C43-DCBD-4442-80B1-66AA1C65D67A}" srcOrd="4" destOrd="0" presId="urn:microsoft.com/office/officeart/2009/3/layout/PlusandMinus"/>
    <dgm:cxn modelId="{4B608343-4B02-4AD3-9265-F0E2DC6DE53C}" type="presParOf" srcId="{74D861FF-C5D8-4DB0-82DC-B5C075D069B6}" destId="{390EC04A-D4CB-4C79-A0C7-AFB2972BEA51}"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74F0B95-E0B4-44EF-8C52-027C8394B960}" type="doc">
      <dgm:prSet loTypeId="urn:microsoft.com/office/officeart/2009/3/layout/PlusandMinus" loCatId="relationship" qsTypeId="urn:microsoft.com/office/officeart/2005/8/quickstyle/simple1" qsCatId="simple" csTypeId="urn:microsoft.com/office/officeart/2005/8/colors/accent2_2" csCatId="accent2" phldr="1"/>
      <dgm:spPr/>
      <dgm:t>
        <a:bodyPr/>
        <a:lstStyle/>
        <a:p>
          <a:endParaRPr lang="en-US"/>
        </a:p>
      </dgm:t>
    </dgm:pt>
    <dgm:pt modelId="{E42C97CC-6C32-4E90-96F5-51F17AD2F1FC}">
      <dgm:prSet phldrT="[Text]" custT="1"/>
      <dgm:spPr/>
      <dgm:t>
        <a:bodyPr/>
        <a:lstStyle/>
        <a:p>
          <a:r>
            <a:rPr lang="en-US" sz="2000" dirty="0" smtClean="0"/>
            <a:t>_ </a:t>
          </a:r>
          <a:r>
            <a:rPr lang="en-US" sz="2000" dirty="0" err="1" smtClean="0"/>
            <a:t>Không</a:t>
          </a:r>
          <a:r>
            <a:rPr lang="en-US" sz="2000" dirty="0" smtClean="0"/>
            <a:t> </a:t>
          </a:r>
          <a:r>
            <a:rPr lang="en-US" sz="2000" dirty="0" err="1" smtClean="0"/>
            <a:t>yêu</a:t>
          </a:r>
          <a:r>
            <a:rPr lang="en-US" sz="2000" dirty="0" smtClean="0"/>
            <a:t> </a:t>
          </a:r>
          <a:r>
            <a:rPr lang="en-US" sz="2000" dirty="0" err="1" smtClean="0"/>
            <a:t>cầu</a:t>
          </a:r>
          <a:r>
            <a:rPr lang="en-US" sz="2000" dirty="0" smtClean="0"/>
            <a:t> </a:t>
          </a:r>
          <a:r>
            <a:rPr lang="en-US" sz="2000" dirty="0" err="1" smtClean="0"/>
            <a:t>chuẩn</a:t>
          </a:r>
          <a:r>
            <a:rPr lang="en-US" sz="2000" dirty="0" smtClean="0"/>
            <a:t> </a:t>
          </a:r>
          <a:r>
            <a:rPr lang="en-US" sz="2000" dirty="0" err="1" smtClean="0"/>
            <a:t>bị</a:t>
          </a:r>
          <a:r>
            <a:rPr lang="en-US" sz="2000" dirty="0" smtClean="0"/>
            <a:t> </a:t>
          </a:r>
          <a:r>
            <a:rPr lang="en-US" sz="2000" dirty="0" err="1" smtClean="0"/>
            <a:t>ruột</a:t>
          </a:r>
          <a:r>
            <a:rPr lang="en-US" sz="2000" dirty="0" smtClean="0"/>
            <a:t> </a:t>
          </a:r>
          <a:r>
            <a:rPr lang="en-US" sz="2000" dirty="0" err="1" smtClean="0"/>
            <a:t>đầy</a:t>
          </a:r>
          <a:r>
            <a:rPr lang="en-US" sz="2000" dirty="0" smtClean="0"/>
            <a:t> </a:t>
          </a:r>
          <a:r>
            <a:rPr lang="en-US" sz="2000" dirty="0" err="1" smtClean="0"/>
            <a:t>đủ</a:t>
          </a:r>
          <a:r>
            <a:rPr lang="en-US" sz="2000" dirty="0" smtClean="0"/>
            <a:t> hay </a:t>
          </a:r>
          <a:r>
            <a:rPr lang="en-US" sz="2000" dirty="0" err="1" smtClean="0"/>
            <a:t>thuốc</a:t>
          </a:r>
          <a:r>
            <a:rPr lang="en-US" sz="2000" dirty="0" smtClean="0"/>
            <a:t> an </a:t>
          </a:r>
          <a:r>
            <a:rPr lang="en-US" sz="2000" dirty="0" err="1" smtClean="0"/>
            <a:t>thần</a:t>
          </a:r>
          <a:r>
            <a:rPr lang="en-US" sz="2000" dirty="0" smtClean="0"/>
            <a:t>.</a:t>
          </a:r>
        </a:p>
        <a:p>
          <a:r>
            <a:rPr lang="en-US" sz="2000" dirty="0" smtClean="0"/>
            <a:t>_ </a:t>
          </a:r>
          <a:r>
            <a:rPr lang="en-US" sz="2000" dirty="0" err="1" smtClean="0"/>
            <a:t>Kiểm</a:t>
          </a:r>
          <a:r>
            <a:rPr lang="en-US" sz="2000" dirty="0" smtClean="0"/>
            <a:t> </a:t>
          </a:r>
          <a:r>
            <a:rPr lang="en-US" sz="2000" dirty="0" err="1" smtClean="0"/>
            <a:t>tra</a:t>
          </a:r>
          <a:r>
            <a:rPr lang="en-US" sz="2000" dirty="0" smtClean="0"/>
            <a:t> </a:t>
          </a:r>
          <a:r>
            <a:rPr lang="en-US" sz="2000" dirty="0" err="1" smtClean="0"/>
            <a:t>đoạn</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có</a:t>
          </a:r>
          <a:r>
            <a:rPr lang="en-US" sz="2000" dirty="0" smtClean="0"/>
            <a:t> </a:t>
          </a:r>
          <a:r>
            <a:rPr lang="en-US" sz="2000" dirty="0" err="1" smtClean="0"/>
            <a:t>nguy</a:t>
          </a:r>
          <a:r>
            <a:rPr lang="en-US" sz="2000" dirty="0" smtClean="0"/>
            <a:t> </a:t>
          </a:r>
          <a:r>
            <a:rPr lang="en-US" sz="2000" dirty="0" err="1" smtClean="0"/>
            <a:t>cơ</a:t>
          </a:r>
          <a:r>
            <a:rPr lang="en-US" sz="2000" dirty="0" smtClean="0"/>
            <a:t> </a:t>
          </a:r>
          <a:r>
            <a:rPr lang="en-US" sz="2000" dirty="0" err="1" smtClean="0"/>
            <a:t>cao</a:t>
          </a:r>
          <a:r>
            <a:rPr lang="en-US" sz="2000" dirty="0" smtClean="0"/>
            <a:t> </a:t>
          </a:r>
          <a:r>
            <a:rPr lang="en-US" sz="2000" dirty="0" err="1" smtClean="0"/>
            <a:t>nhất</a:t>
          </a:r>
          <a:r>
            <a:rPr lang="en-US" sz="2000" dirty="0" smtClean="0"/>
            <a:t>.</a:t>
          </a:r>
        </a:p>
        <a:p>
          <a:r>
            <a:rPr lang="en-US" sz="2000" dirty="0" smtClean="0"/>
            <a:t>_ </a:t>
          </a:r>
          <a:r>
            <a:rPr lang="en-US" sz="2000" dirty="0" err="1" smtClean="0"/>
            <a:t>Có</a:t>
          </a:r>
          <a:r>
            <a:rPr lang="en-US" sz="2000" dirty="0" smtClean="0"/>
            <a:t> </a:t>
          </a:r>
          <a:r>
            <a:rPr lang="en-US" sz="2000" dirty="0" err="1" smtClean="0"/>
            <a:t>thể</a:t>
          </a:r>
          <a:r>
            <a:rPr lang="en-US" sz="2000" dirty="0" smtClean="0"/>
            <a:t> </a:t>
          </a:r>
          <a:r>
            <a:rPr lang="en-US" sz="2000" dirty="0" err="1" smtClean="0"/>
            <a:t>làm</a:t>
          </a:r>
          <a:r>
            <a:rPr lang="en-US" sz="2000" dirty="0" smtClean="0"/>
            <a:t> </a:t>
          </a:r>
          <a:r>
            <a:rPr lang="en-US" sz="2000" dirty="0" err="1" smtClean="0"/>
            <a:t>sinh</a:t>
          </a:r>
          <a:r>
            <a:rPr lang="en-US" sz="2000" dirty="0" smtClean="0"/>
            <a:t> </a:t>
          </a:r>
          <a:r>
            <a:rPr lang="en-US" sz="2000" dirty="0" err="1" smtClean="0"/>
            <a:t>thiết</a:t>
          </a:r>
          <a:r>
            <a:rPr lang="en-US" sz="2000" dirty="0" smtClean="0"/>
            <a:t> </a:t>
          </a:r>
          <a:r>
            <a:rPr lang="en-US" sz="2000" dirty="0" err="1" smtClean="0"/>
            <a:t>và</a:t>
          </a:r>
          <a:r>
            <a:rPr lang="en-US" sz="2000" dirty="0" smtClean="0"/>
            <a:t> </a:t>
          </a:r>
          <a:r>
            <a:rPr lang="en-US" sz="2000" dirty="0" err="1" smtClean="0"/>
            <a:t>cắt</a:t>
          </a:r>
          <a:r>
            <a:rPr lang="en-US" sz="2000" dirty="0" smtClean="0"/>
            <a:t> </a:t>
          </a:r>
          <a:r>
            <a:rPr lang="en-US" sz="2000" dirty="0" err="1" smtClean="0"/>
            <a:t>bỏ</a:t>
          </a:r>
          <a:r>
            <a:rPr lang="en-US" sz="2000" dirty="0" smtClean="0"/>
            <a:t> polyps.</a:t>
          </a:r>
        </a:p>
        <a:p>
          <a:r>
            <a:rPr lang="en-US" sz="2000" dirty="0" smtClean="0"/>
            <a:t>_ </a:t>
          </a:r>
          <a:r>
            <a:rPr lang="en-US" sz="2000" dirty="0" err="1" smtClean="0"/>
            <a:t>Giảm</a:t>
          </a:r>
          <a:r>
            <a:rPr lang="en-US" sz="2000" dirty="0" smtClean="0"/>
            <a:t> </a:t>
          </a:r>
          <a:r>
            <a:rPr lang="en-US" sz="2000" dirty="0" err="1" smtClean="0"/>
            <a:t>đáng</a:t>
          </a:r>
          <a:r>
            <a:rPr lang="en-US" sz="2000" dirty="0" smtClean="0"/>
            <a:t> </a:t>
          </a:r>
          <a:r>
            <a:rPr lang="en-US" sz="2000" dirty="0" err="1" smtClean="0"/>
            <a:t>kể</a:t>
          </a:r>
          <a:r>
            <a:rPr lang="en-US" sz="2000" dirty="0" smtClean="0"/>
            <a:t> </a:t>
          </a:r>
          <a:r>
            <a:rPr lang="en-US" sz="2000" dirty="0" err="1" smtClean="0"/>
            <a:t>tử</a:t>
          </a:r>
          <a:r>
            <a:rPr lang="en-US" sz="2000" dirty="0" smtClean="0"/>
            <a:t> </a:t>
          </a:r>
          <a:r>
            <a:rPr lang="en-US" sz="2000" dirty="0" err="1" smtClean="0"/>
            <a:t>vong</a:t>
          </a:r>
          <a:r>
            <a:rPr lang="en-US" sz="2000" dirty="0" smtClean="0"/>
            <a:t> ở </a:t>
          </a:r>
          <a:r>
            <a:rPr lang="en-US" sz="2000" dirty="0" err="1" smtClean="0"/>
            <a:t>người</a:t>
          </a:r>
          <a:r>
            <a:rPr lang="en-US" sz="2000" dirty="0" smtClean="0"/>
            <a:t> </a:t>
          </a:r>
          <a:r>
            <a:rPr lang="en-US" sz="2000" dirty="0" err="1" smtClean="0"/>
            <a:t>bệnh</a:t>
          </a:r>
          <a:r>
            <a:rPr lang="en-US" sz="2000" dirty="0" smtClean="0"/>
            <a:t> </a:t>
          </a:r>
          <a:r>
            <a:rPr lang="en-US" sz="2000" dirty="0" err="1" smtClean="0"/>
            <a:t>được</a:t>
          </a:r>
          <a:r>
            <a:rPr lang="en-US" sz="2000" dirty="0" smtClean="0"/>
            <a:t> </a:t>
          </a:r>
          <a:r>
            <a:rPr lang="en-US" sz="2000" dirty="0" err="1" smtClean="0"/>
            <a:t>cắt</a:t>
          </a:r>
          <a:r>
            <a:rPr lang="en-US" sz="2000" dirty="0" smtClean="0"/>
            <a:t> </a:t>
          </a:r>
          <a:r>
            <a:rPr lang="en-US" sz="2000" dirty="0" err="1" smtClean="0"/>
            <a:t>tổn</a:t>
          </a:r>
          <a:r>
            <a:rPr lang="en-US" sz="2000" dirty="0" smtClean="0"/>
            <a:t> </a:t>
          </a:r>
          <a:r>
            <a:rPr lang="en-US" sz="2000" dirty="0" err="1" smtClean="0"/>
            <a:t>thương</a:t>
          </a:r>
          <a:r>
            <a:rPr lang="en-US" sz="2000" dirty="0" smtClean="0"/>
            <a:t> &gt;1cm.</a:t>
          </a:r>
        </a:p>
        <a:p>
          <a:r>
            <a:rPr lang="en-US" sz="2000" dirty="0" smtClean="0"/>
            <a:t>_ 5 </a:t>
          </a:r>
          <a:r>
            <a:rPr lang="en-US" sz="2000" dirty="0" err="1" smtClean="0"/>
            <a:t>năm</a:t>
          </a:r>
          <a:r>
            <a:rPr lang="en-US" sz="2000" dirty="0" smtClean="0"/>
            <a:t> </a:t>
          </a:r>
          <a:r>
            <a:rPr lang="en-US" sz="2000" dirty="0" err="1" smtClean="0"/>
            <a:t>đối</a:t>
          </a:r>
          <a:r>
            <a:rPr lang="en-US" sz="2000" dirty="0" smtClean="0"/>
            <a:t> </a:t>
          </a:r>
          <a:r>
            <a:rPr lang="en-US" sz="2000" dirty="0" err="1" smtClean="0"/>
            <a:t>với</a:t>
          </a:r>
          <a:r>
            <a:rPr lang="en-US" sz="2000" dirty="0" smtClean="0"/>
            <a:t> </a:t>
          </a:r>
          <a:r>
            <a:rPr lang="en-US" sz="2000" dirty="0" err="1" smtClean="0"/>
            <a:t>nguy</a:t>
          </a:r>
          <a:r>
            <a:rPr lang="en-US" sz="2000" dirty="0" smtClean="0"/>
            <a:t> </a:t>
          </a:r>
          <a:r>
            <a:rPr lang="en-US" sz="2000" dirty="0" err="1" smtClean="0"/>
            <a:t>cơ</a:t>
          </a:r>
          <a:r>
            <a:rPr lang="en-US" sz="2000" dirty="0" smtClean="0"/>
            <a:t> </a:t>
          </a:r>
          <a:r>
            <a:rPr lang="en-US" sz="2000" dirty="0" err="1" smtClean="0"/>
            <a:t>trung</a:t>
          </a:r>
          <a:r>
            <a:rPr lang="en-US" sz="2000" dirty="0" smtClean="0"/>
            <a:t> </a:t>
          </a:r>
          <a:r>
            <a:rPr lang="en-US" sz="2000" dirty="0" err="1" smtClean="0"/>
            <a:t>bình</a:t>
          </a:r>
          <a:r>
            <a:rPr lang="en-US" sz="2000" dirty="0" smtClean="0"/>
            <a:t>.</a:t>
          </a:r>
        </a:p>
        <a:p>
          <a:endParaRPr lang="en-US" sz="2000" dirty="0"/>
        </a:p>
      </dgm:t>
    </dgm:pt>
    <dgm:pt modelId="{47281BC3-469F-4D5D-A3D3-E8B6B6596EF4}" type="parTrans" cxnId="{222C1DE7-01E9-4744-A9C8-99DC839B5907}">
      <dgm:prSet/>
      <dgm:spPr/>
      <dgm:t>
        <a:bodyPr/>
        <a:lstStyle/>
        <a:p>
          <a:endParaRPr lang="en-US"/>
        </a:p>
      </dgm:t>
    </dgm:pt>
    <dgm:pt modelId="{E3EE6A42-E74F-401C-9EDE-6270067E3F83}" type="sibTrans" cxnId="{222C1DE7-01E9-4744-A9C8-99DC839B5907}">
      <dgm:prSet/>
      <dgm:spPr/>
      <dgm:t>
        <a:bodyPr/>
        <a:lstStyle/>
        <a:p>
          <a:endParaRPr lang="en-US"/>
        </a:p>
      </dgm:t>
    </dgm:pt>
    <dgm:pt modelId="{EE301FD2-A8E1-4238-B46D-4BFE69912666}">
      <dgm:prSet phldrT="[Text]" custT="1"/>
      <dgm:spPr/>
      <dgm:t>
        <a:bodyPr/>
        <a:lstStyle/>
        <a:p>
          <a:r>
            <a:rPr lang="en-US" sz="2000" dirty="0" smtClean="0"/>
            <a:t>_ </a:t>
          </a:r>
          <a:r>
            <a:rPr lang="en-US" sz="2000" dirty="0" err="1" smtClean="0"/>
            <a:t>Chỉ</a:t>
          </a:r>
          <a:r>
            <a:rPr lang="en-US" sz="2000" dirty="0" smtClean="0"/>
            <a:t> </a:t>
          </a:r>
          <a:r>
            <a:rPr lang="en-US" sz="2000" dirty="0" err="1" smtClean="0"/>
            <a:t>đọc</a:t>
          </a:r>
          <a:r>
            <a:rPr lang="en-US" sz="2000" dirty="0" smtClean="0"/>
            <a:t> </a:t>
          </a:r>
          <a:r>
            <a:rPr lang="en-US" sz="2000" dirty="0" err="1" smtClean="0"/>
            <a:t>được</a:t>
          </a:r>
          <a:r>
            <a:rPr lang="en-US" sz="2000" dirty="0" smtClean="0"/>
            <a:t> 1/3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Gây</a:t>
          </a:r>
          <a:r>
            <a:rPr lang="en-US" sz="2000" dirty="0" smtClean="0"/>
            <a:t> </a:t>
          </a:r>
          <a:r>
            <a:rPr lang="en-US" sz="2000" dirty="0" err="1" smtClean="0"/>
            <a:t>khó</a:t>
          </a:r>
          <a:r>
            <a:rPr lang="en-US" sz="2000" dirty="0" smtClean="0"/>
            <a:t> </a:t>
          </a:r>
          <a:r>
            <a:rPr lang="en-US" sz="2000" dirty="0" err="1" smtClean="0"/>
            <a:t>chịu</a:t>
          </a:r>
          <a:r>
            <a:rPr lang="en-US" sz="2000" dirty="0" smtClean="0"/>
            <a:t>.	</a:t>
          </a:r>
        </a:p>
        <a:p>
          <a:r>
            <a:rPr lang="en-US" sz="2000" dirty="0" smtClean="0"/>
            <a:t>_ </a:t>
          </a:r>
          <a:r>
            <a:rPr lang="en-US" sz="2000" dirty="0" err="1" smtClean="0"/>
            <a:t>Nguy</a:t>
          </a:r>
          <a:r>
            <a:rPr lang="en-US" sz="2000" dirty="0" smtClean="0"/>
            <a:t> </a:t>
          </a:r>
          <a:r>
            <a:rPr lang="en-US" sz="2000" dirty="0" err="1" smtClean="0"/>
            <a:t>cơ</a:t>
          </a:r>
          <a:r>
            <a:rPr lang="en-US" sz="2000" dirty="0" smtClean="0"/>
            <a:t> </a:t>
          </a:r>
          <a:r>
            <a:rPr lang="en-US" sz="2000" dirty="0" err="1" smtClean="0"/>
            <a:t>chảy</a:t>
          </a:r>
          <a:r>
            <a:rPr lang="en-US" sz="2000" dirty="0" smtClean="0"/>
            <a:t> </a:t>
          </a:r>
          <a:r>
            <a:rPr lang="en-US" sz="2000" dirty="0" err="1" smtClean="0"/>
            <a:t>máu</a:t>
          </a:r>
          <a:r>
            <a:rPr lang="en-US" sz="2000" dirty="0" smtClean="0"/>
            <a:t> </a:t>
          </a:r>
          <a:r>
            <a:rPr lang="en-US" sz="2000" dirty="0" err="1" smtClean="0"/>
            <a:t>nhiễm</a:t>
          </a:r>
          <a:r>
            <a:rPr lang="en-US" sz="2000" dirty="0" smtClean="0"/>
            <a:t> </a:t>
          </a:r>
          <a:r>
            <a:rPr lang="en-US" sz="2000" dirty="0" err="1" smtClean="0"/>
            <a:t>trùng</a:t>
          </a:r>
          <a:r>
            <a:rPr lang="en-US" sz="2000" dirty="0" smtClean="0"/>
            <a:t> </a:t>
          </a:r>
          <a:r>
            <a:rPr lang="en-US" sz="2000" dirty="0" err="1" smtClean="0"/>
            <a:t>hoặc</a:t>
          </a:r>
          <a:r>
            <a:rPr lang="en-US" sz="2000" dirty="0" smtClean="0"/>
            <a:t> </a:t>
          </a:r>
          <a:r>
            <a:rPr lang="en-US" sz="2000" dirty="0" err="1" smtClean="0"/>
            <a:t>thủng</a:t>
          </a:r>
          <a:r>
            <a:rPr lang="en-US" sz="2000" dirty="0" smtClean="0"/>
            <a:t>.</a:t>
          </a:r>
        </a:p>
        <a:p>
          <a:r>
            <a:rPr lang="en-US" sz="2000" dirty="0" smtClean="0"/>
            <a:t>_ </a:t>
          </a:r>
          <a:r>
            <a:rPr lang="en-US" sz="2000" dirty="0" err="1" smtClean="0"/>
            <a:t>Độ</a:t>
          </a:r>
          <a:r>
            <a:rPr lang="en-US" sz="2000" dirty="0" smtClean="0"/>
            <a:t> </a:t>
          </a:r>
          <a:r>
            <a:rPr lang="en-US" sz="2000" dirty="0" err="1" smtClean="0"/>
            <a:t>nhạy</a:t>
          </a:r>
          <a:r>
            <a:rPr lang="en-US" sz="2000" dirty="0" smtClean="0"/>
            <a:t> </a:t>
          </a:r>
          <a:r>
            <a:rPr lang="en-US" sz="2000" dirty="0" err="1" smtClean="0"/>
            <a:t>và</a:t>
          </a:r>
          <a:r>
            <a:rPr lang="en-US" sz="2000" dirty="0" smtClean="0"/>
            <a:t> </a:t>
          </a:r>
          <a:r>
            <a:rPr lang="en-US" sz="2000" dirty="0" err="1" smtClean="0"/>
            <a:t>độ</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thấp</a:t>
          </a:r>
          <a:r>
            <a:rPr lang="en-US" sz="2000" dirty="0" smtClean="0"/>
            <a:t> </a:t>
          </a:r>
          <a:r>
            <a:rPr lang="en-US" sz="2000" dirty="0" err="1" smtClean="0"/>
            <a:t>hơn</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Phải</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lại</a:t>
          </a:r>
          <a:r>
            <a:rPr lang="en-US" sz="2000" dirty="0" smtClean="0"/>
            <a:t> </a:t>
          </a:r>
          <a:r>
            <a:rPr lang="en-US" sz="2000" dirty="0" err="1" smtClean="0"/>
            <a:t>khi</a:t>
          </a:r>
          <a:r>
            <a:rPr lang="en-US" sz="2000" dirty="0" smtClean="0"/>
            <a:t> </a:t>
          </a:r>
          <a:r>
            <a:rPr lang="en-US" sz="2000" dirty="0" err="1" smtClean="0"/>
            <a:t>phát</a:t>
          </a:r>
          <a:r>
            <a:rPr lang="en-US" sz="2000" dirty="0" smtClean="0"/>
            <a:t> </a:t>
          </a:r>
          <a:r>
            <a:rPr lang="en-US" sz="2000" dirty="0" err="1" smtClean="0"/>
            <a:t>hiện</a:t>
          </a:r>
          <a:r>
            <a:rPr lang="en-US" sz="2000" dirty="0" smtClean="0"/>
            <a:t> </a:t>
          </a:r>
          <a:r>
            <a:rPr lang="en-US" sz="2000" dirty="0" err="1" smtClean="0"/>
            <a:t>bất</a:t>
          </a:r>
          <a:r>
            <a:rPr lang="en-US" sz="2000" dirty="0" smtClean="0"/>
            <a:t> </a:t>
          </a:r>
          <a:r>
            <a:rPr lang="en-US" sz="2000" dirty="0" err="1" smtClean="0"/>
            <a:t>thường</a:t>
          </a:r>
          <a:r>
            <a:rPr lang="en-US" sz="2000" dirty="0" smtClean="0"/>
            <a:t>.</a:t>
          </a:r>
          <a:endParaRPr lang="en-US" sz="2000" dirty="0"/>
        </a:p>
      </dgm:t>
    </dgm:pt>
    <dgm:pt modelId="{50274548-88F7-4F3E-9BFC-FFB1C87BD592}" type="parTrans" cxnId="{D45217E4-AECD-4095-A478-6148E8AD977C}">
      <dgm:prSet/>
      <dgm:spPr/>
      <dgm:t>
        <a:bodyPr/>
        <a:lstStyle/>
        <a:p>
          <a:endParaRPr lang="en-US"/>
        </a:p>
      </dgm:t>
    </dgm:pt>
    <dgm:pt modelId="{A6F5CB00-D9B9-454F-B227-016DCC87C033}" type="sibTrans" cxnId="{D45217E4-AECD-4095-A478-6148E8AD977C}">
      <dgm:prSet/>
      <dgm:spPr/>
      <dgm:t>
        <a:bodyPr/>
        <a:lstStyle/>
        <a:p>
          <a:endParaRPr lang="en-US"/>
        </a:p>
      </dgm:t>
    </dgm:pt>
    <dgm:pt modelId="{74D861FF-C5D8-4DB0-82DC-B5C075D069B6}" type="pres">
      <dgm:prSet presAssocID="{D74F0B95-E0B4-44EF-8C52-027C8394B960}" presName="Name0" presStyleCnt="0">
        <dgm:presLayoutVars>
          <dgm:chMax val="2"/>
          <dgm:chPref val="2"/>
          <dgm:dir/>
          <dgm:animOne/>
          <dgm:resizeHandles val="exact"/>
        </dgm:presLayoutVars>
      </dgm:prSet>
      <dgm:spPr/>
      <dgm:t>
        <a:bodyPr/>
        <a:lstStyle/>
        <a:p>
          <a:endParaRPr lang="en-US"/>
        </a:p>
      </dgm:t>
    </dgm:pt>
    <dgm:pt modelId="{A24EC42C-AA65-4E36-9477-8C778317B280}" type="pres">
      <dgm:prSet presAssocID="{D74F0B95-E0B4-44EF-8C52-027C8394B960}" presName="Background" presStyleLbl="bgImgPlace1" presStyleIdx="0" presStyleCnt="1" custScaleX="111828"/>
      <dgm:spPr/>
    </dgm:pt>
    <dgm:pt modelId="{C6F3B603-A255-4655-A66A-8F7933B19C1A}" type="pres">
      <dgm:prSet presAssocID="{D74F0B95-E0B4-44EF-8C52-027C8394B960}" presName="ParentText1" presStyleLbl="revTx" presStyleIdx="0" presStyleCnt="2">
        <dgm:presLayoutVars>
          <dgm:chMax val="0"/>
          <dgm:chPref val="0"/>
          <dgm:bulletEnabled val="1"/>
        </dgm:presLayoutVars>
      </dgm:prSet>
      <dgm:spPr/>
      <dgm:t>
        <a:bodyPr/>
        <a:lstStyle/>
        <a:p>
          <a:endParaRPr lang="en-US"/>
        </a:p>
      </dgm:t>
    </dgm:pt>
    <dgm:pt modelId="{563B212C-3074-42EB-82B5-4CDD0397D738}" type="pres">
      <dgm:prSet presAssocID="{D74F0B95-E0B4-44EF-8C52-027C8394B960}" presName="ParentText2" presStyleLbl="revTx" presStyleIdx="1" presStyleCnt="2">
        <dgm:presLayoutVars>
          <dgm:chMax val="0"/>
          <dgm:chPref val="0"/>
          <dgm:bulletEnabled val="1"/>
        </dgm:presLayoutVars>
      </dgm:prSet>
      <dgm:spPr/>
      <dgm:t>
        <a:bodyPr/>
        <a:lstStyle/>
        <a:p>
          <a:endParaRPr lang="en-US"/>
        </a:p>
      </dgm:t>
    </dgm:pt>
    <dgm:pt modelId="{0C2245CD-2B70-4951-A829-006591BA6D79}" type="pres">
      <dgm:prSet presAssocID="{D74F0B95-E0B4-44EF-8C52-027C8394B960}" presName="Plus" presStyleLbl="alignNode1" presStyleIdx="0" presStyleCnt="2"/>
      <dgm:spPr/>
    </dgm:pt>
    <dgm:pt modelId="{29EC1C43-DCBD-4442-80B1-66AA1C65D67A}" type="pres">
      <dgm:prSet presAssocID="{D74F0B95-E0B4-44EF-8C52-027C8394B960}" presName="Minus" presStyleLbl="alignNode1" presStyleIdx="1" presStyleCnt="2"/>
      <dgm:spPr/>
    </dgm:pt>
    <dgm:pt modelId="{390EC04A-D4CB-4C79-A0C7-AFB2972BEA51}" type="pres">
      <dgm:prSet presAssocID="{D74F0B95-E0B4-44EF-8C52-027C8394B960}" presName="Divider" presStyleLbl="parChTrans1D1" presStyleIdx="0" presStyleCnt="1"/>
      <dgm:spPr/>
    </dgm:pt>
  </dgm:ptLst>
  <dgm:cxnLst>
    <dgm:cxn modelId="{222C1DE7-01E9-4744-A9C8-99DC839B5907}" srcId="{D74F0B95-E0B4-44EF-8C52-027C8394B960}" destId="{E42C97CC-6C32-4E90-96F5-51F17AD2F1FC}" srcOrd="0" destOrd="0" parTransId="{47281BC3-469F-4D5D-A3D3-E8B6B6596EF4}" sibTransId="{E3EE6A42-E74F-401C-9EDE-6270067E3F83}"/>
    <dgm:cxn modelId="{ED380DB4-0DD6-4F41-8DDD-E6F1C66A5B98}" type="presOf" srcId="{E42C97CC-6C32-4E90-96F5-51F17AD2F1FC}" destId="{C6F3B603-A255-4655-A66A-8F7933B19C1A}" srcOrd="0" destOrd="0" presId="urn:microsoft.com/office/officeart/2009/3/layout/PlusandMinus"/>
    <dgm:cxn modelId="{D45217E4-AECD-4095-A478-6148E8AD977C}" srcId="{D74F0B95-E0B4-44EF-8C52-027C8394B960}" destId="{EE301FD2-A8E1-4238-B46D-4BFE69912666}" srcOrd="1" destOrd="0" parTransId="{50274548-88F7-4F3E-9BFC-FFB1C87BD592}" sibTransId="{A6F5CB00-D9B9-454F-B227-016DCC87C033}"/>
    <dgm:cxn modelId="{CE07B8A8-8A00-49C7-B7E3-B90570EAA70F}" type="presOf" srcId="{D74F0B95-E0B4-44EF-8C52-027C8394B960}" destId="{74D861FF-C5D8-4DB0-82DC-B5C075D069B6}" srcOrd="0" destOrd="0" presId="urn:microsoft.com/office/officeart/2009/3/layout/PlusandMinus"/>
    <dgm:cxn modelId="{8A81A2FA-F802-4112-AF30-D86EE95F303B}" type="presOf" srcId="{EE301FD2-A8E1-4238-B46D-4BFE69912666}" destId="{563B212C-3074-42EB-82B5-4CDD0397D738}" srcOrd="0" destOrd="0" presId="urn:microsoft.com/office/officeart/2009/3/layout/PlusandMinus"/>
    <dgm:cxn modelId="{C6AE6D86-280C-4A68-ABA9-2DBD159D25C3}" type="presParOf" srcId="{74D861FF-C5D8-4DB0-82DC-B5C075D069B6}" destId="{A24EC42C-AA65-4E36-9477-8C778317B280}" srcOrd="0" destOrd="0" presId="urn:microsoft.com/office/officeart/2009/3/layout/PlusandMinus"/>
    <dgm:cxn modelId="{2D24DF47-F25F-4A24-A459-81FB1AD7C6E7}" type="presParOf" srcId="{74D861FF-C5D8-4DB0-82DC-B5C075D069B6}" destId="{C6F3B603-A255-4655-A66A-8F7933B19C1A}" srcOrd="1" destOrd="0" presId="urn:microsoft.com/office/officeart/2009/3/layout/PlusandMinus"/>
    <dgm:cxn modelId="{4C83F926-F256-4E06-A599-E31F8481E383}" type="presParOf" srcId="{74D861FF-C5D8-4DB0-82DC-B5C075D069B6}" destId="{563B212C-3074-42EB-82B5-4CDD0397D738}" srcOrd="2" destOrd="0" presId="urn:microsoft.com/office/officeart/2009/3/layout/PlusandMinus"/>
    <dgm:cxn modelId="{D97689AA-AD8A-48D1-A81A-973BF8C9D7F8}" type="presParOf" srcId="{74D861FF-C5D8-4DB0-82DC-B5C075D069B6}" destId="{0C2245CD-2B70-4951-A829-006591BA6D79}" srcOrd="3" destOrd="0" presId="urn:microsoft.com/office/officeart/2009/3/layout/PlusandMinus"/>
    <dgm:cxn modelId="{B7BAEFEE-D43E-43FD-9840-99C8FE9F0BAC}" type="presParOf" srcId="{74D861FF-C5D8-4DB0-82DC-B5C075D069B6}" destId="{29EC1C43-DCBD-4442-80B1-66AA1C65D67A}" srcOrd="4" destOrd="0" presId="urn:microsoft.com/office/officeart/2009/3/layout/PlusandMinus"/>
    <dgm:cxn modelId="{D0F69BC5-36F5-4092-A06B-C027F681E453}" type="presParOf" srcId="{74D861FF-C5D8-4DB0-82DC-B5C075D069B6}" destId="{390EC04A-D4CB-4C79-A0C7-AFB2972BEA51}"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B05CB-604A-4552-B01C-F9ED2A2F445A}" type="doc">
      <dgm:prSet loTypeId="urn:microsoft.com/office/officeart/2005/8/layout/hList6" loCatId="list" qsTypeId="urn:microsoft.com/office/officeart/2005/8/quickstyle/3d1" qsCatId="3D" csTypeId="urn:microsoft.com/office/officeart/2005/8/colors/colorful2" csCatId="colorful" phldr="1"/>
      <dgm:spPr/>
      <dgm:t>
        <a:bodyPr/>
        <a:lstStyle/>
        <a:p>
          <a:endParaRPr lang="en-US"/>
        </a:p>
      </dgm:t>
    </dgm:pt>
    <dgm:pt modelId="{438D047A-FACD-4BA9-BFB4-5213981F8CF8}">
      <dgm:prSet phldrT="[Text]" custT="1"/>
      <dgm:spPr>
        <a:solidFill>
          <a:srgbClr val="00B050"/>
        </a:solidFill>
      </dgm:spPr>
      <dgm:t>
        <a:bodyPr/>
        <a:lstStyle/>
        <a:p>
          <a:r>
            <a:rPr lang="en-US" sz="4000" dirty="0" err="1" smtClean="0"/>
            <a:t>Tăng</a:t>
          </a:r>
          <a:r>
            <a:rPr lang="en-US" sz="4000" dirty="0" smtClean="0"/>
            <a:t> </a:t>
          </a:r>
          <a:r>
            <a:rPr lang="en-US" sz="4000" dirty="0" err="1" smtClean="0"/>
            <a:t>sản</a:t>
          </a:r>
          <a:endParaRPr lang="en-US" sz="4000" dirty="0"/>
        </a:p>
      </dgm:t>
    </dgm:pt>
    <dgm:pt modelId="{FE79CA53-274C-4C1A-8CFF-DC2EC9D94914}" type="parTrans" cxnId="{979CA385-CD6C-4850-957F-44BF89B5B6A3}">
      <dgm:prSet/>
      <dgm:spPr/>
      <dgm:t>
        <a:bodyPr/>
        <a:lstStyle/>
        <a:p>
          <a:endParaRPr lang="en-US"/>
        </a:p>
      </dgm:t>
    </dgm:pt>
    <dgm:pt modelId="{A6FA51FC-B665-4A2E-81CE-4CA0BBCE37A9}" type="sibTrans" cxnId="{979CA385-CD6C-4850-957F-44BF89B5B6A3}">
      <dgm:prSet/>
      <dgm:spPr/>
      <dgm:t>
        <a:bodyPr/>
        <a:lstStyle/>
        <a:p>
          <a:endParaRPr lang="en-US"/>
        </a:p>
      </dgm:t>
    </dgm:pt>
    <dgm:pt modelId="{65ED6678-694D-4AE2-AE0D-E1DE6036EA79}">
      <dgm:prSet phldrT="[Text]"/>
      <dgm:spPr>
        <a:solidFill>
          <a:srgbClr val="00B050"/>
        </a:solidFill>
      </dgm:spPr>
      <dgm:t>
        <a:bodyPr/>
        <a:lstStyle/>
        <a:p>
          <a:r>
            <a:rPr lang="en-US" sz="1600" dirty="0" smtClean="0"/>
            <a:t>C</a:t>
          </a:r>
          <a:r>
            <a:rPr lang="vi-VN" sz="1600" dirty="0" smtClean="0"/>
            <a:t>uối đại tràng và trực tràng</a:t>
          </a:r>
          <a:endParaRPr lang="en-US" sz="1600" dirty="0"/>
        </a:p>
      </dgm:t>
    </dgm:pt>
    <dgm:pt modelId="{05363EC0-8722-416E-91B9-EF2AD43BF08B}" type="parTrans" cxnId="{A0A04B65-60C8-4889-9CE6-0B0CF0823A6A}">
      <dgm:prSet/>
      <dgm:spPr/>
      <dgm:t>
        <a:bodyPr/>
        <a:lstStyle/>
        <a:p>
          <a:endParaRPr lang="en-US"/>
        </a:p>
      </dgm:t>
    </dgm:pt>
    <dgm:pt modelId="{2BDB6FFF-6541-4CD8-86C3-BECB9B6F7883}" type="sibTrans" cxnId="{A0A04B65-60C8-4889-9CE6-0B0CF0823A6A}">
      <dgm:prSet/>
      <dgm:spPr/>
      <dgm:t>
        <a:bodyPr/>
        <a:lstStyle/>
        <a:p>
          <a:endParaRPr lang="en-US"/>
        </a:p>
      </dgm:t>
    </dgm:pt>
    <dgm:pt modelId="{B23275AA-CEDF-4AD8-BFC7-DFABC68EE4E9}">
      <dgm:prSet phldrT="[Text]" custT="1"/>
      <dgm:spPr/>
      <dgm:t>
        <a:bodyPr/>
        <a:lstStyle/>
        <a:p>
          <a:r>
            <a:rPr lang="en-US" sz="3600" dirty="0" err="1" smtClean="0"/>
            <a:t>Tuyến</a:t>
          </a:r>
          <a:r>
            <a:rPr lang="en-US" sz="3600" dirty="0" smtClean="0"/>
            <a:t> </a:t>
          </a:r>
          <a:r>
            <a:rPr lang="en-US" sz="3600" dirty="0" err="1" smtClean="0"/>
            <a:t>ống</a:t>
          </a:r>
          <a:endParaRPr lang="en-US" sz="3600" dirty="0"/>
        </a:p>
      </dgm:t>
    </dgm:pt>
    <dgm:pt modelId="{87B76087-549E-4204-B7C4-E6BC77CCB08F}" type="parTrans" cxnId="{ECEDA904-987A-4E38-9D6C-73D3C32120C5}">
      <dgm:prSet/>
      <dgm:spPr/>
      <dgm:t>
        <a:bodyPr/>
        <a:lstStyle/>
        <a:p>
          <a:endParaRPr lang="en-US"/>
        </a:p>
      </dgm:t>
    </dgm:pt>
    <dgm:pt modelId="{F4ECBFFA-8E26-4B0B-BB03-4D5C532F7F2D}" type="sibTrans" cxnId="{ECEDA904-987A-4E38-9D6C-73D3C32120C5}">
      <dgm:prSet/>
      <dgm:spPr/>
      <dgm:t>
        <a:bodyPr/>
        <a:lstStyle/>
        <a:p>
          <a:endParaRPr lang="en-US"/>
        </a:p>
      </dgm:t>
    </dgm:pt>
    <dgm:pt modelId="{B60FB4AB-31F1-40D4-928E-11B01632B554}">
      <dgm:prSet phldrT="[Text]"/>
      <dgm:spPr/>
      <dgm:t>
        <a:bodyPr/>
        <a:lstStyle/>
        <a:p>
          <a:r>
            <a:rPr lang="en-US" sz="1600" dirty="0" smtClean="0"/>
            <a:t>B</a:t>
          </a:r>
          <a:r>
            <a:rPr lang="vi-VN" sz="1600" dirty="0" smtClean="0"/>
            <a:t>ất kỳ đoạn nào trên</a:t>
          </a:r>
          <a:r>
            <a:rPr lang="en-US" sz="1600" dirty="0" smtClean="0"/>
            <a:t> </a:t>
          </a:r>
          <a:r>
            <a:rPr lang="vi-VN" sz="1600" dirty="0" smtClean="0"/>
            <a:t>đại tràng</a:t>
          </a:r>
          <a:endParaRPr lang="en-US" sz="1600" dirty="0"/>
        </a:p>
      </dgm:t>
    </dgm:pt>
    <dgm:pt modelId="{16FCFE4C-3516-4A4E-9860-86BF491CD4F8}" type="parTrans" cxnId="{B3D4705B-856A-480C-BE46-80D4182B5473}">
      <dgm:prSet/>
      <dgm:spPr/>
      <dgm:t>
        <a:bodyPr/>
        <a:lstStyle/>
        <a:p>
          <a:endParaRPr lang="en-US"/>
        </a:p>
      </dgm:t>
    </dgm:pt>
    <dgm:pt modelId="{14789406-1879-4DE6-826D-8B142903D3E4}" type="sibTrans" cxnId="{B3D4705B-856A-480C-BE46-80D4182B5473}">
      <dgm:prSet/>
      <dgm:spPr/>
      <dgm:t>
        <a:bodyPr/>
        <a:lstStyle/>
        <a:p>
          <a:endParaRPr lang="en-US"/>
        </a:p>
      </dgm:t>
    </dgm:pt>
    <dgm:pt modelId="{4D6B79E2-0F93-4528-93FD-BA017B688EAF}">
      <dgm:prSet phldrT="[Text]" custT="1"/>
      <dgm:spPr/>
      <dgm:t>
        <a:bodyPr/>
        <a:lstStyle/>
        <a:p>
          <a:r>
            <a:rPr lang="en-US" sz="3200" dirty="0" err="1" smtClean="0"/>
            <a:t>Tuyến</a:t>
          </a:r>
          <a:r>
            <a:rPr lang="en-US" sz="3200" dirty="0" smtClean="0"/>
            <a:t> </a:t>
          </a:r>
          <a:r>
            <a:rPr lang="en-US" sz="3200" dirty="0" err="1" smtClean="0"/>
            <a:t>ống</a:t>
          </a:r>
          <a:r>
            <a:rPr lang="en-US" sz="3200" dirty="0" smtClean="0"/>
            <a:t> – </a:t>
          </a:r>
          <a:r>
            <a:rPr lang="en-US" sz="3200" dirty="0" err="1" smtClean="0"/>
            <a:t>nhung</a:t>
          </a:r>
          <a:r>
            <a:rPr lang="en-US" sz="3200" dirty="0" smtClean="0"/>
            <a:t> </a:t>
          </a:r>
          <a:r>
            <a:rPr lang="en-US" sz="3200" dirty="0" err="1" smtClean="0"/>
            <a:t>mao</a:t>
          </a:r>
          <a:endParaRPr lang="en-US" sz="3200" dirty="0"/>
        </a:p>
      </dgm:t>
    </dgm:pt>
    <dgm:pt modelId="{F01AB23C-8A5B-47CF-8631-E1EE52EBDA6C}" type="parTrans" cxnId="{7CCBB744-C442-4CA4-94F5-1A50D4E8C556}">
      <dgm:prSet/>
      <dgm:spPr/>
      <dgm:t>
        <a:bodyPr/>
        <a:lstStyle/>
        <a:p>
          <a:endParaRPr lang="en-US"/>
        </a:p>
      </dgm:t>
    </dgm:pt>
    <dgm:pt modelId="{6822A602-2902-447F-AA53-962DE0CF464B}" type="sibTrans" cxnId="{7CCBB744-C442-4CA4-94F5-1A50D4E8C556}">
      <dgm:prSet/>
      <dgm:spPr/>
      <dgm:t>
        <a:bodyPr/>
        <a:lstStyle/>
        <a:p>
          <a:endParaRPr lang="en-US"/>
        </a:p>
      </dgm:t>
    </dgm:pt>
    <dgm:pt modelId="{4DEED8DB-E87A-4654-B8BE-9456924CD5B2}">
      <dgm:prSet phldrT="[Text]"/>
      <dgm:spPr/>
      <dgm:t>
        <a:bodyPr/>
        <a:lstStyle/>
        <a:p>
          <a:r>
            <a:rPr lang="en-US" sz="1600" dirty="0" smtClean="0"/>
            <a:t>N</a:t>
          </a:r>
          <a:r>
            <a:rPr lang="vi-VN" sz="1600" dirty="0" smtClean="0"/>
            <a:t>guy cơ</a:t>
          </a:r>
          <a:r>
            <a:rPr lang="en-US" sz="1600" dirty="0" smtClean="0"/>
            <a:t> </a:t>
          </a:r>
          <a:r>
            <a:rPr lang="vi-VN" sz="1600" dirty="0" smtClean="0"/>
            <a:t>ác tính </a:t>
          </a:r>
          <a:r>
            <a:rPr lang="en-US" sz="1600" dirty="0" smtClean="0"/>
            <a:t> </a:t>
          </a:r>
          <a:r>
            <a:rPr lang="en-US" sz="1600" dirty="0" err="1" smtClean="0"/>
            <a:t>tùy</a:t>
          </a:r>
          <a:r>
            <a:rPr lang="en-US" sz="1600" dirty="0" smtClean="0"/>
            <a:t> </a:t>
          </a:r>
          <a:r>
            <a:rPr lang="en-US" sz="1600" dirty="0" err="1" smtClean="0"/>
            <a:t>thành</a:t>
          </a:r>
          <a:r>
            <a:rPr lang="en-US" sz="1600" dirty="0" smtClean="0"/>
            <a:t> </a:t>
          </a:r>
          <a:r>
            <a:rPr lang="en-US" sz="1600" dirty="0" err="1" smtClean="0"/>
            <a:t>phần</a:t>
          </a:r>
          <a:r>
            <a:rPr lang="en-US" sz="1600" dirty="0" smtClean="0"/>
            <a:t> </a:t>
          </a:r>
          <a:r>
            <a:rPr lang="en-US" sz="1600" dirty="0" err="1" smtClean="0"/>
            <a:t>nhung</a:t>
          </a:r>
          <a:r>
            <a:rPr lang="en-US" sz="1600" dirty="0" smtClean="0"/>
            <a:t> </a:t>
          </a:r>
          <a:r>
            <a:rPr lang="en-US" sz="1600" dirty="0" err="1" smtClean="0"/>
            <a:t>mao</a:t>
          </a:r>
          <a:r>
            <a:rPr lang="en-US" sz="1600" dirty="0" smtClean="0"/>
            <a:t> </a:t>
          </a:r>
          <a:r>
            <a:rPr lang="en-US" sz="1600" dirty="0" err="1" smtClean="0"/>
            <a:t>trong</a:t>
          </a:r>
          <a:r>
            <a:rPr lang="en-US" sz="1600" dirty="0" smtClean="0"/>
            <a:t> polyp</a:t>
          </a:r>
          <a:endParaRPr lang="en-US" sz="1600" dirty="0"/>
        </a:p>
      </dgm:t>
    </dgm:pt>
    <dgm:pt modelId="{69872C6F-F0EB-4D04-B21E-3E593B3719AD}" type="parTrans" cxnId="{654C5C86-B4DD-4B4D-967C-8C8A76B310A4}">
      <dgm:prSet/>
      <dgm:spPr/>
      <dgm:t>
        <a:bodyPr/>
        <a:lstStyle/>
        <a:p>
          <a:endParaRPr lang="en-US"/>
        </a:p>
      </dgm:t>
    </dgm:pt>
    <dgm:pt modelId="{FD5981E3-1FBD-4253-A2EC-57DA2129809D}" type="sibTrans" cxnId="{654C5C86-B4DD-4B4D-967C-8C8A76B310A4}">
      <dgm:prSet/>
      <dgm:spPr/>
      <dgm:t>
        <a:bodyPr/>
        <a:lstStyle/>
        <a:p>
          <a:endParaRPr lang="en-US"/>
        </a:p>
      </dgm:t>
    </dgm:pt>
    <dgm:pt modelId="{26471643-20B4-4FEC-A3E2-3BAC18C837BF}">
      <dgm:prSet custT="1">
        <dgm:style>
          <a:lnRef idx="2">
            <a:schemeClr val="dk1">
              <a:shade val="50000"/>
            </a:schemeClr>
          </a:lnRef>
          <a:fillRef idx="1">
            <a:schemeClr val="dk1"/>
          </a:fillRef>
          <a:effectRef idx="0">
            <a:schemeClr val="dk1"/>
          </a:effectRef>
          <a:fontRef idx="minor">
            <a:schemeClr val="lt1"/>
          </a:fontRef>
        </dgm:style>
      </dgm:prSet>
      <dgm:spPr/>
      <dgm:t>
        <a:bodyPr/>
        <a:lstStyle/>
        <a:p>
          <a:pPr algn="ctr"/>
          <a:r>
            <a:rPr lang="en-US" sz="3200" dirty="0" err="1" smtClean="0">
              <a:solidFill>
                <a:schemeClr val="bg2">
                  <a:lumMod val="95000"/>
                  <a:lumOff val="5000"/>
                </a:schemeClr>
              </a:solidFill>
            </a:rPr>
            <a:t>Tuyến</a:t>
          </a:r>
          <a:r>
            <a:rPr lang="en-US" sz="3200" dirty="0" smtClean="0">
              <a:solidFill>
                <a:schemeClr val="bg2">
                  <a:lumMod val="95000"/>
                  <a:lumOff val="5000"/>
                </a:schemeClr>
              </a:solidFill>
            </a:rPr>
            <a:t> </a:t>
          </a:r>
          <a:r>
            <a:rPr lang="en-US" sz="3200" dirty="0" err="1" smtClean="0">
              <a:solidFill>
                <a:schemeClr val="bg2">
                  <a:lumMod val="95000"/>
                  <a:lumOff val="5000"/>
                </a:schemeClr>
              </a:solidFill>
            </a:rPr>
            <a:t>nhung</a:t>
          </a:r>
          <a:r>
            <a:rPr lang="en-US" sz="3200" dirty="0" smtClean="0">
              <a:solidFill>
                <a:schemeClr val="bg2">
                  <a:lumMod val="95000"/>
                  <a:lumOff val="5000"/>
                </a:schemeClr>
              </a:solidFill>
            </a:rPr>
            <a:t> </a:t>
          </a:r>
          <a:r>
            <a:rPr lang="en-US" sz="3200" dirty="0" err="1" smtClean="0">
              <a:solidFill>
                <a:schemeClr val="bg2">
                  <a:lumMod val="95000"/>
                  <a:lumOff val="5000"/>
                </a:schemeClr>
              </a:solidFill>
            </a:rPr>
            <a:t>mao</a:t>
          </a:r>
          <a:endParaRPr lang="en-US" sz="3200" dirty="0" smtClean="0">
            <a:solidFill>
              <a:schemeClr val="bg2">
                <a:lumMod val="95000"/>
                <a:lumOff val="5000"/>
              </a:schemeClr>
            </a:solidFill>
          </a:endParaRPr>
        </a:p>
        <a:p>
          <a:pPr algn="ctr"/>
          <a:endParaRPr lang="en-US" sz="2000" dirty="0" smtClean="0">
            <a:solidFill>
              <a:schemeClr val="bg2">
                <a:lumMod val="95000"/>
                <a:lumOff val="5000"/>
              </a:schemeClr>
            </a:solidFill>
          </a:endParaRPr>
        </a:p>
        <a:p>
          <a:pPr algn="l"/>
          <a:r>
            <a:rPr lang="en-US" sz="2000" dirty="0" err="1" smtClean="0">
              <a:solidFill>
                <a:schemeClr val="bg2">
                  <a:lumMod val="95000"/>
                  <a:lumOff val="5000"/>
                </a:schemeClr>
              </a:solidFill>
            </a:rPr>
            <a:t>Chủ</a:t>
          </a:r>
          <a:r>
            <a:rPr lang="en-US" sz="2000" dirty="0" smtClean="0">
              <a:solidFill>
                <a:schemeClr val="bg2">
                  <a:lumMod val="95000"/>
                  <a:lumOff val="5000"/>
                </a:schemeClr>
              </a:solidFill>
            </a:rPr>
            <a:t> </a:t>
          </a:r>
          <a:r>
            <a:rPr lang="en-US" sz="2000" dirty="0" err="1" smtClean="0">
              <a:solidFill>
                <a:schemeClr val="bg2">
                  <a:lumMod val="95000"/>
                  <a:lumOff val="5000"/>
                </a:schemeClr>
              </a:solidFill>
            </a:rPr>
            <a:t>yếu</a:t>
          </a:r>
          <a:r>
            <a:rPr lang="en-US" sz="2000" dirty="0" smtClean="0">
              <a:solidFill>
                <a:schemeClr val="bg2">
                  <a:lumMod val="95000"/>
                  <a:lumOff val="5000"/>
                </a:schemeClr>
              </a:solidFill>
            </a:rPr>
            <a:t> ở </a:t>
          </a:r>
          <a:r>
            <a:rPr lang="en-US" sz="2000" dirty="0" err="1" smtClean="0">
              <a:solidFill>
                <a:schemeClr val="bg2">
                  <a:lumMod val="95000"/>
                  <a:lumOff val="5000"/>
                </a:schemeClr>
              </a:solidFill>
            </a:rPr>
            <a:t>trực</a:t>
          </a:r>
          <a:r>
            <a:rPr lang="en-US" sz="2000" dirty="0" smtClean="0">
              <a:solidFill>
                <a:schemeClr val="bg2">
                  <a:lumMod val="95000"/>
                  <a:lumOff val="5000"/>
                </a:schemeClr>
              </a:solidFill>
            </a:rPr>
            <a:t> </a:t>
          </a:r>
          <a:r>
            <a:rPr lang="en-US" sz="2000" dirty="0" err="1" smtClean="0">
              <a:solidFill>
                <a:schemeClr val="bg2">
                  <a:lumMod val="95000"/>
                  <a:lumOff val="5000"/>
                </a:schemeClr>
              </a:solidFill>
            </a:rPr>
            <a:t>tràng</a:t>
          </a:r>
          <a:endParaRPr lang="en-US" sz="2000" dirty="0" smtClean="0">
            <a:solidFill>
              <a:schemeClr val="bg2">
                <a:lumMod val="95000"/>
                <a:lumOff val="5000"/>
              </a:schemeClr>
            </a:solidFill>
          </a:endParaRPr>
        </a:p>
        <a:p>
          <a:pPr algn="l"/>
          <a:r>
            <a:rPr lang="en-US" sz="2000" dirty="0" err="1" smtClean="0">
              <a:solidFill>
                <a:schemeClr val="bg2">
                  <a:lumMod val="95000"/>
                  <a:lumOff val="5000"/>
                </a:schemeClr>
              </a:solidFill>
            </a:rPr>
            <a:t>Không</a:t>
          </a:r>
          <a:r>
            <a:rPr lang="en-US" sz="2000" dirty="0" smtClean="0">
              <a:solidFill>
                <a:schemeClr val="bg2">
                  <a:lumMod val="95000"/>
                  <a:lumOff val="5000"/>
                </a:schemeClr>
              </a:solidFill>
            </a:rPr>
            <a:t> </a:t>
          </a:r>
          <a:r>
            <a:rPr lang="en-US" sz="2000" dirty="0" err="1" smtClean="0">
              <a:solidFill>
                <a:schemeClr val="bg2">
                  <a:lumMod val="95000"/>
                  <a:lumOff val="5000"/>
                </a:schemeClr>
              </a:solidFill>
            </a:rPr>
            <a:t>cuống</a:t>
          </a:r>
          <a:endParaRPr lang="en-US" sz="2000" dirty="0" smtClean="0">
            <a:solidFill>
              <a:schemeClr val="bg2">
                <a:lumMod val="95000"/>
                <a:lumOff val="5000"/>
              </a:schemeClr>
            </a:solidFill>
          </a:endParaRPr>
        </a:p>
        <a:p>
          <a:pPr algn="l"/>
          <a:r>
            <a:rPr lang="en-US" sz="2000" dirty="0" smtClean="0">
              <a:solidFill>
                <a:schemeClr val="bg2">
                  <a:lumMod val="95000"/>
                  <a:lumOff val="5000"/>
                </a:schemeClr>
              </a:solidFill>
            </a:rPr>
            <a:t>N</a:t>
          </a:r>
          <a:r>
            <a:rPr lang="vi-VN" sz="2000" dirty="0" smtClean="0">
              <a:solidFill>
                <a:schemeClr val="bg2">
                  <a:lumMod val="95000"/>
                  <a:lumOff val="5000"/>
                </a:schemeClr>
              </a:solidFill>
            </a:rPr>
            <a:t>guy cơ</a:t>
          </a:r>
          <a:r>
            <a:rPr lang="en-US" sz="2000" dirty="0" smtClean="0">
              <a:solidFill>
                <a:schemeClr val="bg2">
                  <a:lumMod val="95000"/>
                  <a:lumOff val="5000"/>
                </a:schemeClr>
              </a:solidFill>
            </a:rPr>
            <a:t> </a:t>
          </a:r>
          <a:r>
            <a:rPr lang="vi-VN" sz="2000" dirty="0" smtClean="0">
              <a:solidFill>
                <a:schemeClr val="bg2">
                  <a:lumMod val="95000"/>
                  <a:lumOff val="5000"/>
                </a:schemeClr>
              </a:solidFill>
            </a:rPr>
            <a:t>ác tính cao nhất</a:t>
          </a:r>
          <a:endParaRPr lang="en-US" sz="2000" dirty="0" smtClean="0">
            <a:solidFill>
              <a:schemeClr val="bg2">
                <a:lumMod val="95000"/>
                <a:lumOff val="5000"/>
              </a:schemeClr>
            </a:solidFill>
          </a:endParaRPr>
        </a:p>
        <a:p>
          <a:pPr algn="ctr"/>
          <a:endParaRPr lang="en-US" sz="2000" dirty="0"/>
        </a:p>
      </dgm:t>
    </dgm:pt>
    <dgm:pt modelId="{4DD4E479-552C-42E6-AB7F-6A6E0C7A659A}" type="parTrans" cxnId="{C9FDC5DE-E2D5-442C-AC0F-FF28D13BF8E9}">
      <dgm:prSet/>
      <dgm:spPr/>
      <dgm:t>
        <a:bodyPr/>
        <a:lstStyle/>
        <a:p>
          <a:endParaRPr lang="en-US"/>
        </a:p>
      </dgm:t>
    </dgm:pt>
    <dgm:pt modelId="{13B45EF6-F2BA-4C57-B4A9-02D72CD291DB}" type="sibTrans" cxnId="{C9FDC5DE-E2D5-442C-AC0F-FF28D13BF8E9}">
      <dgm:prSet/>
      <dgm:spPr/>
      <dgm:t>
        <a:bodyPr/>
        <a:lstStyle/>
        <a:p>
          <a:endParaRPr lang="en-US"/>
        </a:p>
      </dgm:t>
    </dgm:pt>
    <dgm:pt modelId="{F9F9700D-D01A-43F5-B3DC-205C1451B6BD}">
      <dgm:prSet/>
      <dgm:spPr>
        <a:solidFill>
          <a:srgbClr val="00B050"/>
        </a:solidFill>
      </dgm:spPr>
      <dgm:t>
        <a:bodyPr/>
        <a:lstStyle/>
        <a:p>
          <a:r>
            <a:rPr lang="en-US" sz="1600" smtClean="0"/>
            <a:t>&lt;</a:t>
          </a:r>
          <a:r>
            <a:rPr lang="vi-VN" sz="1600" smtClean="0"/>
            <a:t>5 mm</a:t>
          </a:r>
          <a:endParaRPr lang="en-US" sz="1600" dirty="0" smtClean="0"/>
        </a:p>
      </dgm:t>
    </dgm:pt>
    <dgm:pt modelId="{F56AFA10-2CEA-499D-AE13-E4A2FAF9C792}" type="parTrans" cxnId="{3763F415-6506-4322-8C2B-0FD7804073A1}">
      <dgm:prSet/>
      <dgm:spPr/>
      <dgm:t>
        <a:bodyPr/>
        <a:lstStyle/>
        <a:p>
          <a:endParaRPr lang="en-US"/>
        </a:p>
      </dgm:t>
    </dgm:pt>
    <dgm:pt modelId="{0C3C6C7D-75A0-4FB3-8829-8D3C889D04C2}" type="sibTrans" cxnId="{3763F415-6506-4322-8C2B-0FD7804073A1}">
      <dgm:prSet/>
      <dgm:spPr/>
      <dgm:t>
        <a:bodyPr/>
        <a:lstStyle/>
        <a:p>
          <a:endParaRPr lang="en-US"/>
        </a:p>
      </dgm:t>
    </dgm:pt>
    <dgm:pt modelId="{DAFA2C70-1512-4F32-8671-4559FE440216}">
      <dgm:prSet/>
      <dgm:spPr>
        <a:solidFill>
          <a:srgbClr val="00B050"/>
        </a:solidFill>
      </dgm:spPr>
      <dgm:t>
        <a:bodyPr/>
        <a:lstStyle/>
        <a:p>
          <a:r>
            <a:rPr lang="en-US" sz="1600" dirty="0" err="1" smtClean="0"/>
            <a:t>Tròn</a:t>
          </a:r>
          <a:r>
            <a:rPr lang="en-US" sz="1600" dirty="0" smtClean="0"/>
            <a:t>, </a:t>
          </a:r>
          <a:r>
            <a:rPr lang="en-US" sz="1600" dirty="0" err="1" smtClean="0"/>
            <a:t>nhỏ</a:t>
          </a:r>
          <a:r>
            <a:rPr lang="en-US" sz="1600" dirty="0" smtClean="0"/>
            <a:t>, </a:t>
          </a:r>
          <a:r>
            <a:rPr lang="en-US" sz="1600" dirty="0" err="1" smtClean="0"/>
            <a:t>không</a:t>
          </a:r>
          <a:r>
            <a:rPr lang="en-US" sz="1600" dirty="0" smtClean="0"/>
            <a:t> </a:t>
          </a:r>
          <a:r>
            <a:rPr lang="en-US" sz="1600" dirty="0" err="1" smtClean="0"/>
            <a:t>cuống</a:t>
          </a:r>
          <a:endParaRPr lang="en-US" sz="1600" dirty="0" smtClean="0"/>
        </a:p>
      </dgm:t>
    </dgm:pt>
    <dgm:pt modelId="{C37F5E6F-6485-4F6C-9824-2E7147373E87}" type="parTrans" cxnId="{819353CD-CBA3-4EE6-BD6F-2FE9CA210151}">
      <dgm:prSet/>
      <dgm:spPr/>
      <dgm:t>
        <a:bodyPr/>
        <a:lstStyle/>
        <a:p>
          <a:endParaRPr lang="en-US"/>
        </a:p>
      </dgm:t>
    </dgm:pt>
    <dgm:pt modelId="{BC118E7F-4AB3-4949-9A82-88E65469D6E2}" type="sibTrans" cxnId="{819353CD-CBA3-4EE6-BD6F-2FE9CA210151}">
      <dgm:prSet/>
      <dgm:spPr/>
      <dgm:t>
        <a:bodyPr/>
        <a:lstStyle/>
        <a:p>
          <a:endParaRPr lang="en-US"/>
        </a:p>
      </dgm:t>
    </dgm:pt>
    <dgm:pt modelId="{9BCFF25D-DE2C-4B1F-A266-D8C01FAA1F0D}">
      <dgm:prSet/>
      <dgm:spPr>
        <a:solidFill>
          <a:srgbClr val="00B050"/>
        </a:solidFill>
      </dgm:spPr>
      <dgm:t>
        <a:bodyPr/>
        <a:lstStyle/>
        <a:p>
          <a:r>
            <a:rPr lang="en-US" sz="1600" dirty="0" smtClean="0"/>
            <a:t>K</a:t>
          </a:r>
          <a:r>
            <a:rPr lang="vi-VN" sz="1600" dirty="0" smtClean="0"/>
            <a:t>hông có nguy cơ</a:t>
          </a:r>
          <a:r>
            <a:rPr lang="en-US" sz="1600" dirty="0" smtClean="0"/>
            <a:t> </a:t>
          </a:r>
          <a:r>
            <a:rPr lang="vi-VN" sz="1600" dirty="0" smtClean="0"/>
            <a:t>chuyển sang ác tính</a:t>
          </a:r>
          <a:endParaRPr lang="en-US" sz="1600" dirty="0" smtClean="0"/>
        </a:p>
      </dgm:t>
    </dgm:pt>
    <dgm:pt modelId="{3B38DC8B-5928-4414-8D6A-151244708C5D}" type="parTrans" cxnId="{74AAE865-1F3D-4141-844C-D017C98BD7C3}">
      <dgm:prSet/>
      <dgm:spPr/>
      <dgm:t>
        <a:bodyPr/>
        <a:lstStyle/>
        <a:p>
          <a:endParaRPr lang="en-US"/>
        </a:p>
      </dgm:t>
    </dgm:pt>
    <dgm:pt modelId="{6C339B1E-C9A6-4027-9120-E2D7B7531DB6}" type="sibTrans" cxnId="{74AAE865-1F3D-4141-844C-D017C98BD7C3}">
      <dgm:prSet/>
      <dgm:spPr/>
      <dgm:t>
        <a:bodyPr/>
        <a:lstStyle/>
        <a:p>
          <a:endParaRPr lang="en-US"/>
        </a:p>
      </dgm:t>
    </dgm:pt>
    <dgm:pt modelId="{A19BEEFB-3101-44C7-AF2D-F460C50D9663}">
      <dgm:prSet/>
      <dgm:spPr/>
      <dgm:t>
        <a:bodyPr/>
        <a:lstStyle/>
        <a:p>
          <a:r>
            <a:rPr lang="en-US" sz="1600" dirty="0" smtClean="0"/>
            <a:t>N</a:t>
          </a:r>
          <a:r>
            <a:rPr lang="vi-VN" sz="1600" dirty="0" smtClean="0"/>
            <a:t>guy cơ</a:t>
          </a:r>
          <a:r>
            <a:rPr lang="en-US" sz="1600" dirty="0" smtClean="0"/>
            <a:t> </a:t>
          </a:r>
          <a:r>
            <a:rPr lang="vi-VN" sz="1600" dirty="0" smtClean="0"/>
            <a:t>ác tính </a:t>
          </a:r>
          <a:r>
            <a:rPr lang="en-US" sz="1600" dirty="0" err="1" smtClean="0"/>
            <a:t>khi</a:t>
          </a:r>
          <a:r>
            <a:rPr lang="en-US" sz="1600" dirty="0" smtClean="0"/>
            <a:t> &gt;</a:t>
          </a:r>
          <a:r>
            <a:rPr lang="en-US" sz="1600" dirty="0" err="1" smtClean="0"/>
            <a:t>2cm</a:t>
          </a:r>
          <a:endParaRPr lang="en-US" sz="1600" dirty="0" smtClean="0"/>
        </a:p>
      </dgm:t>
    </dgm:pt>
    <dgm:pt modelId="{B752FB3A-C6D5-4722-858A-9829AB48175D}" type="parTrans" cxnId="{285EF2D7-1730-44AF-889F-F94EAA925922}">
      <dgm:prSet/>
      <dgm:spPr/>
      <dgm:t>
        <a:bodyPr/>
        <a:lstStyle/>
        <a:p>
          <a:endParaRPr lang="en-US"/>
        </a:p>
      </dgm:t>
    </dgm:pt>
    <dgm:pt modelId="{E31FA617-7773-422F-8A84-03A3C70F3FB0}" type="sibTrans" cxnId="{285EF2D7-1730-44AF-889F-F94EAA925922}">
      <dgm:prSet/>
      <dgm:spPr/>
      <dgm:t>
        <a:bodyPr/>
        <a:lstStyle/>
        <a:p>
          <a:endParaRPr lang="en-US"/>
        </a:p>
      </dgm:t>
    </dgm:pt>
    <dgm:pt modelId="{995C6AAA-9D5D-4983-8A0D-ACA09826C8F1}">
      <dgm:prSet/>
      <dgm:spPr/>
      <dgm:t>
        <a:bodyPr/>
        <a:lstStyle/>
        <a:p>
          <a:r>
            <a:rPr lang="en-US" sz="1600" dirty="0" smtClean="0"/>
            <a:t>N</a:t>
          </a:r>
          <a:r>
            <a:rPr lang="vi-VN" sz="1600" dirty="0" smtClean="0"/>
            <a:t>guy cơ</a:t>
          </a:r>
          <a:r>
            <a:rPr lang="en-US" sz="1600" dirty="0" smtClean="0"/>
            <a:t> </a:t>
          </a:r>
          <a:r>
            <a:rPr lang="vi-VN" sz="1600" dirty="0" smtClean="0"/>
            <a:t>ác tính </a:t>
          </a:r>
          <a:r>
            <a:rPr lang="en-US" sz="1600" dirty="0" err="1" smtClean="0"/>
            <a:t>khi</a:t>
          </a:r>
          <a:r>
            <a:rPr lang="en-US" sz="1600" dirty="0" smtClean="0"/>
            <a:t> &gt;</a:t>
          </a:r>
          <a:r>
            <a:rPr lang="en-US" sz="1600" dirty="0" err="1" smtClean="0"/>
            <a:t>2cm</a:t>
          </a:r>
          <a:endParaRPr lang="en-US" sz="1600" dirty="0"/>
        </a:p>
      </dgm:t>
    </dgm:pt>
    <dgm:pt modelId="{17542C31-3799-4C55-A543-9F024C8327CD}" type="parTrans" cxnId="{EB2E8AC6-79BF-4849-8BFC-BB5F335FC451}">
      <dgm:prSet/>
      <dgm:spPr/>
      <dgm:t>
        <a:bodyPr/>
        <a:lstStyle/>
        <a:p>
          <a:endParaRPr lang="en-US"/>
        </a:p>
      </dgm:t>
    </dgm:pt>
    <dgm:pt modelId="{CDA352DD-3778-48D5-B305-AFD08A776671}" type="sibTrans" cxnId="{EB2E8AC6-79BF-4849-8BFC-BB5F335FC451}">
      <dgm:prSet/>
      <dgm:spPr/>
      <dgm:t>
        <a:bodyPr/>
        <a:lstStyle/>
        <a:p>
          <a:endParaRPr lang="en-US"/>
        </a:p>
      </dgm:t>
    </dgm:pt>
    <dgm:pt modelId="{B04C15C8-DB56-4BB7-9C0C-3F5C95B91684}">
      <dgm:prSet phldrT="[Text]"/>
      <dgm:spPr/>
      <dgm:t>
        <a:bodyPr/>
        <a:lstStyle/>
        <a:p>
          <a:r>
            <a:rPr lang="en-US" sz="1600" dirty="0" smtClean="0"/>
            <a:t>C</a:t>
          </a:r>
          <a:r>
            <a:rPr lang="vi-VN" sz="1600" dirty="0" smtClean="0"/>
            <a:t>ó cuống</a:t>
          </a:r>
          <a:endParaRPr lang="en-US" sz="1600" dirty="0"/>
        </a:p>
      </dgm:t>
    </dgm:pt>
    <dgm:pt modelId="{970D6569-4364-470E-A445-4BA989A4326D}" type="parTrans" cxnId="{D7CA6CA6-2E3A-4F2D-8A58-237B29437D4A}">
      <dgm:prSet/>
      <dgm:spPr/>
    </dgm:pt>
    <dgm:pt modelId="{2D8D2C2F-A899-46CE-8A82-180EC8B93204}" type="sibTrans" cxnId="{D7CA6CA6-2E3A-4F2D-8A58-237B29437D4A}">
      <dgm:prSet/>
      <dgm:spPr/>
    </dgm:pt>
    <dgm:pt modelId="{4C9F25D1-9112-444A-AC19-557B878102EC}" type="pres">
      <dgm:prSet presAssocID="{FF1B05CB-604A-4552-B01C-F9ED2A2F445A}" presName="Name0" presStyleCnt="0">
        <dgm:presLayoutVars>
          <dgm:dir/>
          <dgm:resizeHandles val="exact"/>
        </dgm:presLayoutVars>
      </dgm:prSet>
      <dgm:spPr/>
      <dgm:t>
        <a:bodyPr/>
        <a:lstStyle/>
        <a:p>
          <a:endParaRPr lang="en-US"/>
        </a:p>
      </dgm:t>
    </dgm:pt>
    <dgm:pt modelId="{C80D05FF-1E98-437E-99E4-8A651AFB07D5}" type="pres">
      <dgm:prSet presAssocID="{438D047A-FACD-4BA9-BFB4-5213981F8CF8}" presName="node" presStyleLbl="node1" presStyleIdx="0" presStyleCnt="4" custLinFactNeighborX="-1359" custLinFactNeighborY="0">
        <dgm:presLayoutVars>
          <dgm:bulletEnabled val="1"/>
        </dgm:presLayoutVars>
      </dgm:prSet>
      <dgm:spPr/>
      <dgm:t>
        <a:bodyPr/>
        <a:lstStyle/>
        <a:p>
          <a:endParaRPr lang="en-US"/>
        </a:p>
      </dgm:t>
    </dgm:pt>
    <dgm:pt modelId="{57B27EB9-83D8-4418-AB9F-DCA6CF1FB965}" type="pres">
      <dgm:prSet presAssocID="{A6FA51FC-B665-4A2E-81CE-4CA0BBCE37A9}" presName="sibTrans" presStyleCnt="0"/>
      <dgm:spPr/>
    </dgm:pt>
    <dgm:pt modelId="{70DCF059-BE7A-4A96-9675-95E1295E02B7}" type="pres">
      <dgm:prSet presAssocID="{B23275AA-CEDF-4AD8-BFC7-DFABC68EE4E9}" presName="node" presStyleLbl="node1" presStyleIdx="1" presStyleCnt="4">
        <dgm:presLayoutVars>
          <dgm:bulletEnabled val="1"/>
        </dgm:presLayoutVars>
      </dgm:prSet>
      <dgm:spPr/>
      <dgm:t>
        <a:bodyPr/>
        <a:lstStyle/>
        <a:p>
          <a:endParaRPr lang="en-US"/>
        </a:p>
      </dgm:t>
    </dgm:pt>
    <dgm:pt modelId="{1911E642-69C8-4B0C-A345-089612FB99D5}" type="pres">
      <dgm:prSet presAssocID="{F4ECBFFA-8E26-4B0B-BB03-4D5C532F7F2D}" presName="sibTrans" presStyleCnt="0"/>
      <dgm:spPr/>
    </dgm:pt>
    <dgm:pt modelId="{E679CBB3-9C18-42C2-9244-4B0193CD5A22}" type="pres">
      <dgm:prSet presAssocID="{4D6B79E2-0F93-4528-93FD-BA017B688EAF}" presName="node" presStyleLbl="node1" presStyleIdx="2" presStyleCnt="4">
        <dgm:presLayoutVars>
          <dgm:bulletEnabled val="1"/>
        </dgm:presLayoutVars>
      </dgm:prSet>
      <dgm:spPr/>
      <dgm:t>
        <a:bodyPr/>
        <a:lstStyle/>
        <a:p>
          <a:endParaRPr lang="en-US"/>
        </a:p>
      </dgm:t>
    </dgm:pt>
    <dgm:pt modelId="{48178EC1-F224-43CF-8898-99B454857EC4}" type="pres">
      <dgm:prSet presAssocID="{6822A602-2902-447F-AA53-962DE0CF464B}" presName="sibTrans" presStyleCnt="0"/>
      <dgm:spPr/>
    </dgm:pt>
    <dgm:pt modelId="{99ED7BBE-A951-4AED-AF95-31FFD4D68899}" type="pres">
      <dgm:prSet presAssocID="{26471643-20B4-4FEC-A3E2-3BAC18C837BF}" presName="node" presStyleLbl="node1" presStyleIdx="3" presStyleCnt="4">
        <dgm:presLayoutVars>
          <dgm:bulletEnabled val="1"/>
        </dgm:presLayoutVars>
      </dgm:prSet>
      <dgm:spPr/>
      <dgm:t>
        <a:bodyPr/>
        <a:lstStyle/>
        <a:p>
          <a:endParaRPr lang="en-US"/>
        </a:p>
      </dgm:t>
    </dgm:pt>
  </dgm:ptLst>
  <dgm:cxnLst>
    <dgm:cxn modelId="{AE79552E-C366-45E0-9576-8583AB1F2AF5}" type="presOf" srcId="{438D047A-FACD-4BA9-BFB4-5213981F8CF8}" destId="{C80D05FF-1E98-437E-99E4-8A651AFB07D5}" srcOrd="0" destOrd="0" presId="urn:microsoft.com/office/officeart/2005/8/layout/hList6"/>
    <dgm:cxn modelId="{285EF2D7-1730-44AF-889F-F94EAA925922}" srcId="{B23275AA-CEDF-4AD8-BFC7-DFABC68EE4E9}" destId="{A19BEEFB-3101-44C7-AF2D-F460C50D9663}" srcOrd="2" destOrd="0" parTransId="{B752FB3A-C6D5-4722-858A-9829AB48175D}" sibTransId="{E31FA617-7773-422F-8A84-03A3C70F3FB0}"/>
    <dgm:cxn modelId="{C816EF66-7E8F-4E35-90E5-E3A85F78BFA4}" type="presOf" srcId="{B04C15C8-DB56-4BB7-9C0C-3F5C95B91684}" destId="{70DCF059-BE7A-4A96-9675-95E1295E02B7}" srcOrd="0" destOrd="2" presId="urn:microsoft.com/office/officeart/2005/8/layout/hList6"/>
    <dgm:cxn modelId="{3763F415-6506-4322-8C2B-0FD7804073A1}" srcId="{438D047A-FACD-4BA9-BFB4-5213981F8CF8}" destId="{F9F9700D-D01A-43F5-B3DC-205C1451B6BD}" srcOrd="1" destOrd="0" parTransId="{F56AFA10-2CEA-499D-AE13-E4A2FAF9C792}" sibTransId="{0C3C6C7D-75A0-4FB3-8829-8D3C889D04C2}"/>
    <dgm:cxn modelId="{654C5C86-B4DD-4B4D-967C-8C8A76B310A4}" srcId="{4D6B79E2-0F93-4528-93FD-BA017B688EAF}" destId="{4DEED8DB-E87A-4654-B8BE-9456924CD5B2}" srcOrd="0" destOrd="0" parTransId="{69872C6F-F0EB-4D04-B21E-3E593B3719AD}" sibTransId="{FD5981E3-1FBD-4253-A2EC-57DA2129809D}"/>
    <dgm:cxn modelId="{C9FDC5DE-E2D5-442C-AC0F-FF28D13BF8E9}" srcId="{FF1B05CB-604A-4552-B01C-F9ED2A2F445A}" destId="{26471643-20B4-4FEC-A3E2-3BAC18C837BF}" srcOrd="3" destOrd="0" parTransId="{4DD4E479-552C-42E6-AB7F-6A6E0C7A659A}" sibTransId="{13B45EF6-F2BA-4C57-B4A9-02D72CD291DB}"/>
    <dgm:cxn modelId="{26FA236F-4E3D-435A-A93E-A1C86271E597}" type="presOf" srcId="{DAFA2C70-1512-4F32-8671-4559FE440216}" destId="{C80D05FF-1E98-437E-99E4-8A651AFB07D5}" srcOrd="0" destOrd="3" presId="urn:microsoft.com/office/officeart/2005/8/layout/hList6"/>
    <dgm:cxn modelId="{46113EC7-058D-46EE-9669-E9ADDD5F933C}" type="presOf" srcId="{B60FB4AB-31F1-40D4-928E-11B01632B554}" destId="{70DCF059-BE7A-4A96-9675-95E1295E02B7}" srcOrd="0" destOrd="1" presId="urn:microsoft.com/office/officeart/2005/8/layout/hList6"/>
    <dgm:cxn modelId="{B3D4705B-856A-480C-BE46-80D4182B5473}" srcId="{B23275AA-CEDF-4AD8-BFC7-DFABC68EE4E9}" destId="{B60FB4AB-31F1-40D4-928E-11B01632B554}" srcOrd="0" destOrd="0" parTransId="{16FCFE4C-3516-4A4E-9860-86BF491CD4F8}" sibTransId="{14789406-1879-4DE6-826D-8B142903D3E4}"/>
    <dgm:cxn modelId="{ECEDA904-987A-4E38-9D6C-73D3C32120C5}" srcId="{FF1B05CB-604A-4552-B01C-F9ED2A2F445A}" destId="{B23275AA-CEDF-4AD8-BFC7-DFABC68EE4E9}" srcOrd="1" destOrd="0" parTransId="{87B76087-549E-4204-B7C4-E6BC77CCB08F}" sibTransId="{F4ECBFFA-8E26-4B0B-BB03-4D5C532F7F2D}"/>
    <dgm:cxn modelId="{442420DF-F18D-4169-B5C0-B7CA2EC6BD34}" type="presOf" srcId="{A19BEEFB-3101-44C7-AF2D-F460C50D9663}" destId="{70DCF059-BE7A-4A96-9675-95E1295E02B7}" srcOrd="0" destOrd="3" presId="urn:microsoft.com/office/officeart/2005/8/layout/hList6"/>
    <dgm:cxn modelId="{175C1B95-DBF7-4B99-A1C7-0C3517A5B459}" type="presOf" srcId="{65ED6678-694D-4AE2-AE0D-E1DE6036EA79}" destId="{C80D05FF-1E98-437E-99E4-8A651AFB07D5}" srcOrd="0" destOrd="1" presId="urn:microsoft.com/office/officeart/2005/8/layout/hList6"/>
    <dgm:cxn modelId="{E8C271D4-07F6-4CBC-876C-AD4C3CF9C9E6}" type="presOf" srcId="{F9F9700D-D01A-43F5-B3DC-205C1451B6BD}" destId="{C80D05FF-1E98-437E-99E4-8A651AFB07D5}" srcOrd="0" destOrd="2" presId="urn:microsoft.com/office/officeart/2005/8/layout/hList6"/>
    <dgm:cxn modelId="{819353CD-CBA3-4EE6-BD6F-2FE9CA210151}" srcId="{438D047A-FACD-4BA9-BFB4-5213981F8CF8}" destId="{DAFA2C70-1512-4F32-8671-4559FE440216}" srcOrd="2" destOrd="0" parTransId="{C37F5E6F-6485-4F6C-9824-2E7147373E87}" sibTransId="{BC118E7F-4AB3-4949-9A82-88E65469D6E2}"/>
    <dgm:cxn modelId="{53AFCADE-81EF-4B79-A8A5-452BD55D636B}" type="presOf" srcId="{9BCFF25D-DE2C-4B1F-A266-D8C01FAA1F0D}" destId="{C80D05FF-1E98-437E-99E4-8A651AFB07D5}" srcOrd="0" destOrd="4" presId="urn:microsoft.com/office/officeart/2005/8/layout/hList6"/>
    <dgm:cxn modelId="{6A0E6A29-F44D-475B-B1E7-EFF16ED5EC34}" type="presOf" srcId="{4D6B79E2-0F93-4528-93FD-BA017B688EAF}" destId="{E679CBB3-9C18-42C2-9244-4B0193CD5A22}" srcOrd="0" destOrd="0" presId="urn:microsoft.com/office/officeart/2005/8/layout/hList6"/>
    <dgm:cxn modelId="{084FE76B-8987-48F7-A589-7F4A28C25F3E}" type="presOf" srcId="{26471643-20B4-4FEC-A3E2-3BAC18C837BF}" destId="{99ED7BBE-A951-4AED-AF95-31FFD4D68899}" srcOrd="0" destOrd="0" presId="urn:microsoft.com/office/officeart/2005/8/layout/hList6"/>
    <dgm:cxn modelId="{D7CA6CA6-2E3A-4F2D-8A58-237B29437D4A}" srcId="{B23275AA-CEDF-4AD8-BFC7-DFABC68EE4E9}" destId="{B04C15C8-DB56-4BB7-9C0C-3F5C95B91684}" srcOrd="1" destOrd="0" parTransId="{970D6569-4364-470E-A445-4BA989A4326D}" sibTransId="{2D8D2C2F-A899-46CE-8A82-180EC8B93204}"/>
    <dgm:cxn modelId="{EB2E8AC6-79BF-4849-8BFC-BB5F335FC451}" srcId="{4D6B79E2-0F93-4528-93FD-BA017B688EAF}" destId="{995C6AAA-9D5D-4983-8A0D-ACA09826C8F1}" srcOrd="1" destOrd="0" parTransId="{17542C31-3799-4C55-A543-9F024C8327CD}" sibTransId="{CDA352DD-3778-48D5-B305-AFD08A776671}"/>
    <dgm:cxn modelId="{DF6506B1-DFA6-4AAA-B55B-6647650EAF0F}" type="presOf" srcId="{FF1B05CB-604A-4552-B01C-F9ED2A2F445A}" destId="{4C9F25D1-9112-444A-AC19-557B878102EC}" srcOrd="0" destOrd="0" presId="urn:microsoft.com/office/officeart/2005/8/layout/hList6"/>
    <dgm:cxn modelId="{1584F9AB-BC2C-457A-B2D4-CB1B704C4BB2}" type="presOf" srcId="{B23275AA-CEDF-4AD8-BFC7-DFABC68EE4E9}" destId="{70DCF059-BE7A-4A96-9675-95E1295E02B7}" srcOrd="0" destOrd="0" presId="urn:microsoft.com/office/officeart/2005/8/layout/hList6"/>
    <dgm:cxn modelId="{74AAE865-1F3D-4141-844C-D017C98BD7C3}" srcId="{438D047A-FACD-4BA9-BFB4-5213981F8CF8}" destId="{9BCFF25D-DE2C-4B1F-A266-D8C01FAA1F0D}" srcOrd="3" destOrd="0" parTransId="{3B38DC8B-5928-4414-8D6A-151244708C5D}" sibTransId="{6C339B1E-C9A6-4027-9120-E2D7B7531DB6}"/>
    <dgm:cxn modelId="{7CCBB744-C442-4CA4-94F5-1A50D4E8C556}" srcId="{FF1B05CB-604A-4552-B01C-F9ED2A2F445A}" destId="{4D6B79E2-0F93-4528-93FD-BA017B688EAF}" srcOrd="2" destOrd="0" parTransId="{F01AB23C-8A5B-47CF-8631-E1EE52EBDA6C}" sibTransId="{6822A602-2902-447F-AA53-962DE0CF464B}"/>
    <dgm:cxn modelId="{979CA385-CD6C-4850-957F-44BF89B5B6A3}" srcId="{FF1B05CB-604A-4552-B01C-F9ED2A2F445A}" destId="{438D047A-FACD-4BA9-BFB4-5213981F8CF8}" srcOrd="0" destOrd="0" parTransId="{FE79CA53-274C-4C1A-8CFF-DC2EC9D94914}" sibTransId="{A6FA51FC-B665-4A2E-81CE-4CA0BBCE37A9}"/>
    <dgm:cxn modelId="{DEB1B35A-60FA-415E-945B-169FC5A124A2}" type="presOf" srcId="{4DEED8DB-E87A-4654-B8BE-9456924CD5B2}" destId="{E679CBB3-9C18-42C2-9244-4B0193CD5A22}" srcOrd="0" destOrd="1" presId="urn:microsoft.com/office/officeart/2005/8/layout/hList6"/>
    <dgm:cxn modelId="{0E1620AC-88F5-463C-9384-B6F64B7D1A6A}" type="presOf" srcId="{995C6AAA-9D5D-4983-8A0D-ACA09826C8F1}" destId="{E679CBB3-9C18-42C2-9244-4B0193CD5A22}" srcOrd="0" destOrd="2" presId="urn:microsoft.com/office/officeart/2005/8/layout/hList6"/>
    <dgm:cxn modelId="{A0A04B65-60C8-4889-9CE6-0B0CF0823A6A}" srcId="{438D047A-FACD-4BA9-BFB4-5213981F8CF8}" destId="{65ED6678-694D-4AE2-AE0D-E1DE6036EA79}" srcOrd="0" destOrd="0" parTransId="{05363EC0-8722-416E-91B9-EF2AD43BF08B}" sibTransId="{2BDB6FFF-6541-4CD8-86C3-BECB9B6F7883}"/>
    <dgm:cxn modelId="{222821A9-60EE-4D22-9F8A-819F38ACA909}" type="presParOf" srcId="{4C9F25D1-9112-444A-AC19-557B878102EC}" destId="{C80D05FF-1E98-437E-99E4-8A651AFB07D5}" srcOrd="0" destOrd="0" presId="urn:microsoft.com/office/officeart/2005/8/layout/hList6"/>
    <dgm:cxn modelId="{9A2C3AAA-AFC2-439C-8934-9E317C7CF0D1}" type="presParOf" srcId="{4C9F25D1-9112-444A-AC19-557B878102EC}" destId="{57B27EB9-83D8-4418-AB9F-DCA6CF1FB965}" srcOrd="1" destOrd="0" presId="urn:microsoft.com/office/officeart/2005/8/layout/hList6"/>
    <dgm:cxn modelId="{F53FC971-FA53-48E3-8DF4-E86E3EEE2CBB}" type="presParOf" srcId="{4C9F25D1-9112-444A-AC19-557B878102EC}" destId="{70DCF059-BE7A-4A96-9675-95E1295E02B7}" srcOrd="2" destOrd="0" presId="urn:microsoft.com/office/officeart/2005/8/layout/hList6"/>
    <dgm:cxn modelId="{642AC82B-70DD-4F17-AD92-83C58AAACABC}" type="presParOf" srcId="{4C9F25D1-9112-444A-AC19-557B878102EC}" destId="{1911E642-69C8-4B0C-A345-089612FB99D5}" srcOrd="3" destOrd="0" presId="urn:microsoft.com/office/officeart/2005/8/layout/hList6"/>
    <dgm:cxn modelId="{2A07B1C9-DFFE-4EE1-9056-097247822967}" type="presParOf" srcId="{4C9F25D1-9112-444A-AC19-557B878102EC}" destId="{E679CBB3-9C18-42C2-9244-4B0193CD5A22}" srcOrd="4" destOrd="0" presId="urn:microsoft.com/office/officeart/2005/8/layout/hList6"/>
    <dgm:cxn modelId="{D4CE564A-B99E-478E-B87D-48E0EB045CEB}" type="presParOf" srcId="{4C9F25D1-9112-444A-AC19-557B878102EC}" destId="{48178EC1-F224-43CF-8898-99B454857EC4}" srcOrd="5" destOrd="0" presId="urn:microsoft.com/office/officeart/2005/8/layout/hList6"/>
    <dgm:cxn modelId="{77F013FE-7E4C-46AB-8E0A-F1779141742E}" type="presParOf" srcId="{4C9F25D1-9112-444A-AC19-557B878102EC}" destId="{99ED7BBE-A951-4AED-AF95-31FFD4D68899}"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74F0B95-E0B4-44EF-8C52-027C8394B960}" type="doc">
      <dgm:prSet loTypeId="urn:microsoft.com/office/officeart/2009/3/layout/PlusandMinus" loCatId="relationship" qsTypeId="urn:microsoft.com/office/officeart/2005/8/quickstyle/simple1" qsCatId="simple" csTypeId="urn:microsoft.com/office/officeart/2005/8/colors/accent4_2" csCatId="accent4" phldr="1"/>
      <dgm:spPr/>
      <dgm:t>
        <a:bodyPr/>
        <a:lstStyle/>
        <a:p>
          <a:endParaRPr lang="en-US"/>
        </a:p>
      </dgm:t>
    </dgm:pt>
    <dgm:pt modelId="{E42C97CC-6C32-4E90-96F5-51F17AD2F1FC}">
      <dgm:prSet phldrT="[Text]" custT="1"/>
      <dgm:spPr/>
      <dgm:t>
        <a:bodyPr/>
        <a:lstStyle/>
        <a:p>
          <a:r>
            <a:rPr lang="en-US" sz="2000" dirty="0" smtClean="0"/>
            <a:t>_ </a:t>
          </a:r>
          <a:r>
            <a:rPr lang="en-US" sz="2000" dirty="0" err="1" smtClean="0"/>
            <a:t>Không</a:t>
          </a:r>
          <a:r>
            <a:rPr lang="en-US" sz="2000" dirty="0" smtClean="0"/>
            <a:t> </a:t>
          </a:r>
          <a:r>
            <a:rPr lang="en-US" sz="2000" dirty="0" err="1" smtClean="0"/>
            <a:t>xâm</a:t>
          </a:r>
          <a:r>
            <a:rPr lang="en-US" sz="2000" dirty="0" smtClean="0"/>
            <a:t> </a:t>
          </a:r>
          <a:r>
            <a:rPr lang="en-US" sz="2000" dirty="0" err="1" smtClean="0"/>
            <a:t>lấn</a:t>
          </a:r>
          <a:r>
            <a:rPr lang="en-US" sz="2000" dirty="0" smtClean="0"/>
            <a:t>.</a:t>
          </a:r>
        </a:p>
        <a:p>
          <a:r>
            <a:rPr lang="en-US" sz="2000" dirty="0" smtClean="0"/>
            <a:t>_ </a:t>
          </a:r>
          <a:r>
            <a:rPr lang="en-US" sz="2000" dirty="0" err="1" smtClean="0"/>
            <a:t>Kiểm</a:t>
          </a:r>
          <a:r>
            <a:rPr lang="en-US" sz="2000" dirty="0" smtClean="0"/>
            <a:t> </a:t>
          </a:r>
          <a:r>
            <a:rPr lang="en-US" sz="2000" dirty="0" err="1" smtClean="0"/>
            <a:t>tra</a:t>
          </a:r>
          <a:r>
            <a:rPr lang="en-US" sz="2000" dirty="0" smtClean="0"/>
            <a:t> </a:t>
          </a:r>
          <a:r>
            <a:rPr lang="en-US" sz="2000" dirty="0" err="1" smtClean="0"/>
            <a:t>được</a:t>
          </a:r>
          <a:r>
            <a:rPr lang="en-US" sz="2000" dirty="0" smtClean="0"/>
            <a:t> </a:t>
          </a:r>
          <a:r>
            <a:rPr lang="en-US" sz="2000" dirty="0" err="1" smtClean="0"/>
            <a:t>toàn</a:t>
          </a:r>
          <a:r>
            <a:rPr lang="en-US" sz="2000" dirty="0" smtClean="0"/>
            <a:t> </a:t>
          </a:r>
          <a:r>
            <a:rPr lang="en-US" sz="2000" dirty="0" err="1" smtClean="0"/>
            <a:t>bộ</a:t>
          </a:r>
          <a:r>
            <a:rPr lang="en-US" sz="2000" dirty="0" smtClean="0"/>
            <a:t>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Tổn</a:t>
          </a:r>
          <a:r>
            <a:rPr lang="en-US" sz="2000" dirty="0" smtClean="0"/>
            <a:t> </a:t>
          </a:r>
          <a:r>
            <a:rPr lang="en-US" sz="2000" dirty="0" err="1" smtClean="0"/>
            <a:t>thương</a:t>
          </a:r>
          <a:r>
            <a:rPr lang="en-US" sz="2000" dirty="0" smtClean="0"/>
            <a:t> &gt; 10mm </a:t>
          </a:r>
          <a:r>
            <a:rPr lang="en-US" sz="2000" dirty="0" err="1" smtClean="0"/>
            <a:t>có</a:t>
          </a:r>
          <a:r>
            <a:rPr lang="en-US" sz="2000" dirty="0" smtClean="0"/>
            <a:t> </a:t>
          </a:r>
          <a:r>
            <a:rPr lang="en-US" sz="2000" dirty="0" err="1" smtClean="0"/>
            <a:t>độ</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bằng</a:t>
          </a:r>
          <a:r>
            <a:rPr lang="en-US" sz="2000" dirty="0" smtClean="0"/>
            <a:t> </a:t>
          </a:r>
          <a:r>
            <a:rPr lang="en-US" sz="2000" dirty="0" err="1" smtClean="0"/>
            <a:t>với</a:t>
          </a:r>
          <a:r>
            <a:rPr lang="en-US" sz="2000" dirty="0" smtClean="0"/>
            <a:t> NSĐT.</a:t>
          </a:r>
        </a:p>
        <a:p>
          <a:r>
            <a:rPr lang="en-US" sz="2000" dirty="0" smtClean="0"/>
            <a:t>_ </a:t>
          </a:r>
          <a:r>
            <a:rPr lang="en-US" sz="2000" dirty="0" err="1" smtClean="0"/>
            <a:t>Tổn</a:t>
          </a:r>
          <a:r>
            <a:rPr lang="en-US" sz="2000" dirty="0" smtClean="0"/>
            <a:t> </a:t>
          </a:r>
          <a:r>
            <a:rPr lang="en-US" sz="2000" dirty="0" err="1" smtClean="0"/>
            <a:t>thương</a:t>
          </a:r>
          <a:r>
            <a:rPr lang="en-US" sz="2000" dirty="0" smtClean="0"/>
            <a:t> 5-9mm </a:t>
          </a:r>
          <a:r>
            <a:rPr lang="en-US" sz="2000" dirty="0" err="1" smtClean="0"/>
            <a:t>có</a:t>
          </a:r>
          <a:r>
            <a:rPr lang="en-US" sz="2000" dirty="0" smtClean="0"/>
            <a:t> </a:t>
          </a:r>
          <a:r>
            <a:rPr lang="en-US" sz="2000" dirty="0" err="1" smtClean="0"/>
            <a:t>độ</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thấp</a:t>
          </a:r>
          <a:r>
            <a:rPr lang="en-US" sz="2000" dirty="0" smtClean="0"/>
            <a:t> </a:t>
          </a:r>
          <a:r>
            <a:rPr lang="en-US" sz="2000" dirty="0" err="1" smtClean="0"/>
            <a:t>hơn</a:t>
          </a:r>
          <a:r>
            <a:rPr lang="en-US" sz="2000" dirty="0" smtClean="0"/>
            <a:t>, </a:t>
          </a:r>
          <a:r>
            <a:rPr lang="en-US" sz="2000" dirty="0" err="1" smtClean="0"/>
            <a:t>chấp</a:t>
          </a:r>
          <a:r>
            <a:rPr lang="en-US" sz="2000" dirty="0" smtClean="0"/>
            <a:t> </a:t>
          </a:r>
          <a:r>
            <a:rPr lang="en-US" sz="2000" dirty="0" err="1" smtClean="0"/>
            <a:t>nhận</a:t>
          </a:r>
          <a:r>
            <a:rPr lang="en-US" sz="2000" dirty="0" smtClean="0"/>
            <a:t> </a:t>
          </a:r>
          <a:r>
            <a:rPr lang="en-US" sz="2000" dirty="0" err="1" smtClean="0"/>
            <a:t>được</a:t>
          </a:r>
          <a:r>
            <a:rPr lang="en-US" sz="2000" dirty="0" smtClean="0"/>
            <a:t>.</a:t>
          </a:r>
        </a:p>
        <a:p>
          <a:r>
            <a:rPr lang="en-US" sz="2000" dirty="0" smtClean="0"/>
            <a:t>_ </a:t>
          </a:r>
          <a:r>
            <a:rPr lang="en-US" sz="2000" dirty="0" err="1" smtClean="0"/>
            <a:t>Tổn</a:t>
          </a:r>
          <a:r>
            <a:rPr lang="en-US" sz="2000" dirty="0" smtClean="0"/>
            <a:t> </a:t>
          </a:r>
          <a:r>
            <a:rPr lang="en-US" sz="2000" dirty="0" err="1" smtClean="0"/>
            <a:t>thương</a:t>
          </a:r>
          <a:r>
            <a:rPr lang="en-US" sz="2000" dirty="0" smtClean="0"/>
            <a:t> &lt;5mm, </a:t>
          </a:r>
          <a:r>
            <a:rPr lang="en-US" sz="2000" dirty="0" err="1" smtClean="0"/>
            <a:t>không</a:t>
          </a:r>
          <a:r>
            <a:rPr lang="en-US" sz="2000" dirty="0" smtClean="0"/>
            <a:t> </a:t>
          </a:r>
          <a:r>
            <a:rPr lang="en-US" sz="2000" dirty="0" err="1" smtClean="0"/>
            <a:t>còn</a:t>
          </a:r>
          <a:r>
            <a:rPr lang="en-US" sz="2000" dirty="0" smtClean="0"/>
            <a:t> </a:t>
          </a:r>
          <a:r>
            <a:rPr lang="en-US" sz="2000" dirty="0" err="1" smtClean="0"/>
            <a:t>chính</a:t>
          </a:r>
          <a:r>
            <a:rPr lang="en-US" sz="2000" dirty="0" smtClean="0"/>
            <a:t> </a:t>
          </a:r>
          <a:r>
            <a:rPr lang="en-US" sz="2000" dirty="0" err="1" smtClean="0"/>
            <a:t>xác</a:t>
          </a:r>
          <a:r>
            <a:rPr lang="en-US" sz="2000" dirty="0" smtClean="0"/>
            <a:t>.</a:t>
          </a:r>
        </a:p>
        <a:p>
          <a:r>
            <a:rPr lang="en-US" sz="2000" dirty="0" smtClean="0"/>
            <a:t>_ </a:t>
          </a:r>
          <a:r>
            <a:rPr lang="en-US" sz="2000" dirty="0" err="1" smtClean="0"/>
            <a:t>Thực</a:t>
          </a:r>
          <a:r>
            <a:rPr lang="en-US" sz="2000" dirty="0" smtClean="0"/>
            <a:t> </a:t>
          </a:r>
          <a:r>
            <a:rPr lang="en-US" sz="2000" dirty="0" err="1" smtClean="0"/>
            <a:t>hiện</a:t>
          </a:r>
          <a:r>
            <a:rPr lang="en-US" sz="2000" dirty="0" smtClean="0"/>
            <a:t> </a:t>
          </a:r>
          <a:r>
            <a:rPr lang="en-US" sz="2000" dirty="0" err="1" smtClean="0"/>
            <a:t>mỗi</a:t>
          </a:r>
          <a:r>
            <a:rPr lang="en-US" sz="2000" dirty="0" smtClean="0"/>
            <a:t> 5 </a:t>
          </a:r>
          <a:r>
            <a:rPr lang="en-US" sz="2000" dirty="0" err="1" smtClean="0"/>
            <a:t>năm</a:t>
          </a:r>
          <a:r>
            <a:rPr lang="en-US" sz="2000" dirty="0" smtClean="0"/>
            <a:t>.</a:t>
          </a:r>
          <a:endParaRPr lang="en-US" sz="2000" dirty="0"/>
        </a:p>
      </dgm:t>
    </dgm:pt>
    <dgm:pt modelId="{47281BC3-469F-4D5D-A3D3-E8B6B6596EF4}" type="parTrans" cxnId="{222C1DE7-01E9-4744-A9C8-99DC839B5907}">
      <dgm:prSet/>
      <dgm:spPr/>
      <dgm:t>
        <a:bodyPr/>
        <a:lstStyle/>
        <a:p>
          <a:endParaRPr lang="en-US"/>
        </a:p>
      </dgm:t>
    </dgm:pt>
    <dgm:pt modelId="{E3EE6A42-E74F-401C-9EDE-6270067E3F83}" type="sibTrans" cxnId="{222C1DE7-01E9-4744-A9C8-99DC839B5907}">
      <dgm:prSet/>
      <dgm:spPr/>
      <dgm:t>
        <a:bodyPr/>
        <a:lstStyle/>
        <a:p>
          <a:endParaRPr lang="en-US"/>
        </a:p>
      </dgm:t>
    </dgm:pt>
    <dgm:pt modelId="{EE301FD2-A8E1-4238-B46D-4BFE69912666}">
      <dgm:prSet phldrT="[Text]" custT="1"/>
      <dgm:spPr/>
      <dgm:t>
        <a:bodyPr/>
        <a:lstStyle/>
        <a:p>
          <a:r>
            <a:rPr lang="en-US" sz="2000" dirty="0" smtClean="0"/>
            <a:t>_ </a:t>
          </a:r>
          <a:r>
            <a:rPr lang="en-US" sz="2000" dirty="0" err="1" smtClean="0"/>
            <a:t>Đắt</a:t>
          </a:r>
          <a:r>
            <a:rPr lang="en-US" sz="2000" dirty="0" smtClean="0"/>
            <a:t> </a:t>
          </a:r>
          <a:r>
            <a:rPr lang="en-US" sz="2000" dirty="0" err="1" smtClean="0"/>
            <a:t>tiền</a:t>
          </a:r>
          <a:r>
            <a:rPr lang="en-US" sz="2000" dirty="0" smtClean="0"/>
            <a:t>.</a:t>
          </a:r>
        </a:p>
        <a:p>
          <a:r>
            <a:rPr lang="en-US" sz="2000" dirty="0" smtClean="0"/>
            <a:t>_ </a:t>
          </a:r>
          <a:r>
            <a:rPr lang="en-US" sz="2000" dirty="0" err="1" smtClean="0"/>
            <a:t>Khi</a:t>
          </a:r>
          <a:r>
            <a:rPr lang="en-US" sz="2000" dirty="0" smtClean="0"/>
            <a:t> </a:t>
          </a:r>
          <a:r>
            <a:rPr lang="en-US" sz="2000" dirty="0" err="1" smtClean="0"/>
            <a:t>tổn</a:t>
          </a:r>
          <a:r>
            <a:rPr lang="en-US" sz="2000" dirty="0" smtClean="0"/>
            <a:t> </a:t>
          </a:r>
          <a:r>
            <a:rPr lang="en-US" sz="2000" dirty="0" err="1" smtClean="0"/>
            <a:t>thương</a:t>
          </a:r>
          <a:r>
            <a:rPr lang="en-US" sz="2000" dirty="0" smtClean="0"/>
            <a:t> &gt;5mm </a:t>
          </a:r>
          <a:r>
            <a:rPr lang="en-US" sz="2000" dirty="0" err="1" smtClean="0"/>
            <a:t>cần</a:t>
          </a:r>
          <a:r>
            <a:rPr lang="en-US" sz="2000" dirty="0" smtClean="0"/>
            <a:t> </a:t>
          </a:r>
          <a:r>
            <a:rPr lang="en-US" sz="2000" dirty="0" err="1" smtClean="0"/>
            <a:t>phải</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lại</a:t>
          </a:r>
          <a:r>
            <a:rPr lang="en-US" sz="2000" dirty="0" smtClean="0"/>
            <a:t>.</a:t>
          </a:r>
        </a:p>
        <a:p>
          <a:r>
            <a:rPr lang="en-US" sz="2000" dirty="0" smtClean="0"/>
            <a:t>_ </a:t>
          </a:r>
          <a:r>
            <a:rPr lang="en-US" sz="2000" dirty="0" err="1" smtClean="0"/>
            <a:t>Khi</a:t>
          </a:r>
          <a:r>
            <a:rPr lang="en-US" sz="2000" dirty="0" smtClean="0"/>
            <a:t> </a:t>
          </a:r>
          <a:r>
            <a:rPr lang="en-US" sz="2000" dirty="0" err="1" smtClean="0"/>
            <a:t>tổn</a:t>
          </a:r>
          <a:r>
            <a:rPr lang="en-US" sz="2000" dirty="0" smtClean="0"/>
            <a:t> </a:t>
          </a:r>
          <a:r>
            <a:rPr lang="en-US" sz="2000" dirty="0" err="1" smtClean="0"/>
            <a:t>thương</a:t>
          </a:r>
          <a:r>
            <a:rPr lang="en-US" sz="2000" dirty="0" smtClean="0"/>
            <a:t> &lt;5mm, </a:t>
          </a:r>
          <a:r>
            <a:rPr lang="en-US" sz="2000" dirty="0" err="1" smtClean="0"/>
            <a:t>xem</a:t>
          </a:r>
          <a:r>
            <a:rPr lang="en-US" sz="2000" dirty="0" smtClean="0"/>
            <a:t> </a:t>
          </a:r>
          <a:r>
            <a:rPr lang="en-US" sz="2000" dirty="0" err="1" smtClean="0"/>
            <a:t>như</a:t>
          </a:r>
          <a:r>
            <a:rPr lang="en-US" sz="2000" dirty="0" smtClean="0"/>
            <a:t> </a:t>
          </a:r>
          <a:r>
            <a:rPr lang="en-US" sz="2000" dirty="0" err="1" smtClean="0"/>
            <a:t>không</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và</a:t>
          </a:r>
          <a:r>
            <a:rPr lang="en-US" sz="2000" dirty="0" smtClean="0"/>
            <a:t> </a:t>
          </a:r>
          <a:r>
            <a:rPr lang="en-US" sz="2000" dirty="0" err="1" smtClean="0"/>
            <a:t>không</a:t>
          </a:r>
          <a:r>
            <a:rPr lang="en-US" sz="2000" dirty="0" smtClean="0"/>
            <a:t> </a:t>
          </a:r>
          <a:r>
            <a:rPr lang="en-US" sz="2000" dirty="0" err="1" smtClean="0"/>
            <a:t>cần</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lại</a:t>
          </a:r>
          <a:r>
            <a:rPr lang="en-US" sz="2000" dirty="0" smtClean="0"/>
            <a:t>. </a:t>
          </a:r>
          <a:endParaRPr lang="en-US" sz="2000" dirty="0"/>
        </a:p>
      </dgm:t>
    </dgm:pt>
    <dgm:pt modelId="{50274548-88F7-4F3E-9BFC-FFB1C87BD592}" type="parTrans" cxnId="{D45217E4-AECD-4095-A478-6148E8AD977C}">
      <dgm:prSet/>
      <dgm:spPr/>
      <dgm:t>
        <a:bodyPr/>
        <a:lstStyle/>
        <a:p>
          <a:endParaRPr lang="en-US"/>
        </a:p>
      </dgm:t>
    </dgm:pt>
    <dgm:pt modelId="{A6F5CB00-D9B9-454F-B227-016DCC87C033}" type="sibTrans" cxnId="{D45217E4-AECD-4095-A478-6148E8AD977C}">
      <dgm:prSet/>
      <dgm:spPr/>
      <dgm:t>
        <a:bodyPr/>
        <a:lstStyle/>
        <a:p>
          <a:endParaRPr lang="en-US"/>
        </a:p>
      </dgm:t>
    </dgm:pt>
    <dgm:pt modelId="{74D861FF-C5D8-4DB0-82DC-B5C075D069B6}" type="pres">
      <dgm:prSet presAssocID="{D74F0B95-E0B4-44EF-8C52-027C8394B960}" presName="Name0" presStyleCnt="0">
        <dgm:presLayoutVars>
          <dgm:chMax val="2"/>
          <dgm:chPref val="2"/>
          <dgm:dir/>
          <dgm:animOne/>
          <dgm:resizeHandles val="exact"/>
        </dgm:presLayoutVars>
      </dgm:prSet>
      <dgm:spPr/>
      <dgm:t>
        <a:bodyPr/>
        <a:lstStyle/>
        <a:p>
          <a:endParaRPr lang="en-US"/>
        </a:p>
      </dgm:t>
    </dgm:pt>
    <dgm:pt modelId="{A24EC42C-AA65-4E36-9477-8C778317B280}" type="pres">
      <dgm:prSet presAssocID="{D74F0B95-E0B4-44EF-8C52-027C8394B960}" presName="Background" presStyleLbl="bgImgPlace1" presStyleIdx="0" presStyleCnt="1" custScaleX="111828"/>
      <dgm:spPr/>
    </dgm:pt>
    <dgm:pt modelId="{C6F3B603-A255-4655-A66A-8F7933B19C1A}" type="pres">
      <dgm:prSet presAssocID="{D74F0B95-E0B4-44EF-8C52-027C8394B960}" presName="ParentText1" presStyleLbl="revTx" presStyleIdx="0" presStyleCnt="2">
        <dgm:presLayoutVars>
          <dgm:chMax val="0"/>
          <dgm:chPref val="0"/>
          <dgm:bulletEnabled val="1"/>
        </dgm:presLayoutVars>
      </dgm:prSet>
      <dgm:spPr/>
      <dgm:t>
        <a:bodyPr/>
        <a:lstStyle/>
        <a:p>
          <a:endParaRPr lang="en-US"/>
        </a:p>
      </dgm:t>
    </dgm:pt>
    <dgm:pt modelId="{563B212C-3074-42EB-82B5-4CDD0397D738}" type="pres">
      <dgm:prSet presAssocID="{D74F0B95-E0B4-44EF-8C52-027C8394B960}" presName="ParentText2" presStyleLbl="revTx" presStyleIdx="1" presStyleCnt="2">
        <dgm:presLayoutVars>
          <dgm:chMax val="0"/>
          <dgm:chPref val="0"/>
          <dgm:bulletEnabled val="1"/>
        </dgm:presLayoutVars>
      </dgm:prSet>
      <dgm:spPr/>
      <dgm:t>
        <a:bodyPr/>
        <a:lstStyle/>
        <a:p>
          <a:endParaRPr lang="en-US"/>
        </a:p>
      </dgm:t>
    </dgm:pt>
    <dgm:pt modelId="{0C2245CD-2B70-4951-A829-006591BA6D79}" type="pres">
      <dgm:prSet presAssocID="{D74F0B95-E0B4-44EF-8C52-027C8394B960}" presName="Plus" presStyleLbl="alignNode1" presStyleIdx="0" presStyleCnt="2"/>
      <dgm:spPr/>
    </dgm:pt>
    <dgm:pt modelId="{29EC1C43-DCBD-4442-80B1-66AA1C65D67A}" type="pres">
      <dgm:prSet presAssocID="{D74F0B95-E0B4-44EF-8C52-027C8394B960}" presName="Minus" presStyleLbl="alignNode1" presStyleIdx="1" presStyleCnt="2"/>
      <dgm:spPr/>
    </dgm:pt>
    <dgm:pt modelId="{390EC04A-D4CB-4C79-A0C7-AFB2972BEA51}" type="pres">
      <dgm:prSet presAssocID="{D74F0B95-E0B4-44EF-8C52-027C8394B960}" presName="Divider" presStyleLbl="parChTrans1D1" presStyleIdx="0" presStyleCnt="1"/>
      <dgm:spPr/>
    </dgm:pt>
  </dgm:ptLst>
  <dgm:cxnLst>
    <dgm:cxn modelId="{222C1DE7-01E9-4744-A9C8-99DC839B5907}" srcId="{D74F0B95-E0B4-44EF-8C52-027C8394B960}" destId="{E42C97CC-6C32-4E90-96F5-51F17AD2F1FC}" srcOrd="0" destOrd="0" parTransId="{47281BC3-469F-4D5D-A3D3-E8B6B6596EF4}" sibTransId="{E3EE6A42-E74F-401C-9EDE-6270067E3F83}"/>
    <dgm:cxn modelId="{D369BA92-EB23-4418-A294-68D6F37E6E6A}" type="presOf" srcId="{D74F0B95-E0B4-44EF-8C52-027C8394B960}" destId="{74D861FF-C5D8-4DB0-82DC-B5C075D069B6}" srcOrd="0" destOrd="0" presId="urn:microsoft.com/office/officeart/2009/3/layout/PlusandMinus"/>
    <dgm:cxn modelId="{D45217E4-AECD-4095-A478-6148E8AD977C}" srcId="{D74F0B95-E0B4-44EF-8C52-027C8394B960}" destId="{EE301FD2-A8E1-4238-B46D-4BFE69912666}" srcOrd="1" destOrd="0" parTransId="{50274548-88F7-4F3E-9BFC-FFB1C87BD592}" sibTransId="{A6F5CB00-D9B9-454F-B227-016DCC87C033}"/>
    <dgm:cxn modelId="{DCC75950-D83B-46AD-88DD-5BC0B2E20FE2}" type="presOf" srcId="{E42C97CC-6C32-4E90-96F5-51F17AD2F1FC}" destId="{C6F3B603-A255-4655-A66A-8F7933B19C1A}" srcOrd="0" destOrd="0" presId="urn:microsoft.com/office/officeart/2009/3/layout/PlusandMinus"/>
    <dgm:cxn modelId="{CF1BA667-B628-446E-9CAB-2EB5DF68D278}" type="presOf" srcId="{EE301FD2-A8E1-4238-B46D-4BFE69912666}" destId="{563B212C-3074-42EB-82B5-4CDD0397D738}" srcOrd="0" destOrd="0" presId="urn:microsoft.com/office/officeart/2009/3/layout/PlusandMinus"/>
    <dgm:cxn modelId="{FED6A527-738E-4A27-BE3B-D40A6A4A06D1}" type="presParOf" srcId="{74D861FF-C5D8-4DB0-82DC-B5C075D069B6}" destId="{A24EC42C-AA65-4E36-9477-8C778317B280}" srcOrd="0" destOrd="0" presId="urn:microsoft.com/office/officeart/2009/3/layout/PlusandMinus"/>
    <dgm:cxn modelId="{3C7AF467-C1AF-4FDE-954E-33AB999CD179}" type="presParOf" srcId="{74D861FF-C5D8-4DB0-82DC-B5C075D069B6}" destId="{C6F3B603-A255-4655-A66A-8F7933B19C1A}" srcOrd="1" destOrd="0" presId="urn:microsoft.com/office/officeart/2009/3/layout/PlusandMinus"/>
    <dgm:cxn modelId="{A2564833-D0F3-49D1-93E0-76A3FDE27E9C}" type="presParOf" srcId="{74D861FF-C5D8-4DB0-82DC-B5C075D069B6}" destId="{563B212C-3074-42EB-82B5-4CDD0397D738}" srcOrd="2" destOrd="0" presId="urn:microsoft.com/office/officeart/2009/3/layout/PlusandMinus"/>
    <dgm:cxn modelId="{252E466E-5AB3-40B2-BDB2-EB334504FA65}" type="presParOf" srcId="{74D861FF-C5D8-4DB0-82DC-B5C075D069B6}" destId="{0C2245CD-2B70-4951-A829-006591BA6D79}" srcOrd="3" destOrd="0" presId="urn:microsoft.com/office/officeart/2009/3/layout/PlusandMinus"/>
    <dgm:cxn modelId="{DCCE4B46-6DD5-4426-BE60-672B2FE7E64A}" type="presParOf" srcId="{74D861FF-C5D8-4DB0-82DC-B5C075D069B6}" destId="{29EC1C43-DCBD-4442-80B1-66AA1C65D67A}" srcOrd="4" destOrd="0" presId="urn:microsoft.com/office/officeart/2009/3/layout/PlusandMinus"/>
    <dgm:cxn modelId="{5BE064A5-4155-4AC0-B810-0543B50DF318}" type="presParOf" srcId="{74D861FF-C5D8-4DB0-82DC-B5C075D069B6}" destId="{390EC04A-D4CB-4C79-A0C7-AFB2972BEA51}"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74F0B95-E0B4-44EF-8C52-027C8394B960}" type="doc">
      <dgm:prSet loTypeId="urn:microsoft.com/office/officeart/2009/3/layout/PlusandMinus" loCatId="relationship" qsTypeId="urn:microsoft.com/office/officeart/2005/8/quickstyle/simple1" qsCatId="simple" csTypeId="urn:microsoft.com/office/officeart/2005/8/colors/accent5_2" csCatId="accent5" phldr="1"/>
      <dgm:spPr/>
      <dgm:t>
        <a:bodyPr/>
        <a:lstStyle/>
        <a:p>
          <a:endParaRPr lang="en-US"/>
        </a:p>
      </dgm:t>
    </dgm:pt>
    <dgm:pt modelId="{E42C97CC-6C32-4E90-96F5-51F17AD2F1FC}">
      <dgm:prSet phldrT="[Text]" custT="1"/>
      <dgm:spPr/>
      <dgm:t>
        <a:bodyPr/>
        <a:lstStyle/>
        <a:p>
          <a:r>
            <a:rPr lang="en-US" sz="2000" dirty="0" smtClean="0"/>
            <a:t>_ </a:t>
          </a:r>
          <a:r>
            <a:rPr lang="en-US" sz="2000" dirty="0" err="1" smtClean="0"/>
            <a:t>Thường</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xem</a:t>
          </a:r>
          <a:r>
            <a:rPr lang="en-US" sz="2000" dirty="0" smtClean="0"/>
            <a:t> </a:t>
          </a:r>
          <a:r>
            <a:rPr lang="en-US" sz="2000" dirty="0" err="1" smtClean="0"/>
            <a:t>toàn</a:t>
          </a:r>
          <a:r>
            <a:rPr lang="en-US" sz="2000" dirty="0" smtClean="0"/>
            <a:t> </a:t>
          </a:r>
          <a:r>
            <a:rPr lang="en-US" sz="2000" dirty="0" err="1" smtClean="0"/>
            <a:t>bộ</a:t>
          </a:r>
          <a:r>
            <a:rPr lang="en-US" sz="2000" dirty="0" smtClean="0"/>
            <a:t>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Tương</a:t>
          </a:r>
          <a:r>
            <a:rPr lang="en-US" sz="2000" dirty="0" smtClean="0"/>
            <a:t> </a:t>
          </a:r>
          <a:r>
            <a:rPr lang="en-US" sz="2000" dirty="0" err="1" smtClean="0"/>
            <a:t>đối</a:t>
          </a:r>
          <a:r>
            <a:rPr lang="en-US" sz="2000" dirty="0" smtClean="0"/>
            <a:t> an </a:t>
          </a:r>
          <a:r>
            <a:rPr lang="en-US" sz="2000" dirty="0" err="1" smtClean="0"/>
            <a:t>toàn</a:t>
          </a:r>
          <a:r>
            <a:rPr lang="en-US" sz="2000" dirty="0" smtClean="0"/>
            <a:t>.</a:t>
          </a:r>
        </a:p>
        <a:p>
          <a:r>
            <a:rPr lang="en-US" sz="2000" dirty="0" smtClean="0"/>
            <a:t>_ </a:t>
          </a:r>
          <a:r>
            <a:rPr lang="en-US" sz="2000" dirty="0" err="1" smtClean="0"/>
            <a:t>Nhạy</a:t>
          </a:r>
          <a:r>
            <a:rPr lang="en-US" sz="2000" dirty="0" smtClean="0"/>
            <a:t> </a:t>
          </a:r>
          <a:r>
            <a:rPr lang="en-US" sz="2000" dirty="0" err="1" smtClean="0"/>
            <a:t>với</a:t>
          </a:r>
          <a:r>
            <a:rPr lang="en-US" sz="2000" dirty="0" smtClean="0"/>
            <a:t> </a:t>
          </a:r>
          <a:r>
            <a:rPr lang="en-US" sz="2000" dirty="0" err="1" smtClean="0"/>
            <a:t>những</a:t>
          </a:r>
          <a:r>
            <a:rPr lang="en-US" sz="2000" dirty="0" smtClean="0"/>
            <a:t> polyp &gt;1cm.</a:t>
          </a:r>
        </a:p>
        <a:p>
          <a:r>
            <a:rPr lang="en-US" sz="2000" dirty="0" smtClean="0"/>
            <a:t>_ </a:t>
          </a:r>
          <a:r>
            <a:rPr lang="en-US" sz="2000" dirty="0" err="1" smtClean="0"/>
            <a:t>Thực</a:t>
          </a:r>
          <a:r>
            <a:rPr lang="en-US" sz="2000" dirty="0" smtClean="0"/>
            <a:t> </a:t>
          </a:r>
          <a:r>
            <a:rPr lang="en-US" sz="2000" dirty="0" err="1" smtClean="0"/>
            <a:t>hiện</a:t>
          </a:r>
          <a:r>
            <a:rPr lang="en-US" sz="2000" dirty="0" smtClean="0"/>
            <a:t> </a:t>
          </a:r>
          <a:r>
            <a:rPr lang="en-US" sz="2000" dirty="0" err="1" smtClean="0"/>
            <a:t>mỗi</a:t>
          </a:r>
          <a:r>
            <a:rPr lang="en-US" sz="2000" dirty="0" smtClean="0"/>
            <a:t> 5 </a:t>
          </a:r>
          <a:r>
            <a:rPr lang="en-US" sz="2000" dirty="0" err="1" smtClean="0"/>
            <a:t>năm</a:t>
          </a:r>
          <a:r>
            <a:rPr lang="en-US" sz="2000" dirty="0" smtClean="0"/>
            <a:t>.</a:t>
          </a:r>
          <a:endParaRPr lang="en-US" sz="2000" dirty="0"/>
        </a:p>
      </dgm:t>
    </dgm:pt>
    <dgm:pt modelId="{47281BC3-469F-4D5D-A3D3-E8B6B6596EF4}" type="parTrans" cxnId="{222C1DE7-01E9-4744-A9C8-99DC839B5907}">
      <dgm:prSet/>
      <dgm:spPr/>
      <dgm:t>
        <a:bodyPr/>
        <a:lstStyle/>
        <a:p>
          <a:endParaRPr lang="en-US"/>
        </a:p>
      </dgm:t>
    </dgm:pt>
    <dgm:pt modelId="{E3EE6A42-E74F-401C-9EDE-6270067E3F83}" type="sibTrans" cxnId="{222C1DE7-01E9-4744-A9C8-99DC839B5907}">
      <dgm:prSet/>
      <dgm:spPr/>
      <dgm:t>
        <a:bodyPr/>
        <a:lstStyle/>
        <a:p>
          <a:endParaRPr lang="en-US"/>
        </a:p>
      </dgm:t>
    </dgm:pt>
    <dgm:pt modelId="{EE301FD2-A8E1-4238-B46D-4BFE69912666}">
      <dgm:prSet phldrT="[Text]" custT="1"/>
      <dgm:spPr/>
      <dgm:t>
        <a:bodyPr/>
        <a:lstStyle/>
        <a:p>
          <a:r>
            <a:rPr lang="en-US" sz="2000" dirty="0" smtClean="0"/>
            <a:t>_ </a:t>
          </a:r>
          <a:r>
            <a:rPr lang="en-US" sz="2000" dirty="0" err="1" smtClean="0"/>
            <a:t>Cần</a:t>
          </a:r>
          <a:r>
            <a:rPr lang="en-US" sz="2000" dirty="0" smtClean="0"/>
            <a:t> </a:t>
          </a:r>
          <a:r>
            <a:rPr lang="en-US" sz="2000" dirty="0" err="1" smtClean="0"/>
            <a:t>chuẩn</a:t>
          </a:r>
          <a:r>
            <a:rPr lang="en-US" sz="2000" dirty="0" smtClean="0"/>
            <a:t> </a:t>
          </a:r>
          <a:r>
            <a:rPr lang="en-US" sz="2000" dirty="0" err="1" smtClean="0"/>
            <a:t>bị</a:t>
          </a:r>
          <a:r>
            <a:rPr lang="en-US" sz="2000" dirty="0" smtClean="0"/>
            <a:t> </a:t>
          </a:r>
          <a:r>
            <a:rPr lang="en-US" sz="2000" dirty="0" err="1" smtClean="0"/>
            <a:t>đại</a:t>
          </a:r>
          <a:r>
            <a:rPr lang="en-US" sz="2000" dirty="0" smtClean="0"/>
            <a:t> </a:t>
          </a:r>
          <a:r>
            <a:rPr lang="en-US" sz="2000" dirty="0" err="1" smtClean="0"/>
            <a:t>tràng</a:t>
          </a:r>
          <a:r>
            <a:rPr lang="en-US" sz="2000" dirty="0" smtClean="0"/>
            <a:t>.</a:t>
          </a:r>
        </a:p>
        <a:p>
          <a:r>
            <a:rPr lang="en-US" sz="2000" dirty="0" smtClean="0"/>
            <a:t>_ </a:t>
          </a:r>
          <a:r>
            <a:rPr lang="en-US" sz="2000" dirty="0" err="1" smtClean="0"/>
            <a:t>Có</a:t>
          </a:r>
          <a:r>
            <a:rPr lang="en-US" sz="2000" dirty="0" smtClean="0"/>
            <a:t> </a:t>
          </a:r>
          <a:r>
            <a:rPr lang="en-US" sz="2000" dirty="0" err="1" smtClean="0"/>
            <a:t>thể</a:t>
          </a:r>
          <a:r>
            <a:rPr lang="en-US" sz="2000" dirty="0" smtClean="0"/>
            <a:t> </a:t>
          </a:r>
          <a:r>
            <a:rPr lang="en-US" sz="2000" dirty="0" err="1" smtClean="0"/>
            <a:t>bỏ</a:t>
          </a:r>
          <a:r>
            <a:rPr lang="en-US" sz="2000" dirty="0" smtClean="0"/>
            <a:t> qua </a:t>
          </a:r>
          <a:r>
            <a:rPr lang="en-US" sz="2000" dirty="0" err="1" smtClean="0"/>
            <a:t>các</a:t>
          </a:r>
          <a:r>
            <a:rPr lang="en-US" sz="2000" dirty="0" smtClean="0"/>
            <a:t> polyp </a:t>
          </a:r>
          <a:r>
            <a:rPr lang="en-US" sz="2000" dirty="0" err="1" smtClean="0"/>
            <a:t>nhỏ</a:t>
          </a:r>
          <a:r>
            <a:rPr lang="en-US" sz="2000" dirty="0" smtClean="0"/>
            <a:t>.</a:t>
          </a:r>
        </a:p>
        <a:p>
          <a:r>
            <a:rPr lang="en-US" sz="2000" dirty="0" smtClean="0"/>
            <a:t>_ </a:t>
          </a:r>
          <a:r>
            <a:rPr lang="en-US" sz="2000" dirty="0" err="1" smtClean="0"/>
            <a:t>Không</a:t>
          </a:r>
          <a:r>
            <a:rPr lang="en-US" sz="2000" dirty="0" smtClean="0"/>
            <a:t> </a:t>
          </a:r>
          <a:r>
            <a:rPr lang="en-US" sz="2000" dirty="0" err="1" smtClean="0"/>
            <a:t>thể</a:t>
          </a:r>
          <a:r>
            <a:rPr lang="en-US" sz="2000" dirty="0" smtClean="0"/>
            <a:t> </a:t>
          </a:r>
          <a:r>
            <a:rPr lang="en-US" sz="2000" dirty="0" err="1" smtClean="0"/>
            <a:t>cắt</a:t>
          </a:r>
          <a:r>
            <a:rPr lang="en-US" sz="2000" dirty="0" smtClean="0"/>
            <a:t> polyp </a:t>
          </a:r>
          <a:r>
            <a:rPr lang="en-US" sz="2000" dirty="0" err="1" smtClean="0"/>
            <a:t>trong</a:t>
          </a:r>
          <a:r>
            <a:rPr lang="en-US" sz="2000" dirty="0" smtClean="0"/>
            <a:t> </a:t>
          </a:r>
          <a:r>
            <a:rPr lang="en-US" sz="2000" dirty="0" err="1" smtClean="0"/>
            <a:t>quá</a:t>
          </a:r>
          <a:r>
            <a:rPr lang="en-US" sz="2000" dirty="0" smtClean="0"/>
            <a:t> </a:t>
          </a:r>
          <a:r>
            <a:rPr lang="en-US" sz="2000" dirty="0" err="1" smtClean="0"/>
            <a:t>trình</a:t>
          </a:r>
          <a:r>
            <a:rPr lang="en-US" sz="2000" dirty="0" smtClean="0"/>
            <a:t> </a:t>
          </a:r>
          <a:r>
            <a:rPr lang="en-US" sz="2000" dirty="0" err="1" smtClean="0"/>
            <a:t>thực</a:t>
          </a:r>
          <a:r>
            <a:rPr lang="en-US" sz="2000" dirty="0" smtClean="0"/>
            <a:t> </a:t>
          </a:r>
          <a:r>
            <a:rPr lang="en-US" sz="2000" dirty="0" err="1" smtClean="0"/>
            <a:t>hiện</a:t>
          </a:r>
          <a:r>
            <a:rPr lang="en-US" sz="2000" dirty="0" smtClean="0"/>
            <a:t>.</a:t>
          </a:r>
        </a:p>
        <a:p>
          <a:r>
            <a:rPr lang="en-US" sz="2000" dirty="0" smtClean="0"/>
            <a:t>_ </a:t>
          </a:r>
          <a:r>
            <a:rPr lang="en-US" sz="2000" dirty="0" err="1" smtClean="0"/>
            <a:t>Phải</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lại</a:t>
          </a:r>
          <a:r>
            <a:rPr lang="en-US" sz="2000" dirty="0" smtClean="0"/>
            <a:t> </a:t>
          </a:r>
          <a:r>
            <a:rPr lang="en-US" sz="2000" dirty="0" err="1" smtClean="0"/>
            <a:t>nếu</a:t>
          </a:r>
          <a:r>
            <a:rPr lang="en-US" sz="2000" dirty="0" smtClean="0"/>
            <a:t> </a:t>
          </a:r>
          <a:r>
            <a:rPr lang="en-US" sz="2000" dirty="0" err="1" smtClean="0"/>
            <a:t>có</a:t>
          </a:r>
          <a:r>
            <a:rPr lang="en-US" sz="2000" dirty="0" smtClean="0"/>
            <a:t> </a:t>
          </a:r>
          <a:r>
            <a:rPr lang="en-US" sz="2000" dirty="0" err="1" smtClean="0"/>
            <a:t>bất</a:t>
          </a:r>
          <a:r>
            <a:rPr lang="en-US" sz="2000" dirty="0" smtClean="0"/>
            <a:t> </a:t>
          </a:r>
          <a:r>
            <a:rPr lang="en-US" sz="2000" dirty="0" err="1" smtClean="0"/>
            <a:t>thường</a:t>
          </a:r>
          <a:r>
            <a:rPr lang="en-US" sz="2000" dirty="0" smtClean="0"/>
            <a:t>.</a:t>
          </a:r>
        </a:p>
        <a:p>
          <a:r>
            <a:rPr lang="en-US" sz="2000" dirty="0" smtClean="0"/>
            <a:t>_ </a:t>
          </a:r>
          <a:r>
            <a:rPr lang="en-US" sz="2000" dirty="0" err="1" smtClean="0"/>
            <a:t>Một</a:t>
          </a:r>
          <a:r>
            <a:rPr lang="en-US" sz="2000" dirty="0" smtClean="0"/>
            <a:t> </a:t>
          </a:r>
          <a:r>
            <a:rPr lang="en-US" sz="2000" dirty="0" err="1" smtClean="0"/>
            <a:t>số</a:t>
          </a:r>
          <a:r>
            <a:rPr lang="en-US" sz="2000" dirty="0" smtClean="0"/>
            <a:t> </a:t>
          </a:r>
          <a:r>
            <a:rPr lang="en-US" sz="2000" dirty="0" err="1" smtClean="0"/>
            <a:t>cho</a:t>
          </a:r>
          <a:r>
            <a:rPr lang="en-US" sz="2000" dirty="0" smtClean="0"/>
            <a:t> </a:t>
          </a:r>
          <a:r>
            <a:rPr lang="en-US" sz="2000" dirty="0" err="1" smtClean="0"/>
            <a:t>kết</a:t>
          </a:r>
          <a:r>
            <a:rPr lang="en-US" sz="2000" dirty="0" smtClean="0"/>
            <a:t> </a:t>
          </a:r>
          <a:r>
            <a:rPr lang="en-US" sz="2000" dirty="0" err="1" smtClean="0"/>
            <a:t>quả</a:t>
          </a:r>
          <a:r>
            <a:rPr lang="en-US" sz="2000" dirty="0" smtClean="0"/>
            <a:t> </a:t>
          </a:r>
          <a:r>
            <a:rPr lang="en-US" sz="2000" dirty="0" err="1" smtClean="0"/>
            <a:t>dương</a:t>
          </a:r>
          <a:r>
            <a:rPr lang="en-US" sz="2000" dirty="0" smtClean="0"/>
            <a:t> </a:t>
          </a:r>
          <a:r>
            <a:rPr lang="en-US" sz="2000" dirty="0" err="1" smtClean="0"/>
            <a:t>tính</a:t>
          </a:r>
          <a:r>
            <a:rPr lang="en-US" sz="2000" dirty="0" smtClean="0"/>
            <a:t> </a:t>
          </a:r>
          <a:r>
            <a:rPr lang="en-US" sz="2000" dirty="0" err="1" smtClean="0"/>
            <a:t>giả</a:t>
          </a:r>
          <a:r>
            <a:rPr lang="en-US" sz="2000" dirty="0" smtClean="0"/>
            <a:t>.</a:t>
          </a:r>
        </a:p>
        <a:p>
          <a:endParaRPr lang="en-US" sz="2000" dirty="0"/>
        </a:p>
      </dgm:t>
    </dgm:pt>
    <dgm:pt modelId="{50274548-88F7-4F3E-9BFC-FFB1C87BD592}" type="parTrans" cxnId="{D45217E4-AECD-4095-A478-6148E8AD977C}">
      <dgm:prSet/>
      <dgm:spPr/>
      <dgm:t>
        <a:bodyPr/>
        <a:lstStyle/>
        <a:p>
          <a:endParaRPr lang="en-US"/>
        </a:p>
      </dgm:t>
    </dgm:pt>
    <dgm:pt modelId="{A6F5CB00-D9B9-454F-B227-016DCC87C033}" type="sibTrans" cxnId="{D45217E4-AECD-4095-A478-6148E8AD977C}">
      <dgm:prSet/>
      <dgm:spPr/>
      <dgm:t>
        <a:bodyPr/>
        <a:lstStyle/>
        <a:p>
          <a:endParaRPr lang="en-US"/>
        </a:p>
      </dgm:t>
    </dgm:pt>
    <dgm:pt modelId="{74D861FF-C5D8-4DB0-82DC-B5C075D069B6}" type="pres">
      <dgm:prSet presAssocID="{D74F0B95-E0B4-44EF-8C52-027C8394B960}" presName="Name0" presStyleCnt="0">
        <dgm:presLayoutVars>
          <dgm:chMax val="2"/>
          <dgm:chPref val="2"/>
          <dgm:dir/>
          <dgm:animOne/>
          <dgm:resizeHandles val="exact"/>
        </dgm:presLayoutVars>
      </dgm:prSet>
      <dgm:spPr/>
      <dgm:t>
        <a:bodyPr/>
        <a:lstStyle/>
        <a:p>
          <a:endParaRPr lang="en-US"/>
        </a:p>
      </dgm:t>
    </dgm:pt>
    <dgm:pt modelId="{A24EC42C-AA65-4E36-9477-8C778317B280}" type="pres">
      <dgm:prSet presAssocID="{D74F0B95-E0B4-44EF-8C52-027C8394B960}" presName="Background" presStyleLbl="bgImgPlace1" presStyleIdx="0" presStyleCnt="1" custScaleX="111828"/>
      <dgm:spPr/>
    </dgm:pt>
    <dgm:pt modelId="{C6F3B603-A255-4655-A66A-8F7933B19C1A}" type="pres">
      <dgm:prSet presAssocID="{D74F0B95-E0B4-44EF-8C52-027C8394B960}" presName="ParentText1" presStyleLbl="revTx" presStyleIdx="0" presStyleCnt="2">
        <dgm:presLayoutVars>
          <dgm:chMax val="0"/>
          <dgm:chPref val="0"/>
          <dgm:bulletEnabled val="1"/>
        </dgm:presLayoutVars>
      </dgm:prSet>
      <dgm:spPr/>
      <dgm:t>
        <a:bodyPr/>
        <a:lstStyle/>
        <a:p>
          <a:endParaRPr lang="en-US"/>
        </a:p>
      </dgm:t>
    </dgm:pt>
    <dgm:pt modelId="{563B212C-3074-42EB-82B5-4CDD0397D738}" type="pres">
      <dgm:prSet presAssocID="{D74F0B95-E0B4-44EF-8C52-027C8394B960}" presName="ParentText2" presStyleLbl="revTx" presStyleIdx="1" presStyleCnt="2">
        <dgm:presLayoutVars>
          <dgm:chMax val="0"/>
          <dgm:chPref val="0"/>
          <dgm:bulletEnabled val="1"/>
        </dgm:presLayoutVars>
      </dgm:prSet>
      <dgm:spPr/>
      <dgm:t>
        <a:bodyPr/>
        <a:lstStyle/>
        <a:p>
          <a:endParaRPr lang="en-US"/>
        </a:p>
      </dgm:t>
    </dgm:pt>
    <dgm:pt modelId="{0C2245CD-2B70-4951-A829-006591BA6D79}" type="pres">
      <dgm:prSet presAssocID="{D74F0B95-E0B4-44EF-8C52-027C8394B960}" presName="Plus" presStyleLbl="alignNode1" presStyleIdx="0" presStyleCnt="2"/>
      <dgm:spPr/>
    </dgm:pt>
    <dgm:pt modelId="{29EC1C43-DCBD-4442-80B1-66AA1C65D67A}" type="pres">
      <dgm:prSet presAssocID="{D74F0B95-E0B4-44EF-8C52-027C8394B960}" presName="Minus" presStyleLbl="alignNode1" presStyleIdx="1" presStyleCnt="2"/>
      <dgm:spPr/>
    </dgm:pt>
    <dgm:pt modelId="{390EC04A-D4CB-4C79-A0C7-AFB2972BEA51}" type="pres">
      <dgm:prSet presAssocID="{D74F0B95-E0B4-44EF-8C52-027C8394B960}" presName="Divider" presStyleLbl="parChTrans1D1" presStyleIdx="0" presStyleCnt="1"/>
      <dgm:spPr/>
    </dgm:pt>
  </dgm:ptLst>
  <dgm:cxnLst>
    <dgm:cxn modelId="{55BB36A4-61D9-45B0-A580-B18898623153}" type="presOf" srcId="{D74F0B95-E0B4-44EF-8C52-027C8394B960}" destId="{74D861FF-C5D8-4DB0-82DC-B5C075D069B6}" srcOrd="0" destOrd="0" presId="urn:microsoft.com/office/officeart/2009/3/layout/PlusandMinus"/>
    <dgm:cxn modelId="{222C1DE7-01E9-4744-A9C8-99DC839B5907}" srcId="{D74F0B95-E0B4-44EF-8C52-027C8394B960}" destId="{E42C97CC-6C32-4E90-96F5-51F17AD2F1FC}" srcOrd="0" destOrd="0" parTransId="{47281BC3-469F-4D5D-A3D3-E8B6B6596EF4}" sibTransId="{E3EE6A42-E74F-401C-9EDE-6270067E3F83}"/>
    <dgm:cxn modelId="{690F97CE-6D13-44A9-9C15-04BEF8396236}" type="presOf" srcId="{E42C97CC-6C32-4E90-96F5-51F17AD2F1FC}" destId="{C6F3B603-A255-4655-A66A-8F7933B19C1A}" srcOrd="0" destOrd="0" presId="urn:microsoft.com/office/officeart/2009/3/layout/PlusandMinus"/>
    <dgm:cxn modelId="{E355D998-EEC4-4BB5-91FB-1AD4A483269C}" type="presOf" srcId="{EE301FD2-A8E1-4238-B46D-4BFE69912666}" destId="{563B212C-3074-42EB-82B5-4CDD0397D738}" srcOrd="0" destOrd="0" presId="urn:microsoft.com/office/officeart/2009/3/layout/PlusandMinus"/>
    <dgm:cxn modelId="{D45217E4-AECD-4095-A478-6148E8AD977C}" srcId="{D74F0B95-E0B4-44EF-8C52-027C8394B960}" destId="{EE301FD2-A8E1-4238-B46D-4BFE69912666}" srcOrd="1" destOrd="0" parTransId="{50274548-88F7-4F3E-9BFC-FFB1C87BD592}" sibTransId="{A6F5CB00-D9B9-454F-B227-016DCC87C033}"/>
    <dgm:cxn modelId="{9C73F193-CF36-4C9B-B5F3-16AECC27EC53}" type="presParOf" srcId="{74D861FF-C5D8-4DB0-82DC-B5C075D069B6}" destId="{A24EC42C-AA65-4E36-9477-8C778317B280}" srcOrd="0" destOrd="0" presId="urn:microsoft.com/office/officeart/2009/3/layout/PlusandMinus"/>
    <dgm:cxn modelId="{5A92E802-1F55-4249-A0A6-C41381D05F5E}" type="presParOf" srcId="{74D861FF-C5D8-4DB0-82DC-B5C075D069B6}" destId="{C6F3B603-A255-4655-A66A-8F7933B19C1A}" srcOrd="1" destOrd="0" presId="urn:microsoft.com/office/officeart/2009/3/layout/PlusandMinus"/>
    <dgm:cxn modelId="{18C34490-3C28-48A2-9302-59A9D1BABED8}" type="presParOf" srcId="{74D861FF-C5D8-4DB0-82DC-B5C075D069B6}" destId="{563B212C-3074-42EB-82B5-4CDD0397D738}" srcOrd="2" destOrd="0" presId="urn:microsoft.com/office/officeart/2009/3/layout/PlusandMinus"/>
    <dgm:cxn modelId="{36A0D832-0084-46AB-A534-46E28DB7D628}" type="presParOf" srcId="{74D861FF-C5D8-4DB0-82DC-B5C075D069B6}" destId="{0C2245CD-2B70-4951-A829-006591BA6D79}" srcOrd="3" destOrd="0" presId="urn:microsoft.com/office/officeart/2009/3/layout/PlusandMinus"/>
    <dgm:cxn modelId="{63891731-CE3D-49FD-AC29-7DFD0901B1D3}" type="presParOf" srcId="{74D861FF-C5D8-4DB0-82DC-B5C075D069B6}" destId="{29EC1C43-DCBD-4442-80B1-66AA1C65D67A}" srcOrd="4" destOrd="0" presId="urn:microsoft.com/office/officeart/2009/3/layout/PlusandMinus"/>
    <dgm:cxn modelId="{73AB3A8C-019F-40AE-B7C4-57B18A29F20D}" type="presParOf" srcId="{74D861FF-C5D8-4DB0-82DC-B5C075D069B6}" destId="{390EC04A-D4CB-4C79-A0C7-AFB2972BEA51}"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74F0B95-E0B4-44EF-8C52-027C8394B960}" type="doc">
      <dgm:prSet loTypeId="urn:microsoft.com/office/officeart/2009/3/layout/PlusandMinus" loCatId="relationship" qsTypeId="urn:microsoft.com/office/officeart/2005/8/quickstyle/simple1" qsCatId="simple" csTypeId="urn:microsoft.com/office/officeart/2005/8/colors/accent6_2" csCatId="accent6" phldr="1"/>
      <dgm:spPr/>
      <dgm:t>
        <a:bodyPr/>
        <a:lstStyle/>
        <a:p>
          <a:endParaRPr lang="en-US"/>
        </a:p>
      </dgm:t>
    </dgm:pt>
    <dgm:pt modelId="{E42C97CC-6C32-4E90-96F5-51F17AD2F1FC}">
      <dgm:prSet phldrT="[Text]" custT="1"/>
      <dgm:spPr/>
      <dgm:t>
        <a:bodyPr/>
        <a:lstStyle/>
        <a:p>
          <a:r>
            <a:rPr lang="en-US" sz="2000" dirty="0" smtClean="0"/>
            <a:t>_</a:t>
          </a:r>
          <a:r>
            <a:rPr lang="en-US" sz="2000" dirty="0" err="1" smtClean="0"/>
            <a:t>gFOBT</a:t>
          </a:r>
          <a:r>
            <a:rPr lang="en-US" sz="2000" dirty="0" smtClean="0"/>
            <a:t>: </a:t>
          </a:r>
          <a:r>
            <a:rPr lang="en-US" sz="2000" dirty="0" err="1" smtClean="0"/>
            <a:t>phổ</a:t>
          </a:r>
          <a:r>
            <a:rPr lang="en-US" sz="2000" dirty="0" smtClean="0"/>
            <a:t> </a:t>
          </a:r>
          <a:r>
            <a:rPr lang="en-US" sz="2000" dirty="0" err="1" smtClean="0"/>
            <a:t>biến</a:t>
          </a:r>
          <a:r>
            <a:rPr lang="en-US" sz="2000" dirty="0" smtClean="0"/>
            <a:t> </a:t>
          </a:r>
          <a:r>
            <a:rPr lang="en-US" sz="2000" dirty="0" err="1" smtClean="0"/>
            <a:t>nhất</a:t>
          </a:r>
          <a:r>
            <a:rPr lang="en-US" sz="2000" dirty="0" smtClean="0"/>
            <a:t>, </a:t>
          </a:r>
          <a:r>
            <a:rPr lang="en-US" sz="2000" dirty="0" err="1" smtClean="0"/>
            <a:t>rẻ</a:t>
          </a:r>
          <a:r>
            <a:rPr lang="en-US" sz="2000" dirty="0" smtClean="0"/>
            <a:t> </a:t>
          </a:r>
          <a:r>
            <a:rPr lang="en-US" sz="2000" dirty="0" err="1" smtClean="0"/>
            <a:t>tiền</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mỗi</a:t>
          </a:r>
          <a:r>
            <a:rPr lang="en-US" sz="2000" dirty="0" smtClean="0"/>
            <a:t> </a:t>
          </a:r>
          <a:r>
            <a:rPr lang="en-US" sz="2000" dirty="0" err="1" smtClean="0"/>
            <a:t>năm</a:t>
          </a:r>
          <a:r>
            <a:rPr lang="en-US" sz="2000" dirty="0" smtClean="0"/>
            <a:t>.</a:t>
          </a:r>
        </a:p>
        <a:p>
          <a:r>
            <a:rPr lang="en-US" sz="2000" dirty="0" smtClean="0"/>
            <a:t>_FIT: </a:t>
          </a:r>
          <a:r>
            <a:rPr lang="en-US" sz="2000" dirty="0" err="1" smtClean="0"/>
            <a:t>nhạy</a:t>
          </a:r>
          <a:r>
            <a:rPr lang="en-US" sz="2000" dirty="0" smtClean="0"/>
            <a:t> </a:t>
          </a:r>
          <a:r>
            <a:rPr lang="en-US" sz="2000" dirty="0" err="1" smtClean="0"/>
            <a:t>hơn</a:t>
          </a:r>
          <a:r>
            <a:rPr lang="en-US" sz="2000" dirty="0" smtClean="0"/>
            <a:t> so </a:t>
          </a:r>
          <a:r>
            <a:rPr lang="en-US" sz="2000" dirty="0" err="1" smtClean="0"/>
            <a:t>với</a:t>
          </a:r>
          <a:r>
            <a:rPr lang="en-US" sz="2000" dirty="0" smtClean="0"/>
            <a:t> </a:t>
          </a:r>
          <a:r>
            <a:rPr lang="en-US" sz="2000" dirty="0" err="1" smtClean="0"/>
            <a:t>gFOBT</a:t>
          </a:r>
          <a:r>
            <a:rPr lang="en-US" sz="2000" dirty="0" smtClean="0"/>
            <a:t>, </a:t>
          </a:r>
          <a:r>
            <a:rPr lang="en-US" sz="2000" dirty="0" err="1" smtClean="0"/>
            <a:t>chế</a:t>
          </a:r>
          <a:r>
            <a:rPr lang="en-US" sz="2000" dirty="0" smtClean="0"/>
            <a:t> </a:t>
          </a:r>
          <a:r>
            <a:rPr lang="en-US" sz="2000" dirty="0" err="1" smtClean="0"/>
            <a:t>độ</a:t>
          </a:r>
          <a:r>
            <a:rPr lang="en-US" sz="2000" dirty="0" smtClean="0"/>
            <a:t> </a:t>
          </a:r>
          <a:r>
            <a:rPr lang="en-US" sz="2000" dirty="0" err="1" smtClean="0"/>
            <a:t>ăn</a:t>
          </a:r>
          <a:r>
            <a:rPr lang="en-US" sz="2000" dirty="0" smtClean="0"/>
            <a:t> </a:t>
          </a:r>
          <a:r>
            <a:rPr lang="en-US" sz="2000" dirty="0" err="1" smtClean="0"/>
            <a:t>bình</a:t>
          </a:r>
          <a:r>
            <a:rPr lang="en-US" sz="2000" dirty="0" smtClean="0"/>
            <a:t> </a:t>
          </a:r>
          <a:r>
            <a:rPr lang="en-US" sz="2000" dirty="0" err="1" smtClean="0"/>
            <a:t>thường</a:t>
          </a:r>
          <a:r>
            <a:rPr lang="en-US" sz="2000" dirty="0" smtClean="0"/>
            <a:t>.	</a:t>
          </a:r>
        </a:p>
        <a:p>
          <a:r>
            <a:rPr lang="en-US" sz="2000" dirty="0" smtClean="0"/>
            <a:t>_</a:t>
          </a:r>
          <a:r>
            <a:rPr lang="en-US" sz="2000" dirty="0" err="1" smtClean="0"/>
            <a:t>sDNA</a:t>
          </a:r>
          <a:r>
            <a:rPr lang="en-US" sz="2000" dirty="0" smtClean="0"/>
            <a:t>: </a:t>
          </a:r>
          <a:r>
            <a:rPr lang="en-US" sz="2000" dirty="0" err="1" smtClean="0"/>
            <a:t>đặc</a:t>
          </a:r>
          <a:r>
            <a:rPr lang="en-US" sz="2000" dirty="0" smtClean="0"/>
            <a:t> </a:t>
          </a:r>
          <a:r>
            <a:rPr lang="en-US" sz="2000" dirty="0" err="1" smtClean="0"/>
            <a:t>hiệu</a:t>
          </a:r>
          <a:r>
            <a:rPr lang="en-US" sz="2000" dirty="0" smtClean="0"/>
            <a:t> </a:t>
          </a:r>
          <a:r>
            <a:rPr lang="en-US" sz="2000" dirty="0" err="1" smtClean="0"/>
            <a:t>và</a:t>
          </a:r>
          <a:r>
            <a:rPr lang="en-US" sz="2000" dirty="0" smtClean="0"/>
            <a:t> </a:t>
          </a:r>
          <a:r>
            <a:rPr lang="en-US" sz="2000" dirty="0" err="1" smtClean="0"/>
            <a:t>nhạy</a:t>
          </a:r>
          <a:r>
            <a:rPr lang="en-US" sz="2000" dirty="0" smtClean="0"/>
            <a:t> </a:t>
          </a:r>
          <a:r>
            <a:rPr lang="en-US" sz="2000" dirty="0" err="1" smtClean="0"/>
            <a:t>cao</a:t>
          </a:r>
          <a:r>
            <a:rPr lang="en-US" sz="2000" dirty="0" smtClean="0"/>
            <a:t> </a:t>
          </a:r>
          <a:r>
            <a:rPr lang="en-US" sz="2000" dirty="0" err="1" smtClean="0"/>
            <a:t>nhất</a:t>
          </a:r>
          <a:r>
            <a:rPr lang="en-US" sz="2000" dirty="0" smtClean="0"/>
            <a:t> </a:t>
          </a:r>
          <a:r>
            <a:rPr lang="en-US" sz="2000" dirty="0" err="1" smtClean="0"/>
            <a:t>trong</a:t>
          </a:r>
          <a:r>
            <a:rPr lang="en-US" sz="2000" dirty="0" smtClean="0"/>
            <a:t> </a:t>
          </a:r>
          <a:r>
            <a:rPr lang="en-US" sz="2000" dirty="0" err="1" smtClean="0"/>
            <a:t>số</a:t>
          </a:r>
          <a:r>
            <a:rPr lang="en-US" sz="2000" dirty="0" smtClean="0"/>
            <a:t> </a:t>
          </a:r>
          <a:r>
            <a:rPr lang="en-US" sz="2000" dirty="0" err="1" smtClean="0"/>
            <a:t>xét</a:t>
          </a:r>
          <a:r>
            <a:rPr lang="en-US" sz="2000" dirty="0" smtClean="0"/>
            <a:t> </a:t>
          </a:r>
          <a:r>
            <a:rPr lang="en-US" sz="2000" dirty="0" err="1" smtClean="0"/>
            <a:t>nghiệm</a:t>
          </a:r>
          <a:r>
            <a:rPr lang="en-US" sz="2000" dirty="0" smtClean="0"/>
            <a:t> </a:t>
          </a:r>
          <a:r>
            <a:rPr lang="en-US" sz="2000" dirty="0" err="1" smtClean="0"/>
            <a:t>phân</a:t>
          </a:r>
          <a:r>
            <a:rPr lang="en-US" sz="2000" dirty="0" smtClean="0"/>
            <a:t>, </a:t>
          </a:r>
          <a:r>
            <a:rPr lang="en-US" sz="2000" dirty="0" err="1" smtClean="0"/>
            <a:t>chế</a:t>
          </a:r>
          <a:r>
            <a:rPr lang="en-US" sz="2000" dirty="0" smtClean="0"/>
            <a:t> </a:t>
          </a:r>
          <a:r>
            <a:rPr lang="en-US" sz="2000" dirty="0" err="1" smtClean="0"/>
            <a:t>độ</a:t>
          </a:r>
          <a:r>
            <a:rPr lang="en-US" sz="2000" dirty="0" smtClean="0"/>
            <a:t> </a:t>
          </a:r>
          <a:r>
            <a:rPr lang="en-US" sz="2000" dirty="0" err="1" smtClean="0"/>
            <a:t>ăn</a:t>
          </a:r>
          <a:r>
            <a:rPr lang="en-US" sz="2000" dirty="0" smtClean="0"/>
            <a:t> </a:t>
          </a:r>
          <a:r>
            <a:rPr lang="en-US" sz="2000" dirty="0" err="1" smtClean="0"/>
            <a:t>bình</a:t>
          </a:r>
          <a:r>
            <a:rPr lang="en-US" sz="2000" dirty="0" smtClean="0"/>
            <a:t> </a:t>
          </a:r>
          <a:r>
            <a:rPr lang="en-US" sz="2000" dirty="0" err="1" smtClean="0"/>
            <a:t>thường</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mỗi</a:t>
          </a:r>
          <a:r>
            <a:rPr lang="en-US" sz="2000" dirty="0" smtClean="0"/>
            <a:t> 3 </a:t>
          </a:r>
          <a:r>
            <a:rPr lang="en-US" sz="2000" dirty="0" err="1" smtClean="0"/>
            <a:t>năm</a:t>
          </a:r>
          <a:r>
            <a:rPr lang="en-US" sz="2000" dirty="0" smtClean="0"/>
            <a:t>.</a:t>
          </a:r>
        </a:p>
        <a:p>
          <a:r>
            <a:rPr lang="en-US" sz="2000" dirty="0" smtClean="0"/>
            <a:t>=&gt; </a:t>
          </a:r>
          <a:r>
            <a:rPr lang="en-US" sz="2000" dirty="0" err="1" smtClean="0"/>
            <a:t>Xét</a:t>
          </a:r>
          <a:r>
            <a:rPr lang="en-US" sz="2000" dirty="0" smtClean="0"/>
            <a:t> </a:t>
          </a:r>
          <a:r>
            <a:rPr lang="en-US" sz="2000" dirty="0" err="1" smtClean="0"/>
            <a:t>nghiệm</a:t>
          </a:r>
          <a:r>
            <a:rPr lang="en-US" sz="2000" dirty="0" smtClean="0"/>
            <a:t> </a:t>
          </a:r>
          <a:r>
            <a:rPr lang="en-US" sz="2000" dirty="0" err="1" smtClean="0"/>
            <a:t>phân</a:t>
          </a:r>
          <a:r>
            <a:rPr lang="en-US" sz="2000" dirty="0" smtClean="0"/>
            <a:t> 3 </a:t>
          </a:r>
          <a:r>
            <a:rPr lang="en-US" sz="2000" dirty="0" err="1" smtClean="0"/>
            <a:t>năm</a:t>
          </a:r>
          <a:r>
            <a:rPr lang="en-US" sz="2000" dirty="0" smtClean="0"/>
            <a:t> </a:t>
          </a:r>
          <a:r>
            <a:rPr lang="en-US" sz="2000" dirty="0" err="1" smtClean="0"/>
            <a:t>thực</a:t>
          </a:r>
          <a:r>
            <a:rPr lang="en-US" sz="2000" dirty="0" smtClean="0"/>
            <a:t> </a:t>
          </a:r>
          <a:r>
            <a:rPr lang="en-US" sz="2000" dirty="0" err="1" smtClean="0"/>
            <a:t>hiện</a:t>
          </a:r>
          <a:r>
            <a:rPr lang="en-US" sz="2000" dirty="0" smtClean="0"/>
            <a:t> 1 </a:t>
          </a:r>
          <a:r>
            <a:rPr lang="en-US" sz="2000" dirty="0" err="1" smtClean="0"/>
            <a:t>lần</a:t>
          </a:r>
          <a:r>
            <a:rPr lang="en-US" sz="2000" dirty="0" smtClean="0"/>
            <a:t> </a:t>
          </a:r>
          <a:r>
            <a:rPr lang="en-US" sz="2000" dirty="0" err="1" smtClean="0"/>
            <a:t>nếu</a:t>
          </a:r>
          <a:r>
            <a:rPr lang="en-US" sz="2000" dirty="0" smtClean="0"/>
            <a:t> </a:t>
          </a:r>
          <a:r>
            <a:rPr lang="en-US" sz="2000" dirty="0" err="1" smtClean="0"/>
            <a:t>kết</a:t>
          </a:r>
          <a:r>
            <a:rPr lang="en-US" sz="2000" dirty="0" smtClean="0"/>
            <a:t> </a:t>
          </a:r>
          <a:r>
            <a:rPr lang="en-US" sz="2000" dirty="0" err="1" smtClean="0"/>
            <a:t>hợp</a:t>
          </a:r>
          <a:r>
            <a:rPr lang="en-US" sz="2000" dirty="0" smtClean="0"/>
            <a:t> </a:t>
          </a:r>
          <a:r>
            <a:rPr lang="en-US" sz="2000" dirty="0" err="1" smtClean="0"/>
            <a:t>với</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sigma.</a:t>
          </a:r>
          <a:endParaRPr lang="en-US" sz="2000" dirty="0"/>
        </a:p>
      </dgm:t>
    </dgm:pt>
    <dgm:pt modelId="{47281BC3-469F-4D5D-A3D3-E8B6B6596EF4}" type="parTrans" cxnId="{222C1DE7-01E9-4744-A9C8-99DC839B5907}">
      <dgm:prSet/>
      <dgm:spPr/>
      <dgm:t>
        <a:bodyPr/>
        <a:lstStyle/>
        <a:p>
          <a:endParaRPr lang="en-US"/>
        </a:p>
      </dgm:t>
    </dgm:pt>
    <dgm:pt modelId="{E3EE6A42-E74F-401C-9EDE-6270067E3F83}" type="sibTrans" cxnId="{222C1DE7-01E9-4744-A9C8-99DC839B5907}">
      <dgm:prSet/>
      <dgm:spPr/>
      <dgm:t>
        <a:bodyPr/>
        <a:lstStyle/>
        <a:p>
          <a:endParaRPr lang="en-US"/>
        </a:p>
      </dgm:t>
    </dgm:pt>
    <dgm:pt modelId="{EE301FD2-A8E1-4238-B46D-4BFE69912666}">
      <dgm:prSet phldrT="[Text]" custT="1"/>
      <dgm:spPr/>
      <dgm:t>
        <a:bodyPr/>
        <a:lstStyle/>
        <a:p>
          <a:r>
            <a:rPr lang="en-US" sz="2000" dirty="0" smtClean="0"/>
            <a:t>_ </a:t>
          </a:r>
          <a:r>
            <a:rPr lang="en-US" sz="2000" dirty="0" err="1" smtClean="0"/>
            <a:t>gFOBT</a:t>
          </a:r>
          <a:r>
            <a:rPr lang="en-US" sz="2000" dirty="0" smtClean="0"/>
            <a:t>: </a:t>
          </a:r>
          <a:r>
            <a:rPr lang="en-US" sz="2000" dirty="0" err="1" smtClean="0"/>
            <a:t>cần</a:t>
          </a:r>
          <a:r>
            <a:rPr lang="en-US" sz="2000" dirty="0" smtClean="0"/>
            <a:t> </a:t>
          </a:r>
          <a:r>
            <a:rPr lang="en-US" sz="2000" dirty="0" err="1" smtClean="0"/>
            <a:t>chế</a:t>
          </a:r>
          <a:r>
            <a:rPr lang="en-US" sz="2000" dirty="0" smtClean="0"/>
            <a:t> </a:t>
          </a:r>
          <a:r>
            <a:rPr lang="en-US" sz="2000" dirty="0" err="1" smtClean="0"/>
            <a:t>độ</a:t>
          </a:r>
          <a:r>
            <a:rPr lang="en-US" sz="2000" dirty="0" smtClean="0"/>
            <a:t> </a:t>
          </a:r>
          <a:r>
            <a:rPr lang="en-US" sz="2000" dirty="0" err="1" smtClean="0"/>
            <a:t>ăn</a:t>
          </a:r>
          <a:r>
            <a:rPr lang="en-US" sz="2000" dirty="0" smtClean="0"/>
            <a:t> </a:t>
          </a:r>
          <a:r>
            <a:rPr lang="en-US" sz="2000" dirty="0" err="1" smtClean="0"/>
            <a:t>theo</a:t>
          </a:r>
          <a:r>
            <a:rPr lang="en-US" sz="2000" dirty="0" smtClean="0"/>
            <a:t> </a:t>
          </a:r>
          <a:r>
            <a:rPr lang="en-US" sz="2000" dirty="0" err="1" smtClean="0"/>
            <a:t>quy</a:t>
          </a:r>
          <a:r>
            <a:rPr lang="en-US" sz="2000" dirty="0" smtClean="0"/>
            <a:t> </a:t>
          </a:r>
          <a:r>
            <a:rPr lang="en-US" sz="2000" dirty="0" err="1" smtClean="0"/>
            <a:t>định</a:t>
          </a:r>
          <a:r>
            <a:rPr lang="en-US" sz="2000" dirty="0" smtClean="0"/>
            <a:t>, </a:t>
          </a:r>
          <a:r>
            <a:rPr lang="en-US" sz="2000" dirty="0" err="1" smtClean="0"/>
            <a:t>bỏ</a:t>
          </a:r>
          <a:r>
            <a:rPr lang="en-US" sz="2000" dirty="0" smtClean="0"/>
            <a:t> </a:t>
          </a:r>
          <a:r>
            <a:rPr lang="en-US" sz="2000" dirty="0" err="1" smtClean="0"/>
            <a:t>lỡ</a:t>
          </a:r>
          <a:r>
            <a:rPr lang="en-US" sz="2000" dirty="0" smtClean="0"/>
            <a:t> </a:t>
          </a:r>
          <a:r>
            <a:rPr lang="en-US" sz="2000" dirty="0" err="1" smtClean="0"/>
            <a:t>các</a:t>
          </a:r>
          <a:r>
            <a:rPr lang="en-US" sz="2000" dirty="0" smtClean="0"/>
            <a:t> </a:t>
          </a:r>
          <a:r>
            <a:rPr lang="en-US" sz="2000" dirty="0" err="1" smtClean="0"/>
            <a:t>khối</a:t>
          </a:r>
          <a:r>
            <a:rPr lang="en-US" sz="2000" dirty="0" smtClean="0"/>
            <a:t> u </a:t>
          </a:r>
          <a:r>
            <a:rPr lang="en-US" sz="2000" dirty="0" err="1" smtClean="0"/>
            <a:t>không</a:t>
          </a:r>
          <a:r>
            <a:rPr lang="en-US" sz="2000" dirty="0" smtClean="0"/>
            <a:t> </a:t>
          </a:r>
          <a:r>
            <a:rPr lang="en-US" sz="2000" dirty="0" err="1" smtClean="0"/>
            <a:t>chảy</a:t>
          </a:r>
          <a:r>
            <a:rPr lang="en-US" sz="2000" dirty="0" smtClean="0"/>
            <a:t> </a:t>
          </a:r>
          <a:r>
            <a:rPr lang="en-US" sz="2000" dirty="0" err="1" smtClean="0"/>
            <a:t>máu</a:t>
          </a:r>
          <a:r>
            <a:rPr lang="en-US" sz="2000" dirty="0" smtClean="0"/>
            <a:t>.</a:t>
          </a:r>
        </a:p>
        <a:p>
          <a:r>
            <a:rPr lang="en-US" sz="2000" dirty="0" smtClean="0"/>
            <a:t>_ FIT: </a:t>
          </a:r>
          <a:r>
            <a:rPr lang="en-US" sz="2000" dirty="0" err="1" smtClean="0"/>
            <a:t>bỏ</a:t>
          </a:r>
          <a:r>
            <a:rPr lang="en-US" sz="2000" dirty="0" smtClean="0"/>
            <a:t> </a:t>
          </a:r>
          <a:r>
            <a:rPr lang="en-US" sz="2000" dirty="0" err="1" smtClean="0"/>
            <a:t>lỡ</a:t>
          </a:r>
          <a:r>
            <a:rPr lang="en-US" sz="2000" dirty="0" smtClean="0"/>
            <a:t> </a:t>
          </a:r>
          <a:r>
            <a:rPr lang="en-US" sz="2000" dirty="0" err="1" smtClean="0"/>
            <a:t>các</a:t>
          </a:r>
          <a:r>
            <a:rPr lang="en-US" sz="2000" dirty="0" smtClean="0"/>
            <a:t> </a:t>
          </a:r>
          <a:r>
            <a:rPr lang="en-US" sz="2000" dirty="0" err="1" smtClean="0"/>
            <a:t>khối</a:t>
          </a:r>
          <a:r>
            <a:rPr lang="en-US" sz="2000" dirty="0" smtClean="0"/>
            <a:t> u </a:t>
          </a:r>
          <a:r>
            <a:rPr lang="en-US" sz="2000" dirty="0" err="1" smtClean="0"/>
            <a:t>không</a:t>
          </a:r>
          <a:r>
            <a:rPr lang="en-US" sz="2000" dirty="0" smtClean="0"/>
            <a:t> </a:t>
          </a:r>
          <a:r>
            <a:rPr lang="en-US" sz="2000" dirty="0" err="1" smtClean="0"/>
            <a:t>chảy</a:t>
          </a:r>
          <a:r>
            <a:rPr lang="en-US" sz="2000" dirty="0" smtClean="0"/>
            <a:t> </a:t>
          </a:r>
          <a:r>
            <a:rPr lang="en-US" sz="2000" dirty="0" err="1" smtClean="0"/>
            <a:t>máu</a:t>
          </a:r>
          <a:r>
            <a:rPr lang="en-US" sz="2000" dirty="0" smtClean="0"/>
            <a:t>.</a:t>
          </a:r>
        </a:p>
        <a:p>
          <a:r>
            <a:rPr lang="en-US" sz="2000" dirty="0" smtClean="0"/>
            <a:t>_ </a:t>
          </a:r>
          <a:r>
            <a:rPr lang="en-US" sz="2000" dirty="0" err="1" smtClean="0"/>
            <a:t>sDNA</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bỏ</a:t>
          </a:r>
          <a:r>
            <a:rPr lang="en-US" sz="2000" dirty="0" smtClean="0"/>
            <a:t> </a:t>
          </a:r>
          <a:r>
            <a:rPr lang="en-US" sz="2000" dirty="0" err="1" smtClean="0"/>
            <a:t>lỡ</a:t>
          </a:r>
          <a:r>
            <a:rPr lang="en-US" sz="2000" dirty="0" smtClean="0"/>
            <a:t> </a:t>
          </a:r>
          <a:r>
            <a:rPr lang="en-US" sz="2000" dirty="0" err="1" smtClean="0"/>
            <a:t>nhiều</a:t>
          </a:r>
          <a:r>
            <a:rPr lang="en-US" sz="2000" dirty="0" smtClean="0"/>
            <a:t> </a:t>
          </a:r>
          <a:r>
            <a:rPr lang="en-US" sz="2000" dirty="0" err="1" smtClean="0"/>
            <a:t>polyp,ung</a:t>
          </a:r>
          <a:r>
            <a:rPr lang="en-US" sz="2000" dirty="0" smtClean="0"/>
            <a:t> </a:t>
          </a:r>
          <a:r>
            <a:rPr lang="en-US" sz="2000" dirty="0" err="1" smtClean="0"/>
            <a:t>thư</a:t>
          </a:r>
          <a:r>
            <a:rPr lang="en-US" sz="2000" dirty="0" smtClean="0"/>
            <a:t>.</a:t>
          </a:r>
        </a:p>
        <a:p>
          <a:r>
            <a:rPr lang="en-US" sz="2000" dirty="0" smtClean="0"/>
            <a:t>=&gt; </a:t>
          </a:r>
          <a:r>
            <a:rPr lang="en-US" sz="2000" dirty="0" err="1" smtClean="0"/>
            <a:t>Phải</a:t>
          </a:r>
          <a:r>
            <a:rPr lang="en-US" sz="2000" dirty="0" smtClean="0"/>
            <a:t> </a:t>
          </a:r>
          <a:r>
            <a:rPr lang="en-US" sz="2000" dirty="0" err="1" smtClean="0"/>
            <a:t>nội</a:t>
          </a:r>
          <a:r>
            <a:rPr lang="en-US" sz="2000" dirty="0" smtClean="0"/>
            <a:t> </a:t>
          </a:r>
          <a:r>
            <a:rPr lang="en-US" sz="2000" dirty="0" err="1" smtClean="0"/>
            <a:t>soi</a:t>
          </a:r>
          <a:r>
            <a:rPr lang="en-US" sz="2000" dirty="0" smtClean="0"/>
            <a:t> </a:t>
          </a:r>
          <a:r>
            <a:rPr lang="en-US" sz="2000" dirty="0" err="1" smtClean="0"/>
            <a:t>đại</a:t>
          </a:r>
          <a:r>
            <a:rPr lang="en-US" sz="2000" dirty="0" smtClean="0"/>
            <a:t> </a:t>
          </a:r>
          <a:r>
            <a:rPr lang="en-US" sz="2000" dirty="0" err="1" smtClean="0"/>
            <a:t>tràng</a:t>
          </a:r>
          <a:r>
            <a:rPr lang="en-US" sz="2000" dirty="0" smtClean="0"/>
            <a:t> </a:t>
          </a:r>
          <a:r>
            <a:rPr lang="en-US" sz="2000" dirty="0" err="1" smtClean="0"/>
            <a:t>lại</a:t>
          </a:r>
          <a:r>
            <a:rPr lang="en-US" sz="2000" dirty="0" smtClean="0"/>
            <a:t> </a:t>
          </a:r>
          <a:r>
            <a:rPr lang="en-US" sz="2000" dirty="0" err="1" smtClean="0"/>
            <a:t>nếu</a:t>
          </a:r>
          <a:r>
            <a:rPr lang="en-US" sz="2000" dirty="0" smtClean="0"/>
            <a:t> </a:t>
          </a:r>
          <a:r>
            <a:rPr lang="en-US" sz="2000" dirty="0" err="1" smtClean="0"/>
            <a:t>phát</a:t>
          </a:r>
          <a:r>
            <a:rPr lang="en-US" sz="2000" dirty="0" smtClean="0"/>
            <a:t> </a:t>
          </a:r>
          <a:r>
            <a:rPr lang="en-US" sz="2000" dirty="0" err="1" smtClean="0"/>
            <a:t>hiện</a:t>
          </a:r>
          <a:r>
            <a:rPr lang="en-US" sz="2000" dirty="0" smtClean="0"/>
            <a:t> </a:t>
          </a:r>
          <a:r>
            <a:rPr lang="en-US" sz="2000" dirty="0" err="1" smtClean="0"/>
            <a:t>bất</a:t>
          </a:r>
          <a:r>
            <a:rPr lang="en-US" sz="2000" dirty="0" smtClean="0"/>
            <a:t> </a:t>
          </a:r>
          <a:r>
            <a:rPr lang="en-US" sz="2000" dirty="0" err="1" smtClean="0"/>
            <a:t>thường</a:t>
          </a:r>
          <a:r>
            <a:rPr lang="en-US" sz="2000" dirty="0" smtClean="0"/>
            <a:t>.</a:t>
          </a:r>
          <a:endParaRPr lang="en-US" sz="2000" dirty="0"/>
        </a:p>
      </dgm:t>
    </dgm:pt>
    <dgm:pt modelId="{50274548-88F7-4F3E-9BFC-FFB1C87BD592}" type="parTrans" cxnId="{D45217E4-AECD-4095-A478-6148E8AD977C}">
      <dgm:prSet/>
      <dgm:spPr/>
      <dgm:t>
        <a:bodyPr/>
        <a:lstStyle/>
        <a:p>
          <a:endParaRPr lang="en-US"/>
        </a:p>
      </dgm:t>
    </dgm:pt>
    <dgm:pt modelId="{A6F5CB00-D9B9-454F-B227-016DCC87C033}" type="sibTrans" cxnId="{D45217E4-AECD-4095-A478-6148E8AD977C}">
      <dgm:prSet/>
      <dgm:spPr/>
      <dgm:t>
        <a:bodyPr/>
        <a:lstStyle/>
        <a:p>
          <a:endParaRPr lang="en-US"/>
        </a:p>
      </dgm:t>
    </dgm:pt>
    <dgm:pt modelId="{74D861FF-C5D8-4DB0-82DC-B5C075D069B6}" type="pres">
      <dgm:prSet presAssocID="{D74F0B95-E0B4-44EF-8C52-027C8394B960}" presName="Name0" presStyleCnt="0">
        <dgm:presLayoutVars>
          <dgm:chMax val="2"/>
          <dgm:chPref val="2"/>
          <dgm:dir/>
          <dgm:animOne/>
          <dgm:resizeHandles val="exact"/>
        </dgm:presLayoutVars>
      </dgm:prSet>
      <dgm:spPr/>
      <dgm:t>
        <a:bodyPr/>
        <a:lstStyle/>
        <a:p>
          <a:endParaRPr lang="en-US"/>
        </a:p>
      </dgm:t>
    </dgm:pt>
    <dgm:pt modelId="{A24EC42C-AA65-4E36-9477-8C778317B280}" type="pres">
      <dgm:prSet presAssocID="{D74F0B95-E0B4-44EF-8C52-027C8394B960}" presName="Background" presStyleLbl="bgImgPlace1" presStyleIdx="0" presStyleCnt="1" custScaleX="111828"/>
      <dgm:spPr/>
    </dgm:pt>
    <dgm:pt modelId="{C6F3B603-A255-4655-A66A-8F7933B19C1A}" type="pres">
      <dgm:prSet presAssocID="{D74F0B95-E0B4-44EF-8C52-027C8394B960}" presName="ParentText1" presStyleLbl="revTx" presStyleIdx="0" presStyleCnt="2">
        <dgm:presLayoutVars>
          <dgm:chMax val="0"/>
          <dgm:chPref val="0"/>
          <dgm:bulletEnabled val="1"/>
        </dgm:presLayoutVars>
      </dgm:prSet>
      <dgm:spPr/>
      <dgm:t>
        <a:bodyPr/>
        <a:lstStyle/>
        <a:p>
          <a:endParaRPr lang="en-US"/>
        </a:p>
      </dgm:t>
    </dgm:pt>
    <dgm:pt modelId="{563B212C-3074-42EB-82B5-4CDD0397D738}" type="pres">
      <dgm:prSet presAssocID="{D74F0B95-E0B4-44EF-8C52-027C8394B960}" presName="ParentText2" presStyleLbl="revTx" presStyleIdx="1" presStyleCnt="2">
        <dgm:presLayoutVars>
          <dgm:chMax val="0"/>
          <dgm:chPref val="0"/>
          <dgm:bulletEnabled val="1"/>
        </dgm:presLayoutVars>
      </dgm:prSet>
      <dgm:spPr/>
      <dgm:t>
        <a:bodyPr/>
        <a:lstStyle/>
        <a:p>
          <a:endParaRPr lang="en-US"/>
        </a:p>
      </dgm:t>
    </dgm:pt>
    <dgm:pt modelId="{0C2245CD-2B70-4951-A829-006591BA6D79}" type="pres">
      <dgm:prSet presAssocID="{D74F0B95-E0B4-44EF-8C52-027C8394B960}" presName="Plus" presStyleLbl="alignNode1" presStyleIdx="0" presStyleCnt="2"/>
      <dgm:spPr/>
    </dgm:pt>
    <dgm:pt modelId="{29EC1C43-DCBD-4442-80B1-66AA1C65D67A}" type="pres">
      <dgm:prSet presAssocID="{D74F0B95-E0B4-44EF-8C52-027C8394B960}" presName="Minus" presStyleLbl="alignNode1" presStyleIdx="1" presStyleCnt="2"/>
      <dgm:spPr/>
    </dgm:pt>
    <dgm:pt modelId="{390EC04A-D4CB-4C79-A0C7-AFB2972BEA51}" type="pres">
      <dgm:prSet presAssocID="{D74F0B95-E0B4-44EF-8C52-027C8394B960}" presName="Divider" presStyleLbl="parChTrans1D1" presStyleIdx="0" presStyleCnt="1"/>
      <dgm:spPr/>
    </dgm:pt>
  </dgm:ptLst>
  <dgm:cxnLst>
    <dgm:cxn modelId="{222C1DE7-01E9-4744-A9C8-99DC839B5907}" srcId="{D74F0B95-E0B4-44EF-8C52-027C8394B960}" destId="{E42C97CC-6C32-4E90-96F5-51F17AD2F1FC}" srcOrd="0" destOrd="0" parTransId="{47281BC3-469F-4D5D-A3D3-E8B6B6596EF4}" sibTransId="{E3EE6A42-E74F-401C-9EDE-6270067E3F83}"/>
    <dgm:cxn modelId="{EE9C93FA-62A1-4ECF-95DC-C255945E7524}" type="presOf" srcId="{D74F0B95-E0B4-44EF-8C52-027C8394B960}" destId="{74D861FF-C5D8-4DB0-82DC-B5C075D069B6}" srcOrd="0" destOrd="0" presId="urn:microsoft.com/office/officeart/2009/3/layout/PlusandMinus"/>
    <dgm:cxn modelId="{D45217E4-AECD-4095-A478-6148E8AD977C}" srcId="{D74F0B95-E0B4-44EF-8C52-027C8394B960}" destId="{EE301FD2-A8E1-4238-B46D-4BFE69912666}" srcOrd="1" destOrd="0" parTransId="{50274548-88F7-4F3E-9BFC-FFB1C87BD592}" sibTransId="{A6F5CB00-D9B9-454F-B227-016DCC87C033}"/>
    <dgm:cxn modelId="{CD76265A-3F85-4D86-8DA5-8E4C4429291D}" type="presOf" srcId="{EE301FD2-A8E1-4238-B46D-4BFE69912666}" destId="{563B212C-3074-42EB-82B5-4CDD0397D738}" srcOrd="0" destOrd="0" presId="urn:microsoft.com/office/officeart/2009/3/layout/PlusandMinus"/>
    <dgm:cxn modelId="{73538C82-9700-4CD7-9B13-EAE6CF3FCF4C}" type="presOf" srcId="{E42C97CC-6C32-4E90-96F5-51F17AD2F1FC}" destId="{C6F3B603-A255-4655-A66A-8F7933B19C1A}" srcOrd="0" destOrd="0" presId="urn:microsoft.com/office/officeart/2009/3/layout/PlusandMinus"/>
    <dgm:cxn modelId="{00B4955F-8685-47D5-9C35-5CC6BA8D3340}" type="presParOf" srcId="{74D861FF-C5D8-4DB0-82DC-B5C075D069B6}" destId="{A24EC42C-AA65-4E36-9477-8C778317B280}" srcOrd="0" destOrd="0" presId="urn:microsoft.com/office/officeart/2009/3/layout/PlusandMinus"/>
    <dgm:cxn modelId="{6CB06D49-0126-4CC2-9C31-CBEB46624FC5}" type="presParOf" srcId="{74D861FF-C5D8-4DB0-82DC-B5C075D069B6}" destId="{C6F3B603-A255-4655-A66A-8F7933B19C1A}" srcOrd="1" destOrd="0" presId="urn:microsoft.com/office/officeart/2009/3/layout/PlusandMinus"/>
    <dgm:cxn modelId="{795457E7-9538-4F74-BF1C-14A2C70793C3}" type="presParOf" srcId="{74D861FF-C5D8-4DB0-82DC-B5C075D069B6}" destId="{563B212C-3074-42EB-82B5-4CDD0397D738}" srcOrd="2" destOrd="0" presId="urn:microsoft.com/office/officeart/2009/3/layout/PlusandMinus"/>
    <dgm:cxn modelId="{5972FF7E-1571-4757-8510-4D9F57114A19}" type="presParOf" srcId="{74D861FF-C5D8-4DB0-82DC-B5C075D069B6}" destId="{0C2245CD-2B70-4951-A829-006591BA6D79}" srcOrd="3" destOrd="0" presId="urn:microsoft.com/office/officeart/2009/3/layout/PlusandMinus"/>
    <dgm:cxn modelId="{8BD79AFF-3FD8-4630-B5A1-6BEB2529141B}" type="presParOf" srcId="{74D861FF-C5D8-4DB0-82DC-B5C075D069B6}" destId="{29EC1C43-DCBD-4442-80B1-66AA1C65D67A}" srcOrd="4" destOrd="0" presId="urn:microsoft.com/office/officeart/2009/3/layout/PlusandMinus"/>
    <dgm:cxn modelId="{19B6999C-036B-492D-88DC-5CF47DDCA0CD}" type="presParOf" srcId="{74D861FF-C5D8-4DB0-82DC-B5C075D069B6}" destId="{390EC04A-D4CB-4C79-A0C7-AFB2972BEA51}"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595AA2-24D8-4681-890A-319F28730B15}" type="doc">
      <dgm:prSet loTypeId="urn:microsoft.com/office/officeart/2005/8/layout/chart3" loCatId="relationship" qsTypeId="urn:microsoft.com/office/officeart/2005/8/quickstyle/simple1" qsCatId="simple" csTypeId="urn:microsoft.com/office/officeart/2005/8/colors/colorful1" csCatId="colorful" phldr="1"/>
      <dgm:spPr/>
    </dgm:pt>
    <dgm:pt modelId="{8CB062D7-20C4-4A04-BEEE-03447295A942}">
      <dgm:prSet phldrT="[Text]"/>
      <dgm:spPr/>
      <dgm:t>
        <a:bodyPr/>
        <a:lstStyle/>
        <a:p>
          <a:r>
            <a:rPr lang="en-US" dirty="0" err="1" smtClean="0"/>
            <a:t>Phẫu</a:t>
          </a:r>
          <a:r>
            <a:rPr lang="en-US" dirty="0" smtClean="0"/>
            <a:t> </a:t>
          </a:r>
          <a:r>
            <a:rPr lang="en-US" dirty="0" err="1" smtClean="0"/>
            <a:t>thuật</a:t>
          </a:r>
          <a:endParaRPr lang="en-US" dirty="0"/>
        </a:p>
      </dgm:t>
    </dgm:pt>
    <dgm:pt modelId="{B0ACF6EC-BB81-4691-8ADA-40FC9F10C200}" type="parTrans" cxnId="{E03759BF-E60C-4F82-8BF5-F83C46D89D3E}">
      <dgm:prSet/>
      <dgm:spPr/>
      <dgm:t>
        <a:bodyPr/>
        <a:lstStyle/>
        <a:p>
          <a:endParaRPr lang="en-US"/>
        </a:p>
      </dgm:t>
    </dgm:pt>
    <dgm:pt modelId="{154267B6-6886-46ED-B9E7-0873D6BFD2C2}" type="sibTrans" cxnId="{E03759BF-E60C-4F82-8BF5-F83C46D89D3E}">
      <dgm:prSet/>
      <dgm:spPr/>
      <dgm:t>
        <a:bodyPr/>
        <a:lstStyle/>
        <a:p>
          <a:endParaRPr lang="en-US"/>
        </a:p>
      </dgm:t>
    </dgm:pt>
    <dgm:pt modelId="{429118F4-5718-4565-9720-E608FB1FC60C}">
      <dgm:prSet phldrT="[Text]"/>
      <dgm:spPr/>
      <dgm:t>
        <a:bodyPr/>
        <a:lstStyle/>
        <a:p>
          <a:r>
            <a:rPr lang="en-US" dirty="0" err="1" smtClean="0"/>
            <a:t>Liệu</a:t>
          </a:r>
          <a:r>
            <a:rPr lang="en-US" dirty="0" smtClean="0"/>
            <a:t> </a:t>
          </a:r>
          <a:r>
            <a:rPr lang="en-US" dirty="0" err="1" smtClean="0"/>
            <a:t>pháp</a:t>
          </a:r>
          <a:r>
            <a:rPr lang="en-US" dirty="0" smtClean="0"/>
            <a:t> </a:t>
          </a:r>
          <a:r>
            <a:rPr lang="en-US" dirty="0" err="1" smtClean="0"/>
            <a:t>trúng</a:t>
          </a:r>
          <a:r>
            <a:rPr lang="en-US" dirty="0" smtClean="0"/>
            <a:t> </a:t>
          </a:r>
          <a:r>
            <a:rPr lang="en-US" dirty="0" err="1" smtClean="0"/>
            <a:t>đích</a:t>
          </a:r>
          <a:endParaRPr lang="en-US" dirty="0"/>
        </a:p>
      </dgm:t>
    </dgm:pt>
    <dgm:pt modelId="{21B89802-94E9-431F-B19D-3729A8D9EEDE}" type="parTrans" cxnId="{767F4CBF-EE62-413E-9C89-78FCE759F63B}">
      <dgm:prSet/>
      <dgm:spPr/>
      <dgm:t>
        <a:bodyPr/>
        <a:lstStyle/>
        <a:p>
          <a:endParaRPr lang="en-US"/>
        </a:p>
      </dgm:t>
    </dgm:pt>
    <dgm:pt modelId="{61C219FA-E1EC-4F6C-902A-4549A6148CF7}" type="sibTrans" cxnId="{767F4CBF-EE62-413E-9C89-78FCE759F63B}">
      <dgm:prSet/>
      <dgm:spPr/>
      <dgm:t>
        <a:bodyPr/>
        <a:lstStyle/>
        <a:p>
          <a:endParaRPr lang="en-US"/>
        </a:p>
      </dgm:t>
    </dgm:pt>
    <dgm:pt modelId="{291126E3-FEB4-464A-8511-7D585697408B}">
      <dgm:prSet phldrT="[Text]"/>
      <dgm:spPr/>
      <dgm:t>
        <a:bodyPr/>
        <a:lstStyle/>
        <a:p>
          <a:r>
            <a:rPr lang="en-US" dirty="0" err="1" smtClean="0"/>
            <a:t>Hóa</a:t>
          </a:r>
          <a:r>
            <a:rPr lang="en-US" dirty="0" smtClean="0"/>
            <a:t> </a:t>
          </a:r>
          <a:r>
            <a:rPr lang="en-US" dirty="0" err="1" smtClean="0"/>
            <a:t>trị</a:t>
          </a:r>
          <a:endParaRPr lang="en-US" dirty="0"/>
        </a:p>
      </dgm:t>
    </dgm:pt>
    <dgm:pt modelId="{35DC4D68-6FA0-4532-BD98-531DDD42DB1F}" type="parTrans" cxnId="{7841AD6B-6200-40C5-B886-48B5416757A1}">
      <dgm:prSet/>
      <dgm:spPr/>
      <dgm:t>
        <a:bodyPr/>
        <a:lstStyle/>
        <a:p>
          <a:endParaRPr lang="en-US"/>
        </a:p>
      </dgm:t>
    </dgm:pt>
    <dgm:pt modelId="{C01AFB5B-CC09-4E85-AE68-A7A1A09F57F6}" type="sibTrans" cxnId="{7841AD6B-6200-40C5-B886-48B5416757A1}">
      <dgm:prSet/>
      <dgm:spPr/>
      <dgm:t>
        <a:bodyPr/>
        <a:lstStyle/>
        <a:p>
          <a:endParaRPr lang="en-US"/>
        </a:p>
      </dgm:t>
    </dgm:pt>
    <dgm:pt modelId="{7A9E351F-E332-4CC4-9E73-FA1946614602}" type="pres">
      <dgm:prSet presAssocID="{11595AA2-24D8-4681-890A-319F28730B15}" presName="compositeShape" presStyleCnt="0">
        <dgm:presLayoutVars>
          <dgm:chMax val="7"/>
          <dgm:dir/>
          <dgm:resizeHandles val="exact"/>
        </dgm:presLayoutVars>
      </dgm:prSet>
      <dgm:spPr/>
    </dgm:pt>
    <dgm:pt modelId="{566D9C26-5D03-466A-83D7-30A281BDBAC9}" type="pres">
      <dgm:prSet presAssocID="{11595AA2-24D8-4681-890A-319F28730B15}" presName="wedge1" presStyleLbl="node1" presStyleIdx="0" presStyleCnt="3"/>
      <dgm:spPr/>
      <dgm:t>
        <a:bodyPr/>
        <a:lstStyle/>
        <a:p>
          <a:endParaRPr lang="en-US"/>
        </a:p>
      </dgm:t>
    </dgm:pt>
    <dgm:pt modelId="{674EC69F-E8FF-48AC-8998-A0930D221F31}" type="pres">
      <dgm:prSet presAssocID="{11595AA2-24D8-4681-890A-319F28730B15}" presName="wedge1Tx" presStyleLbl="node1" presStyleIdx="0" presStyleCnt="3">
        <dgm:presLayoutVars>
          <dgm:chMax val="0"/>
          <dgm:chPref val="0"/>
          <dgm:bulletEnabled val="1"/>
        </dgm:presLayoutVars>
      </dgm:prSet>
      <dgm:spPr/>
      <dgm:t>
        <a:bodyPr/>
        <a:lstStyle/>
        <a:p>
          <a:endParaRPr lang="en-US"/>
        </a:p>
      </dgm:t>
    </dgm:pt>
    <dgm:pt modelId="{F33DA454-2F21-4828-8CD9-123AAD553E74}" type="pres">
      <dgm:prSet presAssocID="{11595AA2-24D8-4681-890A-319F28730B15}" presName="wedge2" presStyleLbl="node1" presStyleIdx="1" presStyleCnt="3"/>
      <dgm:spPr/>
      <dgm:t>
        <a:bodyPr/>
        <a:lstStyle/>
        <a:p>
          <a:endParaRPr lang="en-US"/>
        </a:p>
      </dgm:t>
    </dgm:pt>
    <dgm:pt modelId="{5A44D0CD-CEEF-4C83-8155-1ABA871540CA}" type="pres">
      <dgm:prSet presAssocID="{11595AA2-24D8-4681-890A-319F28730B15}" presName="wedge2Tx" presStyleLbl="node1" presStyleIdx="1" presStyleCnt="3">
        <dgm:presLayoutVars>
          <dgm:chMax val="0"/>
          <dgm:chPref val="0"/>
          <dgm:bulletEnabled val="1"/>
        </dgm:presLayoutVars>
      </dgm:prSet>
      <dgm:spPr/>
      <dgm:t>
        <a:bodyPr/>
        <a:lstStyle/>
        <a:p>
          <a:endParaRPr lang="en-US"/>
        </a:p>
      </dgm:t>
    </dgm:pt>
    <dgm:pt modelId="{E30CA0EF-9F02-46D9-933C-682E6796FE9D}" type="pres">
      <dgm:prSet presAssocID="{11595AA2-24D8-4681-890A-319F28730B15}" presName="wedge3" presStyleLbl="node1" presStyleIdx="2" presStyleCnt="3"/>
      <dgm:spPr/>
      <dgm:t>
        <a:bodyPr/>
        <a:lstStyle/>
        <a:p>
          <a:endParaRPr lang="en-US"/>
        </a:p>
      </dgm:t>
    </dgm:pt>
    <dgm:pt modelId="{52F53B8C-7243-4471-82D3-CEA555E8AAC5}" type="pres">
      <dgm:prSet presAssocID="{11595AA2-24D8-4681-890A-319F28730B15}" presName="wedge3Tx" presStyleLbl="node1" presStyleIdx="2" presStyleCnt="3">
        <dgm:presLayoutVars>
          <dgm:chMax val="0"/>
          <dgm:chPref val="0"/>
          <dgm:bulletEnabled val="1"/>
        </dgm:presLayoutVars>
      </dgm:prSet>
      <dgm:spPr/>
      <dgm:t>
        <a:bodyPr/>
        <a:lstStyle/>
        <a:p>
          <a:endParaRPr lang="en-US"/>
        </a:p>
      </dgm:t>
    </dgm:pt>
  </dgm:ptLst>
  <dgm:cxnLst>
    <dgm:cxn modelId="{80C93065-BFBF-4341-896C-1CCD648CFA76}" type="presOf" srcId="{291126E3-FEB4-464A-8511-7D585697408B}" destId="{E30CA0EF-9F02-46D9-933C-682E6796FE9D}" srcOrd="0" destOrd="0" presId="urn:microsoft.com/office/officeart/2005/8/layout/chart3"/>
    <dgm:cxn modelId="{7841AD6B-6200-40C5-B886-48B5416757A1}" srcId="{11595AA2-24D8-4681-890A-319F28730B15}" destId="{291126E3-FEB4-464A-8511-7D585697408B}" srcOrd="2" destOrd="0" parTransId="{35DC4D68-6FA0-4532-BD98-531DDD42DB1F}" sibTransId="{C01AFB5B-CC09-4E85-AE68-A7A1A09F57F6}"/>
    <dgm:cxn modelId="{BF8A7BCE-2887-4D45-9B55-FB03A2175465}" type="presOf" srcId="{429118F4-5718-4565-9720-E608FB1FC60C}" destId="{5A44D0CD-CEEF-4C83-8155-1ABA871540CA}" srcOrd="1" destOrd="0" presId="urn:microsoft.com/office/officeart/2005/8/layout/chart3"/>
    <dgm:cxn modelId="{A5D92BFE-6890-4263-A428-08709DD9834C}" type="presOf" srcId="{291126E3-FEB4-464A-8511-7D585697408B}" destId="{52F53B8C-7243-4471-82D3-CEA555E8AAC5}" srcOrd="1" destOrd="0" presId="urn:microsoft.com/office/officeart/2005/8/layout/chart3"/>
    <dgm:cxn modelId="{F2DC5807-8649-4AF3-8952-C4E251B95907}" type="presOf" srcId="{429118F4-5718-4565-9720-E608FB1FC60C}" destId="{F33DA454-2F21-4828-8CD9-123AAD553E74}" srcOrd="0" destOrd="0" presId="urn:microsoft.com/office/officeart/2005/8/layout/chart3"/>
    <dgm:cxn modelId="{CBC7C2D0-EE22-4117-A4D9-F5BDEC889CFC}" type="presOf" srcId="{11595AA2-24D8-4681-890A-319F28730B15}" destId="{7A9E351F-E332-4CC4-9E73-FA1946614602}" srcOrd="0" destOrd="0" presId="urn:microsoft.com/office/officeart/2005/8/layout/chart3"/>
    <dgm:cxn modelId="{50634469-963E-4B32-A9C2-D5955E1A9CF9}" type="presOf" srcId="{8CB062D7-20C4-4A04-BEEE-03447295A942}" destId="{674EC69F-E8FF-48AC-8998-A0930D221F31}" srcOrd="1" destOrd="0" presId="urn:microsoft.com/office/officeart/2005/8/layout/chart3"/>
    <dgm:cxn modelId="{E03759BF-E60C-4F82-8BF5-F83C46D89D3E}" srcId="{11595AA2-24D8-4681-890A-319F28730B15}" destId="{8CB062D7-20C4-4A04-BEEE-03447295A942}" srcOrd="0" destOrd="0" parTransId="{B0ACF6EC-BB81-4691-8ADA-40FC9F10C200}" sibTransId="{154267B6-6886-46ED-B9E7-0873D6BFD2C2}"/>
    <dgm:cxn modelId="{767F4CBF-EE62-413E-9C89-78FCE759F63B}" srcId="{11595AA2-24D8-4681-890A-319F28730B15}" destId="{429118F4-5718-4565-9720-E608FB1FC60C}" srcOrd="1" destOrd="0" parTransId="{21B89802-94E9-431F-B19D-3729A8D9EEDE}" sibTransId="{61C219FA-E1EC-4F6C-902A-4549A6148CF7}"/>
    <dgm:cxn modelId="{F5C9939D-63E2-4281-ADAB-606FB3ABB16B}" type="presOf" srcId="{8CB062D7-20C4-4A04-BEEE-03447295A942}" destId="{566D9C26-5D03-466A-83D7-30A281BDBAC9}" srcOrd="0" destOrd="0" presId="urn:microsoft.com/office/officeart/2005/8/layout/chart3"/>
    <dgm:cxn modelId="{35B9371D-3A06-4693-AA16-7E90DB85EBAF}" type="presParOf" srcId="{7A9E351F-E332-4CC4-9E73-FA1946614602}" destId="{566D9C26-5D03-466A-83D7-30A281BDBAC9}" srcOrd="0" destOrd="0" presId="urn:microsoft.com/office/officeart/2005/8/layout/chart3"/>
    <dgm:cxn modelId="{D15F3923-6C6B-4C82-A764-B4717E7C2F49}" type="presParOf" srcId="{7A9E351F-E332-4CC4-9E73-FA1946614602}" destId="{674EC69F-E8FF-48AC-8998-A0930D221F31}" srcOrd="1" destOrd="0" presId="urn:microsoft.com/office/officeart/2005/8/layout/chart3"/>
    <dgm:cxn modelId="{86DB587C-8158-4F3C-B4BB-9087E147AC98}" type="presParOf" srcId="{7A9E351F-E332-4CC4-9E73-FA1946614602}" destId="{F33DA454-2F21-4828-8CD9-123AAD553E74}" srcOrd="2" destOrd="0" presId="urn:microsoft.com/office/officeart/2005/8/layout/chart3"/>
    <dgm:cxn modelId="{BE7C6C3B-7170-44BA-92F9-AF86A204AFDF}" type="presParOf" srcId="{7A9E351F-E332-4CC4-9E73-FA1946614602}" destId="{5A44D0CD-CEEF-4C83-8155-1ABA871540CA}" srcOrd="3" destOrd="0" presId="urn:microsoft.com/office/officeart/2005/8/layout/chart3"/>
    <dgm:cxn modelId="{66CA4BC1-4128-4E85-AFFC-8EE474884879}" type="presParOf" srcId="{7A9E351F-E332-4CC4-9E73-FA1946614602}" destId="{E30CA0EF-9F02-46D9-933C-682E6796FE9D}" srcOrd="4" destOrd="0" presId="urn:microsoft.com/office/officeart/2005/8/layout/chart3"/>
    <dgm:cxn modelId="{21A55285-2EC0-4CDC-B682-C0431938BCF8}" type="presParOf" srcId="{7A9E351F-E332-4CC4-9E73-FA1946614602}" destId="{52F53B8C-7243-4471-82D3-CEA555E8AAC5}"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695572-9858-44C6-A37E-F4B6B540A1C1}" type="doc">
      <dgm:prSet loTypeId="urn:microsoft.com/office/officeart/2005/8/layout/hierarchy2" loCatId="hierarchy" qsTypeId="urn:microsoft.com/office/officeart/2005/8/quickstyle/simple1" qsCatId="simple" csTypeId="urn:microsoft.com/office/officeart/2005/8/colors/colorful1#2" csCatId="colorful" phldr="1"/>
      <dgm:spPr/>
      <dgm:t>
        <a:bodyPr/>
        <a:lstStyle/>
        <a:p>
          <a:endParaRPr lang="en-US"/>
        </a:p>
      </dgm:t>
    </dgm:pt>
    <dgm:pt modelId="{547C7A7C-BC3F-4D81-AC18-E19843FB5080}">
      <dgm:prSet phldrT="[Text]" custT="1"/>
      <dgm:spPr/>
      <dgm:t>
        <a:bodyPr/>
        <a:lstStyle/>
        <a:p>
          <a:r>
            <a:rPr lang="en-US" sz="2000" b="1" dirty="0" err="1" smtClean="0">
              <a:latin typeface="Arial" panose="020B0604020202020204" pitchFamily="34" charset="0"/>
              <a:cs typeface="Arial" panose="020B0604020202020204" pitchFamily="34" charset="0"/>
            </a:rPr>
            <a:t>Điều</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trị</a:t>
          </a:r>
          <a:r>
            <a:rPr lang="en-US" sz="2000" b="1" dirty="0" smtClean="0">
              <a:latin typeface="Arial" panose="020B0604020202020204" pitchFamily="34" charset="0"/>
              <a:cs typeface="Arial" panose="020B0604020202020204" pitchFamily="34" charset="0"/>
            </a:rPr>
            <a:t> K </a:t>
          </a:r>
          <a:r>
            <a:rPr lang="en-US" sz="2000" b="1" dirty="0" err="1" smtClean="0">
              <a:latin typeface="Arial" panose="020B0604020202020204" pitchFamily="34" charset="0"/>
              <a:cs typeface="Arial" panose="020B0604020202020204" pitchFamily="34" charset="0"/>
            </a:rPr>
            <a:t>đại</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tràng</a:t>
          </a:r>
          <a:endParaRPr lang="en-US" sz="2000" b="1" dirty="0">
            <a:latin typeface="Arial" panose="020B0604020202020204" pitchFamily="34" charset="0"/>
            <a:cs typeface="Arial" panose="020B0604020202020204" pitchFamily="34" charset="0"/>
          </a:endParaRPr>
        </a:p>
      </dgm:t>
    </dgm:pt>
    <dgm:pt modelId="{A51C7BD9-3F93-4883-B813-2F68221FA081}" type="parTrans" cxnId="{FB60E048-A719-4696-A8A4-BC01908B04D8}">
      <dgm:prSet/>
      <dgm:spPr/>
      <dgm:t>
        <a:bodyPr/>
        <a:lstStyle/>
        <a:p>
          <a:endParaRPr lang="en-US" sz="2000">
            <a:latin typeface="Arial" panose="020B0604020202020204" pitchFamily="34" charset="0"/>
            <a:cs typeface="Arial" panose="020B0604020202020204" pitchFamily="34" charset="0"/>
          </a:endParaRPr>
        </a:p>
      </dgm:t>
    </dgm:pt>
    <dgm:pt modelId="{1A9CBC4A-7FEC-4C3D-B6CC-A1EAC27BAF5B}" type="sibTrans" cxnId="{FB60E048-A719-4696-A8A4-BC01908B04D8}">
      <dgm:prSet/>
      <dgm:spPr/>
      <dgm:t>
        <a:bodyPr/>
        <a:lstStyle/>
        <a:p>
          <a:endParaRPr lang="en-US" sz="2000">
            <a:latin typeface="Arial" panose="020B0604020202020204" pitchFamily="34" charset="0"/>
            <a:cs typeface="Arial" panose="020B0604020202020204" pitchFamily="34" charset="0"/>
          </a:endParaRPr>
        </a:p>
      </dgm:t>
    </dgm:pt>
    <dgm:pt modelId="{8B62ACFB-E7FE-4805-A9A9-A9310772CD3E}">
      <dgm:prSet phldrT="[Text]" custT="1"/>
      <dgm:spPr/>
      <dgm:t>
        <a:bodyPr/>
        <a:lstStyle/>
        <a:p>
          <a:r>
            <a:rPr lang="en-US" sz="2000" b="1" dirty="0" err="1" smtClean="0">
              <a:latin typeface="Arial" panose="020B0604020202020204" pitchFamily="34" charset="0"/>
              <a:cs typeface="Arial" panose="020B0604020202020204" pitchFamily="34" charset="0"/>
            </a:rPr>
            <a:t>Triệt</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để</a:t>
          </a:r>
          <a:endParaRPr lang="en-US" sz="2000" b="1" dirty="0">
            <a:latin typeface="Arial" panose="020B0604020202020204" pitchFamily="34" charset="0"/>
            <a:cs typeface="Arial" panose="020B0604020202020204" pitchFamily="34" charset="0"/>
          </a:endParaRPr>
        </a:p>
      </dgm:t>
    </dgm:pt>
    <dgm:pt modelId="{2F2E75D2-212F-43F6-8CF1-1964C70F84BB}" type="parTrans" cxnId="{3090C800-675E-4866-A725-AB2272D3F810}">
      <dgm:prSet custT="1"/>
      <dgm:spPr/>
      <dgm:t>
        <a:bodyPr/>
        <a:lstStyle/>
        <a:p>
          <a:endParaRPr lang="en-US" sz="2000">
            <a:latin typeface="Arial" panose="020B0604020202020204" pitchFamily="34" charset="0"/>
            <a:cs typeface="Arial" panose="020B0604020202020204" pitchFamily="34" charset="0"/>
          </a:endParaRPr>
        </a:p>
      </dgm:t>
    </dgm:pt>
    <dgm:pt modelId="{443444DF-4FA3-47C0-8713-F574660F0049}" type="sibTrans" cxnId="{3090C800-675E-4866-A725-AB2272D3F810}">
      <dgm:prSet/>
      <dgm:spPr/>
      <dgm:t>
        <a:bodyPr/>
        <a:lstStyle/>
        <a:p>
          <a:endParaRPr lang="en-US" sz="2000">
            <a:latin typeface="Arial" panose="020B0604020202020204" pitchFamily="34" charset="0"/>
            <a:cs typeface="Arial" panose="020B0604020202020204" pitchFamily="34" charset="0"/>
          </a:endParaRPr>
        </a:p>
      </dgm:t>
    </dgm:pt>
    <dgm:pt modelId="{584198FA-B614-49B3-B3A9-627AB4BD26FA}">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Cắt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đại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tràng</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phải</a:t>
          </a:r>
          <a:endParaRPr lang="en-US" sz="2000" dirty="0">
            <a:solidFill>
              <a:srgbClr val="FF0000"/>
            </a:solidFill>
            <a:latin typeface="Arial" panose="020B0604020202020204" pitchFamily="34" charset="0"/>
            <a:cs typeface="Arial" panose="020B0604020202020204" pitchFamily="34" charset="0"/>
          </a:endParaRPr>
        </a:p>
      </dgm:t>
    </dgm:pt>
    <dgm:pt modelId="{0519DC92-07E8-48EC-97DF-622DA9BEC60A}" type="parTrans" cxnId="{60B55C14-C206-4B19-855D-C900A0862CBB}">
      <dgm:prSet custT="1"/>
      <dgm:spPr/>
      <dgm:t>
        <a:bodyPr/>
        <a:lstStyle/>
        <a:p>
          <a:endParaRPr lang="en-US" sz="2000">
            <a:latin typeface="Arial" panose="020B0604020202020204" pitchFamily="34" charset="0"/>
            <a:cs typeface="Arial" panose="020B0604020202020204" pitchFamily="34" charset="0"/>
          </a:endParaRPr>
        </a:p>
      </dgm:t>
    </dgm:pt>
    <dgm:pt modelId="{15549753-E282-42B7-A685-FA1B32965133}" type="sibTrans" cxnId="{60B55C14-C206-4B19-855D-C900A0862CBB}">
      <dgm:prSet/>
      <dgm:spPr/>
      <dgm:t>
        <a:bodyPr/>
        <a:lstStyle/>
        <a:p>
          <a:endParaRPr lang="en-US" sz="2000">
            <a:latin typeface="Arial" panose="020B0604020202020204" pitchFamily="34" charset="0"/>
            <a:cs typeface="Arial" panose="020B0604020202020204" pitchFamily="34" charset="0"/>
          </a:endParaRPr>
        </a:p>
      </dgm:t>
    </dgm:pt>
    <dgm:pt modelId="{6A7B53DE-FAB8-4762-8D91-8C36377EE21F}">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Cắt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đại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tràng</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ngang</a:t>
          </a:r>
          <a:endParaRPr lang="en-US" sz="2000" dirty="0">
            <a:solidFill>
              <a:srgbClr val="FF0000"/>
            </a:solidFill>
            <a:latin typeface="Arial" panose="020B0604020202020204" pitchFamily="34" charset="0"/>
            <a:cs typeface="Arial" panose="020B0604020202020204" pitchFamily="34" charset="0"/>
          </a:endParaRPr>
        </a:p>
      </dgm:t>
    </dgm:pt>
    <dgm:pt modelId="{069B6E44-2DFF-4F0B-A605-D50645515CB0}" type="parTrans" cxnId="{15BD61F0-3C2A-4E7F-A48C-AE1E4CB18246}">
      <dgm:prSet custT="1"/>
      <dgm:spPr/>
      <dgm:t>
        <a:bodyPr/>
        <a:lstStyle/>
        <a:p>
          <a:endParaRPr lang="en-US" sz="2000">
            <a:latin typeface="Arial" panose="020B0604020202020204" pitchFamily="34" charset="0"/>
            <a:cs typeface="Arial" panose="020B0604020202020204" pitchFamily="34" charset="0"/>
          </a:endParaRPr>
        </a:p>
      </dgm:t>
    </dgm:pt>
    <dgm:pt modelId="{8280FE0C-1A06-469B-B035-D86EA4FB2308}" type="sibTrans" cxnId="{15BD61F0-3C2A-4E7F-A48C-AE1E4CB18246}">
      <dgm:prSet/>
      <dgm:spPr/>
      <dgm:t>
        <a:bodyPr/>
        <a:lstStyle/>
        <a:p>
          <a:endParaRPr lang="en-US" sz="2000">
            <a:latin typeface="Arial" panose="020B0604020202020204" pitchFamily="34" charset="0"/>
            <a:cs typeface="Arial" panose="020B0604020202020204" pitchFamily="34" charset="0"/>
          </a:endParaRPr>
        </a:p>
      </dgm:t>
    </dgm:pt>
    <dgm:pt modelId="{D1483BCE-71E9-486D-B28A-B0BE588C1676}">
      <dgm:prSet phldrT="[Text]" custT="1"/>
      <dgm:spPr/>
      <dgm:t>
        <a:bodyPr/>
        <a:lstStyle/>
        <a:p>
          <a:r>
            <a:rPr lang="en-US" sz="2000" b="1" dirty="0" err="1" smtClean="0">
              <a:latin typeface="Arial" panose="020B0604020202020204" pitchFamily="34" charset="0"/>
              <a:cs typeface="Arial" panose="020B0604020202020204" pitchFamily="34" charset="0"/>
            </a:rPr>
            <a:t>Tạm</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bợ</a:t>
          </a:r>
          <a:endParaRPr lang="en-US" sz="2000" b="1" dirty="0">
            <a:latin typeface="Arial" panose="020B0604020202020204" pitchFamily="34" charset="0"/>
            <a:cs typeface="Arial" panose="020B0604020202020204" pitchFamily="34" charset="0"/>
          </a:endParaRPr>
        </a:p>
      </dgm:t>
    </dgm:pt>
    <dgm:pt modelId="{A4E2DDB9-76D6-40D1-AAB3-CBFF33FB04A3}" type="parTrans" cxnId="{A76FF8BD-525C-4199-A620-77C2152C2AE9}">
      <dgm:prSet custT="1"/>
      <dgm:spPr/>
      <dgm:t>
        <a:bodyPr/>
        <a:lstStyle/>
        <a:p>
          <a:endParaRPr lang="en-US" sz="2000">
            <a:latin typeface="Arial" panose="020B0604020202020204" pitchFamily="34" charset="0"/>
            <a:cs typeface="Arial" panose="020B0604020202020204" pitchFamily="34" charset="0"/>
          </a:endParaRPr>
        </a:p>
      </dgm:t>
    </dgm:pt>
    <dgm:pt modelId="{10C7773F-D966-4247-ADDC-AAE883C43E7E}" type="sibTrans" cxnId="{A76FF8BD-525C-4199-A620-77C2152C2AE9}">
      <dgm:prSet/>
      <dgm:spPr/>
      <dgm:t>
        <a:bodyPr/>
        <a:lstStyle/>
        <a:p>
          <a:endParaRPr lang="en-US" sz="2000">
            <a:latin typeface="Arial" panose="020B0604020202020204" pitchFamily="34" charset="0"/>
            <a:cs typeface="Arial" panose="020B0604020202020204" pitchFamily="34" charset="0"/>
          </a:endParaRPr>
        </a:p>
      </dgm:t>
    </dgm:pt>
    <dgm:pt modelId="{8872E3B7-415A-4A18-9EB5-945123C9DE2C}">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Cắt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đại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tràng</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trái</a:t>
          </a:r>
          <a:endParaRPr lang="en-US" sz="2000" dirty="0">
            <a:solidFill>
              <a:srgbClr val="FF0000"/>
            </a:solidFill>
            <a:latin typeface="Arial" panose="020B0604020202020204" pitchFamily="34" charset="0"/>
            <a:cs typeface="Arial" panose="020B0604020202020204" pitchFamily="34" charset="0"/>
          </a:endParaRPr>
        </a:p>
      </dgm:t>
    </dgm:pt>
    <dgm:pt modelId="{222688E8-3B80-454C-ABF7-D99E52405A80}" type="parTrans" cxnId="{9EC8929E-C134-4063-9191-E5D48DCEAACB}">
      <dgm:prSet custT="1"/>
      <dgm:spPr/>
      <dgm:t>
        <a:bodyPr/>
        <a:lstStyle/>
        <a:p>
          <a:endParaRPr lang="en-US" sz="2000">
            <a:latin typeface="Arial" panose="020B0604020202020204" pitchFamily="34" charset="0"/>
            <a:cs typeface="Arial" panose="020B0604020202020204" pitchFamily="34" charset="0"/>
          </a:endParaRPr>
        </a:p>
      </dgm:t>
    </dgm:pt>
    <dgm:pt modelId="{ABB9AA09-4DF6-417B-B4CB-F1A05F1709C1}" type="sibTrans" cxnId="{9EC8929E-C134-4063-9191-E5D48DCEAACB}">
      <dgm:prSet/>
      <dgm:spPr/>
      <dgm:t>
        <a:bodyPr/>
        <a:lstStyle/>
        <a:p>
          <a:endParaRPr lang="en-US" sz="2000">
            <a:latin typeface="Arial" panose="020B0604020202020204" pitchFamily="34" charset="0"/>
            <a:cs typeface="Arial" panose="020B0604020202020204" pitchFamily="34" charset="0"/>
          </a:endParaRPr>
        </a:p>
      </dgm:t>
    </dgm:pt>
    <dgm:pt modelId="{DED49C05-CD01-44A4-941B-7D2C928AF0A1}">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Cắt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đại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tràng</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chậu</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hông</a:t>
          </a:r>
          <a:endParaRPr lang="en-US" sz="2000" dirty="0">
            <a:solidFill>
              <a:srgbClr val="FF0000"/>
            </a:solidFill>
            <a:latin typeface="Arial" panose="020B0604020202020204" pitchFamily="34" charset="0"/>
            <a:cs typeface="Arial" panose="020B0604020202020204" pitchFamily="34" charset="0"/>
          </a:endParaRPr>
        </a:p>
      </dgm:t>
    </dgm:pt>
    <dgm:pt modelId="{301BFB78-630D-4A20-A139-E67C474A0C1A}" type="parTrans" cxnId="{F237AE30-39D0-4F5D-92F7-6701E15981B5}">
      <dgm:prSet custT="1"/>
      <dgm:spPr/>
      <dgm:t>
        <a:bodyPr/>
        <a:lstStyle/>
        <a:p>
          <a:endParaRPr lang="en-US" sz="2000">
            <a:latin typeface="Arial" panose="020B0604020202020204" pitchFamily="34" charset="0"/>
            <a:cs typeface="Arial" panose="020B0604020202020204" pitchFamily="34" charset="0"/>
          </a:endParaRPr>
        </a:p>
      </dgm:t>
    </dgm:pt>
    <dgm:pt modelId="{BDC21107-6D77-4D08-A3DF-FB4833465852}" type="sibTrans" cxnId="{F237AE30-39D0-4F5D-92F7-6701E15981B5}">
      <dgm:prSet/>
      <dgm:spPr/>
      <dgm:t>
        <a:bodyPr/>
        <a:lstStyle/>
        <a:p>
          <a:endParaRPr lang="en-US" sz="2000">
            <a:latin typeface="Arial" panose="020B0604020202020204" pitchFamily="34" charset="0"/>
            <a:cs typeface="Arial" panose="020B0604020202020204" pitchFamily="34" charset="0"/>
          </a:endParaRPr>
        </a:p>
      </dgm:t>
    </dgm:pt>
    <dgm:pt modelId="{19530BE6-B229-4E90-A072-4016D332CC98}">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Phẫu</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thuật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làm</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sạch</a:t>
          </a:r>
          <a:endParaRPr lang="en-US" sz="2000" dirty="0">
            <a:solidFill>
              <a:srgbClr val="FF0000"/>
            </a:solidFill>
            <a:latin typeface="Arial" panose="020B0604020202020204" pitchFamily="34" charset="0"/>
            <a:cs typeface="Arial" panose="020B0604020202020204" pitchFamily="34" charset="0"/>
          </a:endParaRPr>
        </a:p>
      </dgm:t>
    </dgm:pt>
    <dgm:pt modelId="{B4F39473-15FA-47FB-9639-14583479FDA0}" type="parTrans" cxnId="{0F4638B4-699F-45A1-AA2A-CE568566BBCB}">
      <dgm:prSet custT="1"/>
      <dgm:spPr/>
      <dgm:t>
        <a:bodyPr/>
        <a:lstStyle/>
        <a:p>
          <a:endParaRPr lang="en-US" sz="2000">
            <a:latin typeface="Arial" panose="020B0604020202020204" pitchFamily="34" charset="0"/>
            <a:cs typeface="Arial" panose="020B0604020202020204" pitchFamily="34" charset="0"/>
          </a:endParaRPr>
        </a:p>
      </dgm:t>
    </dgm:pt>
    <dgm:pt modelId="{3236E570-0D1F-40E9-928B-7A1E1C8D6876}" type="sibTrans" cxnId="{0F4638B4-699F-45A1-AA2A-CE568566BBCB}">
      <dgm:prSet/>
      <dgm:spPr/>
      <dgm:t>
        <a:bodyPr/>
        <a:lstStyle/>
        <a:p>
          <a:endParaRPr lang="en-US" sz="2000">
            <a:latin typeface="Arial" panose="020B0604020202020204" pitchFamily="34" charset="0"/>
            <a:cs typeface="Arial" panose="020B0604020202020204" pitchFamily="34" charset="0"/>
          </a:endParaRPr>
        </a:p>
      </dgm:t>
    </dgm:pt>
    <dgm:pt modelId="{2B216F13-3013-4869-A960-966EA7693909}">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Nối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tắt</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đoạn</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trên</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và</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dưới</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khối</a:t>
          </a:r>
          <a:r>
            <a:rPr lang="en-US" sz="2000" dirty="0" smtClean="0">
              <a:solidFill>
                <a:srgbClr val="FF0000"/>
              </a:solidFill>
              <a:latin typeface="Arial" panose="020B0604020202020204" pitchFamily="34" charset="0"/>
              <a:cs typeface="Arial" panose="020B0604020202020204" pitchFamily="34" charset="0"/>
            </a:rPr>
            <a:t> u</a:t>
          </a:r>
          <a:endParaRPr lang="en-US" sz="2000" dirty="0">
            <a:solidFill>
              <a:srgbClr val="FF0000"/>
            </a:solidFill>
            <a:latin typeface="Arial" panose="020B0604020202020204" pitchFamily="34" charset="0"/>
            <a:cs typeface="Arial" panose="020B0604020202020204" pitchFamily="34" charset="0"/>
          </a:endParaRPr>
        </a:p>
      </dgm:t>
    </dgm:pt>
    <dgm:pt modelId="{B711F581-AFE4-4EB5-9D7A-2C02208DE9E4}" type="parTrans" cxnId="{88E64842-9C26-4634-8521-ADC6573908DD}">
      <dgm:prSet custT="1"/>
      <dgm:spPr/>
      <dgm:t>
        <a:bodyPr/>
        <a:lstStyle/>
        <a:p>
          <a:endParaRPr lang="en-US" sz="2000">
            <a:latin typeface="Arial" panose="020B0604020202020204" pitchFamily="34" charset="0"/>
            <a:cs typeface="Arial" panose="020B0604020202020204" pitchFamily="34" charset="0"/>
          </a:endParaRPr>
        </a:p>
      </dgm:t>
    </dgm:pt>
    <dgm:pt modelId="{8C951857-A963-49BA-B0E4-2539ECD009D0}" type="sibTrans" cxnId="{88E64842-9C26-4634-8521-ADC6573908DD}">
      <dgm:prSet/>
      <dgm:spPr/>
      <dgm:t>
        <a:bodyPr/>
        <a:lstStyle/>
        <a:p>
          <a:endParaRPr lang="en-US" sz="2000">
            <a:latin typeface="Arial" panose="020B0604020202020204" pitchFamily="34" charset="0"/>
            <a:cs typeface="Arial" panose="020B0604020202020204" pitchFamily="34" charset="0"/>
          </a:endParaRPr>
        </a:p>
      </dgm:t>
    </dgm:pt>
    <dgm:pt modelId="{85D486D4-6725-4FB7-90EE-F3F4AA5B319F}">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err="1" smtClean="0">
              <a:solidFill>
                <a:srgbClr val="FF0000"/>
              </a:solidFill>
              <a:latin typeface="Arial" panose="020B0604020202020204" pitchFamily="34" charset="0"/>
              <a:cs typeface="Arial" panose="020B0604020202020204" pitchFamily="34" charset="0"/>
            </a:rPr>
            <a:t>Hậu</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môn</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nhân</a:t>
          </a:r>
          <a:r>
            <a:rPr lang="en-US" sz="2000" dirty="0" smtClean="0">
              <a:solidFill>
                <a:srgbClr val="FF0000"/>
              </a:solidFill>
              <a:latin typeface="Arial" panose="020B0604020202020204" pitchFamily="34" charset="0"/>
              <a:cs typeface="Arial" panose="020B0604020202020204" pitchFamily="34" charset="0"/>
            </a:rPr>
            <a:t> </a:t>
          </a:r>
          <a:r>
            <a:rPr lang="en-US" sz="2000" dirty="0" err="1" smtClean="0">
              <a:solidFill>
                <a:srgbClr val="FF0000"/>
              </a:solidFill>
              <a:latin typeface="Arial" panose="020B0604020202020204" pitchFamily="34" charset="0"/>
              <a:cs typeface="Arial" panose="020B0604020202020204" pitchFamily="34" charset="0"/>
            </a:rPr>
            <a:t>tạo</a:t>
          </a:r>
          <a:endParaRPr lang="en-US" sz="2000" dirty="0">
            <a:solidFill>
              <a:srgbClr val="FF0000"/>
            </a:solidFill>
            <a:latin typeface="Arial" panose="020B0604020202020204" pitchFamily="34" charset="0"/>
            <a:cs typeface="Arial" panose="020B0604020202020204" pitchFamily="34" charset="0"/>
          </a:endParaRPr>
        </a:p>
      </dgm:t>
    </dgm:pt>
    <dgm:pt modelId="{6C78E47E-9EA2-4068-8976-F757359B1AFF}" type="parTrans" cxnId="{06E72709-B5DA-4BEA-BC95-5086511EC652}">
      <dgm:prSet custT="1"/>
      <dgm:spPr/>
      <dgm:t>
        <a:bodyPr/>
        <a:lstStyle/>
        <a:p>
          <a:endParaRPr lang="en-US" sz="2000">
            <a:latin typeface="Arial" panose="020B0604020202020204" pitchFamily="34" charset="0"/>
            <a:cs typeface="Arial" panose="020B0604020202020204" pitchFamily="34" charset="0"/>
          </a:endParaRPr>
        </a:p>
      </dgm:t>
    </dgm:pt>
    <dgm:pt modelId="{9E35ACC9-158E-4878-A703-09EF6C2958D7}" type="sibTrans" cxnId="{06E72709-B5DA-4BEA-BC95-5086511EC652}">
      <dgm:prSet/>
      <dgm:spPr/>
      <dgm:t>
        <a:bodyPr/>
        <a:lstStyle/>
        <a:p>
          <a:endParaRPr lang="en-US" sz="2000">
            <a:latin typeface="Arial" panose="020B0604020202020204" pitchFamily="34" charset="0"/>
            <a:cs typeface="Arial" panose="020B0604020202020204" pitchFamily="34" charset="0"/>
          </a:endParaRPr>
        </a:p>
      </dgm:t>
    </dgm:pt>
    <dgm:pt modelId="{4357D0E7-236B-4F66-B125-6ABCA3B2987C}" type="pres">
      <dgm:prSet presAssocID="{04695572-9858-44C6-A37E-F4B6B540A1C1}" presName="diagram" presStyleCnt="0">
        <dgm:presLayoutVars>
          <dgm:chPref val="1"/>
          <dgm:dir/>
          <dgm:animOne val="branch"/>
          <dgm:animLvl val="lvl"/>
          <dgm:resizeHandles val="exact"/>
        </dgm:presLayoutVars>
      </dgm:prSet>
      <dgm:spPr/>
      <dgm:t>
        <a:bodyPr/>
        <a:lstStyle/>
        <a:p>
          <a:endParaRPr lang="en-US"/>
        </a:p>
      </dgm:t>
    </dgm:pt>
    <dgm:pt modelId="{66D8667A-0B74-4A95-8058-85820D90C4EB}" type="pres">
      <dgm:prSet presAssocID="{547C7A7C-BC3F-4D81-AC18-E19843FB5080}" presName="root1" presStyleCnt="0"/>
      <dgm:spPr/>
      <dgm:t>
        <a:bodyPr/>
        <a:lstStyle/>
        <a:p>
          <a:endParaRPr lang="en-US"/>
        </a:p>
      </dgm:t>
    </dgm:pt>
    <dgm:pt modelId="{F2FF79BD-5A43-4CD7-808C-EADDAC374D47}" type="pres">
      <dgm:prSet presAssocID="{547C7A7C-BC3F-4D81-AC18-E19843FB5080}" presName="LevelOneTextNode" presStyleLbl="node0" presStyleIdx="0" presStyleCnt="1" custScaleX="237732" custScaleY="174856" custLinFactNeighborX="40438" custLinFactNeighborY="-39719">
        <dgm:presLayoutVars>
          <dgm:chPref val="3"/>
        </dgm:presLayoutVars>
      </dgm:prSet>
      <dgm:spPr/>
      <dgm:t>
        <a:bodyPr/>
        <a:lstStyle/>
        <a:p>
          <a:endParaRPr lang="en-US"/>
        </a:p>
      </dgm:t>
    </dgm:pt>
    <dgm:pt modelId="{8C7772FA-A90B-4498-90AA-F6E4B00DC2AF}" type="pres">
      <dgm:prSet presAssocID="{547C7A7C-BC3F-4D81-AC18-E19843FB5080}" presName="level2hierChild" presStyleCnt="0"/>
      <dgm:spPr/>
      <dgm:t>
        <a:bodyPr/>
        <a:lstStyle/>
        <a:p>
          <a:endParaRPr lang="en-US"/>
        </a:p>
      </dgm:t>
    </dgm:pt>
    <dgm:pt modelId="{CF0BB0EC-E610-4EAD-B202-565375B39BFB}" type="pres">
      <dgm:prSet presAssocID="{2F2E75D2-212F-43F6-8CF1-1964C70F84BB}" presName="conn2-1" presStyleLbl="parChTrans1D2" presStyleIdx="0" presStyleCnt="2"/>
      <dgm:spPr/>
      <dgm:t>
        <a:bodyPr/>
        <a:lstStyle/>
        <a:p>
          <a:endParaRPr lang="en-US"/>
        </a:p>
      </dgm:t>
    </dgm:pt>
    <dgm:pt modelId="{0AA119D4-AF07-46DE-9A51-B933D1035255}" type="pres">
      <dgm:prSet presAssocID="{2F2E75D2-212F-43F6-8CF1-1964C70F84BB}" presName="connTx" presStyleLbl="parChTrans1D2" presStyleIdx="0" presStyleCnt="2"/>
      <dgm:spPr/>
      <dgm:t>
        <a:bodyPr/>
        <a:lstStyle/>
        <a:p>
          <a:endParaRPr lang="en-US"/>
        </a:p>
      </dgm:t>
    </dgm:pt>
    <dgm:pt modelId="{E6238036-C97E-45C7-B606-89EBC2B720F1}" type="pres">
      <dgm:prSet presAssocID="{8B62ACFB-E7FE-4805-A9A9-A9310772CD3E}" presName="root2" presStyleCnt="0"/>
      <dgm:spPr/>
      <dgm:t>
        <a:bodyPr/>
        <a:lstStyle/>
        <a:p>
          <a:endParaRPr lang="en-US"/>
        </a:p>
      </dgm:t>
    </dgm:pt>
    <dgm:pt modelId="{504F38AB-0D8C-49D8-92C6-375ADAA4F84B}" type="pres">
      <dgm:prSet presAssocID="{8B62ACFB-E7FE-4805-A9A9-A9310772CD3E}" presName="LevelTwoTextNode" presStyleLbl="node2" presStyleIdx="0" presStyleCnt="2" custScaleX="128329" custLinFactNeighborX="44949" custLinFactNeighborY="8603">
        <dgm:presLayoutVars>
          <dgm:chPref val="3"/>
        </dgm:presLayoutVars>
      </dgm:prSet>
      <dgm:spPr/>
      <dgm:t>
        <a:bodyPr/>
        <a:lstStyle/>
        <a:p>
          <a:endParaRPr lang="en-US"/>
        </a:p>
      </dgm:t>
    </dgm:pt>
    <dgm:pt modelId="{DE43ED75-41D5-49F3-8F2A-35A20EFACFF9}" type="pres">
      <dgm:prSet presAssocID="{8B62ACFB-E7FE-4805-A9A9-A9310772CD3E}" presName="level3hierChild" presStyleCnt="0"/>
      <dgm:spPr/>
      <dgm:t>
        <a:bodyPr/>
        <a:lstStyle/>
        <a:p>
          <a:endParaRPr lang="en-US"/>
        </a:p>
      </dgm:t>
    </dgm:pt>
    <dgm:pt modelId="{95F28090-6327-45B2-8A97-06402E609F2A}" type="pres">
      <dgm:prSet presAssocID="{0519DC92-07E8-48EC-97DF-622DA9BEC60A}" presName="conn2-1" presStyleLbl="parChTrans1D3" presStyleIdx="0" presStyleCnt="7"/>
      <dgm:spPr/>
      <dgm:t>
        <a:bodyPr/>
        <a:lstStyle/>
        <a:p>
          <a:endParaRPr lang="en-US"/>
        </a:p>
      </dgm:t>
    </dgm:pt>
    <dgm:pt modelId="{623F71FE-8E23-4317-8A8C-44419EDEC1B3}" type="pres">
      <dgm:prSet presAssocID="{0519DC92-07E8-48EC-97DF-622DA9BEC60A}" presName="connTx" presStyleLbl="parChTrans1D3" presStyleIdx="0" presStyleCnt="7"/>
      <dgm:spPr/>
      <dgm:t>
        <a:bodyPr/>
        <a:lstStyle/>
        <a:p>
          <a:endParaRPr lang="en-US"/>
        </a:p>
      </dgm:t>
    </dgm:pt>
    <dgm:pt modelId="{BEADB764-B9A7-402C-ADA0-FEFD5C9DB286}" type="pres">
      <dgm:prSet presAssocID="{584198FA-B614-49B3-B3A9-627AB4BD26FA}" presName="root2" presStyleCnt="0"/>
      <dgm:spPr/>
      <dgm:t>
        <a:bodyPr/>
        <a:lstStyle/>
        <a:p>
          <a:endParaRPr lang="en-US"/>
        </a:p>
      </dgm:t>
    </dgm:pt>
    <dgm:pt modelId="{3C4EB5D9-CD88-4AA9-B016-AF7135FA32E8}" type="pres">
      <dgm:prSet presAssocID="{584198FA-B614-49B3-B3A9-627AB4BD26FA}" presName="LevelTwoTextNode" presStyleLbl="node3" presStyleIdx="0" presStyleCnt="7" custScaleX="288734" custLinFactNeighborX="44949" custLinFactNeighborY="8603">
        <dgm:presLayoutVars>
          <dgm:chPref val="3"/>
        </dgm:presLayoutVars>
      </dgm:prSet>
      <dgm:spPr/>
      <dgm:t>
        <a:bodyPr/>
        <a:lstStyle/>
        <a:p>
          <a:endParaRPr lang="en-US"/>
        </a:p>
      </dgm:t>
    </dgm:pt>
    <dgm:pt modelId="{FA0B8B9A-F4BF-4C8C-8C7D-5415D6C389AE}" type="pres">
      <dgm:prSet presAssocID="{584198FA-B614-49B3-B3A9-627AB4BD26FA}" presName="level3hierChild" presStyleCnt="0"/>
      <dgm:spPr/>
      <dgm:t>
        <a:bodyPr/>
        <a:lstStyle/>
        <a:p>
          <a:endParaRPr lang="en-US"/>
        </a:p>
      </dgm:t>
    </dgm:pt>
    <dgm:pt modelId="{601E324A-184D-4564-94BF-946BF8A4A56A}" type="pres">
      <dgm:prSet presAssocID="{069B6E44-2DFF-4F0B-A605-D50645515CB0}" presName="conn2-1" presStyleLbl="parChTrans1D3" presStyleIdx="1" presStyleCnt="7"/>
      <dgm:spPr/>
      <dgm:t>
        <a:bodyPr/>
        <a:lstStyle/>
        <a:p>
          <a:endParaRPr lang="en-US"/>
        </a:p>
      </dgm:t>
    </dgm:pt>
    <dgm:pt modelId="{7E55D969-2EC5-427B-A0B2-C62A073C19E1}" type="pres">
      <dgm:prSet presAssocID="{069B6E44-2DFF-4F0B-A605-D50645515CB0}" presName="connTx" presStyleLbl="parChTrans1D3" presStyleIdx="1" presStyleCnt="7"/>
      <dgm:spPr/>
      <dgm:t>
        <a:bodyPr/>
        <a:lstStyle/>
        <a:p>
          <a:endParaRPr lang="en-US"/>
        </a:p>
      </dgm:t>
    </dgm:pt>
    <dgm:pt modelId="{67EFAFC4-0F22-4CC8-983F-1495DBEEAA24}" type="pres">
      <dgm:prSet presAssocID="{6A7B53DE-FAB8-4762-8D91-8C36377EE21F}" presName="root2" presStyleCnt="0"/>
      <dgm:spPr/>
      <dgm:t>
        <a:bodyPr/>
        <a:lstStyle/>
        <a:p>
          <a:endParaRPr lang="en-US"/>
        </a:p>
      </dgm:t>
    </dgm:pt>
    <dgm:pt modelId="{3FCCD4C6-0D26-4553-973B-420E66988C30}" type="pres">
      <dgm:prSet presAssocID="{6A7B53DE-FAB8-4762-8D91-8C36377EE21F}" presName="LevelTwoTextNode" presStyleLbl="node3" presStyleIdx="1" presStyleCnt="7" custScaleX="289019" custLinFactNeighborX="44949" custLinFactNeighborY="8603">
        <dgm:presLayoutVars>
          <dgm:chPref val="3"/>
        </dgm:presLayoutVars>
      </dgm:prSet>
      <dgm:spPr/>
      <dgm:t>
        <a:bodyPr/>
        <a:lstStyle/>
        <a:p>
          <a:endParaRPr lang="en-US"/>
        </a:p>
      </dgm:t>
    </dgm:pt>
    <dgm:pt modelId="{A890EB70-E563-49C7-8AFB-168F8EC59D0F}" type="pres">
      <dgm:prSet presAssocID="{6A7B53DE-FAB8-4762-8D91-8C36377EE21F}" presName="level3hierChild" presStyleCnt="0"/>
      <dgm:spPr/>
      <dgm:t>
        <a:bodyPr/>
        <a:lstStyle/>
        <a:p>
          <a:endParaRPr lang="en-US"/>
        </a:p>
      </dgm:t>
    </dgm:pt>
    <dgm:pt modelId="{9B18C263-DC27-4F43-B99C-39714A3E111D}" type="pres">
      <dgm:prSet presAssocID="{222688E8-3B80-454C-ABF7-D99E52405A80}" presName="conn2-1" presStyleLbl="parChTrans1D3" presStyleIdx="2" presStyleCnt="7"/>
      <dgm:spPr/>
      <dgm:t>
        <a:bodyPr/>
        <a:lstStyle/>
        <a:p>
          <a:endParaRPr lang="en-US"/>
        </a:p>
      </dgm:t>
    </dgm:pt>
    <dgm:pt modelId="{598EBA2A-CE5F-4A00-BF63-0E92D440DD02}" type="pres">
      <dgm:prSet presAssocID="{222688E8-3B80-454C-ABF7-D99E52405A80}" presName="connTx" presStyleLbl="parChTrans1D3" presStyleIdx="2" presStyleCnt="7"/>
      <dgm:spPr/>
      <dgm:t>
        <a:bodyPr/>
        <a:lstStyle/>
        <a:p>
          <a:endParaRPr lang="en-US"/>
        </a:p>
      </dgm:t>
    </dgm:pt>
    <dgm:pt modelId="{6B1CB9C9-7129-41B8-9B1D-69C4C1F73E8B}" type="pres">
      <dgm:prSet presAssocID="{8872E3B7-415A-4A18-9EB5-945123C9DE2C}" presName="root2" presStyleCnt="0"/>
      <dgm:spPr/>
      <dgm:t>
        <a:bodyPr/>
        <a:lstStyle/>
        <a:p>
          <a:endParaRPr lang="en-US"/>
        </a:p>
      </dgm:t>
    </dgm:pt>
    <dgm:pt modelId="{9D0A1C10-D66A-4AC1-8A0E-7E13BE56DDB6}" type="pres">
      <dgm:prSet presAssocID="{8872E3B7-415A-4A18-9EB5-945123C9DE2C}" presName="LevelTwoTextNode" presStyleLbl="node3" presStyleIdx="2" presStyleCnt="7" custScaleX="289019" custLinFactNeighborX="44949" custLinFactNeighborY="8603">
        <dgm:presLayoutVars>
          <dgm:chPref val="3"/>
        </dgm:presLayoutVars>
      </dgm:prSet>
      <dgm:spPr/>
      <dgm:t>
        <a:bodyPr/>
        <a:lstStyle/>
        <a:p>
          <a:endParaRPr lang="en-US"/>
        </a:p>
      </dgm:t>
    </dgm:pt>
    <dgm:pt modelId="{E5338B8C-46E6-4D2D-A1D4-A841E2254A5B}" type="pres">
      <dgm:prSet presAssocID="{8872E3B7-415A-4A18-9EB5-945123C9DE2C}" presName="level3hierChild" presStyleCnt="0"/>
      <dgm:spPr/>
      <dgm:t>
        <a:bodyPr/>
        <a:lstStyle/>
        <a:p>
          <a:endParaRPr lang="en-US"/>
        </a:p>
      </dgm:t>
    </dgm:pt>
    <dgm:pt modelId="{85EAEC25-D463-4001-A29C-7BCC7073412C}" type="pres">
      <dgm:prSet presAssocID="{301BFB78-630D-4A20-A139-E67C474A0C1A}" presName="conn2-1" presStyleLbl="parChTrans1D3" presStyleIdx="3" presStyleCnt="7"/>
      <dgm:spPr/>
      <dgm:t>
        <a:bodyPr/>
        <a:lstStyle/>
        <a:p>
          <a:endParaRPr lang="en-US"/>
        </a:p>
      </dgm:t>
    </dgm:pt>
    <dgm:pt modelId="{A0F27E2D-CE0F-45EA-8D08-F3D390ADA363}" type="pres">
      <dgm:prSet presAssocID="{301BFB78-630D-4A20-A139-E67C474A0C1A}" presName="connTx" presStyleLbl="parChTrans1D3" presStyleIdx="3" presStyleCnt="7"/>
      <dgm:spPr/>
      <dgm:t>
        <a:bodyPr/>
        <a:lstStyle/>
        <a:p>
          <a:endParaRPr lang="en-US"/>
        </a:p>
      </dgm:t>
    </dgm:pt>
    <dgm:pt modelId="{4884E250-9FBE-431F-A330-5927F7B9B7E0}" type="pres">
      <dgm:prSet presAssocID="{DED49C05-CD01-44A4-941B-7D2C928AF0A1}" presName="root2" presStyleCnt="0"/>
      <dgm:spPr/>
      <dgm:t>
        <a:bodyPr/>
        <a:lstStyle/>
        <a:p>
          <a:endParaRPr lang="en-US"/>
        </a:p>
      </dgm:t>
    </dgm:pt>
    <dgm:pt modelId="{23A939F1-EEF8-4DC8-AB32-C12A2F796344}" type="pres">
      <dgm:prSet presAssocID="{DED49C05-CD01-44A4-941B-7D2C928AF0A1}" presName="LevelTwoTextNode" presStyleLbl="node3" presStyleIdx="3" presStyleCnt="7" custScaleX="289019" custLinFactNeighborX="44949" custLinFactNeighborY="8603">
        <dgm:presLayoutVars>
          <dgm:chPref val="3"/>
        </dgm:presLayoutVars>
      </dgm:prSet>
      <dgm:spPr/>
      <dgm:t>
        <a:bodyPr/>
        <a:lstStyle/>
        <a:p>
          <a:endParaRPr lang="en-US"/>
        </a:p>
      </dgm:t>
    </dgm:pt>
    <dgm:pt modelId="{FDD4717B-95EF-4773-9D02-721F3AE1044C}" type="pres">
      <dgm:prSet presAssocID="{DED49C05-CD01-44A4-941B-7D2C928AF0A1}" presName="level3hierChild" presStyleCnt="0"/>
      <dgm:spPr/>
      <dgm:t>
        <a:bodyPr/>
        <a:lstStyle/>
        <a:p>
          <a:endParaRPr lang="en-US"/>
        </a:p>
      </dgm:t>
    </dgm:pt>
    <dgm:pt modelId="{B5EF6C19-91EC-4BF8-B71F-199C4A49E6B1}" type="pres">
      <dgm:prSet presAssocID="{A4E2DDB9-76D6-40D1-AAB3-CBFF33FB04A3}" presName="conn2-1" presStyleLbl="parChTrans1D2" presStyleIdx="1" presStyleCnt="2"/>
      <dgm:spPr/>
      <dgm:t>
        <a:bodyPr/>
        <a:lstStyle/>
        <a:p>
          <a:endParaRPr lang="en-US"/>
        </a:p>
      </dgm:t>
    </dgm:pt>
    <dgm:pt modelId="{B860E24A-91C6-4A2A-91B5-E395030A5BAA}" type="pres">
      <dgm:prSet presAssocID="{A4E2DDB9-76D6-40D1-AAB3-CBFF33FB04A3}" presName="connTx" presStyleLbl="parChTrans1D2" presStyleIdx="1" presStyleCnt="2"/>
      <dgm:spPr/>
      <dgm:t>
        <a:bodyPr/>
        <a:lstStyle/>
        <a:p>
          <a:endParaRPr lang="en-US"/>
        </a:p>
      </dgm:t>
    </dgm:pt>
    <dgm:pt modelId="{6261EC56-9ECD-49B2-958E-D95F15F421A3}" type="pres">
      <dgm:prSet presAssocID="{D1483BCE-71E9-486D-B28A-B0BE588C1676}" presName="root2" presStyleCnt="0"/>
      <dgm:spPr/>
      <dgm:t>
        <a:bodyPr/>
        <a:lstStyle/>
        <a:p>
          <a:endParaRPr lang="en-US"/>
        </a:p>
      </dgm:t>
    </dgm:pt>
    <dgm:pt modelId="{F14302A9-E4BA-4675-9491-C944BEE2CF40}" type="pres">
      <dgm:prSet presAssocID="{D1483BCE-71E9-486D-B28A-B0BE588C1676}" presName="LevelTwoTextNode" presStyleLbl="node2" presStyleIdx="1" presStyleCnt="2" custScaleX="133888" custLinFactNeighborX="44949" custLinFactNeighborY="8603">
        <dgm:presLayoutVars>
          <dgm:chPref val="3"/>
        </dgm:presLayoutVars>
      </dgm:prSet>
      <dgm:spPr/>
      <dgm:t>
        <a:bodyPr/>
        <a:lstStyle/>
        <a:p>
          <a:endParaRPr lang="en-US"/>
        </a:p>
      </dgm:t>
    </dgm:pt>
    <dgm:pt modelId="{1DF83D76-311C-4285-B0D5-AC21237DC330}" type="pres">
      <dgm:prSet presAssocID="{D1483BCE-71E9-486D-B28A-B0BE588C1676}" presName="level3hierChild" presStyleCnt="0"/>
      <dgm:spPr/>
      <dgm:t>
        <a:bodyPr/>
        <a:lstStyle/>
        <a:p>
          <a:endParaRPr lang="en-US"/>
        </a:p>
      </dgm:t>
    </dgm:pt>
    <dgm:pt modelId="{16682D42-8C9C-451E-90BB-FBF9FF78F463}" type="pres">
      <dgm:prSet presAssocID="{B4F39473-15FA-47FB-9639-14583479FDA0}" presName="conn2-1" presStyleLbl="parChTrans1D3" presStyleIdx="4" presStyleCnt="7"/>
      <dgm:spPr/>
      <dgm:t>
        <a:bodyPr/>
        <a:lstStyle/>
        <a:p>
          <a:endParaRPr lang="en-US"/>
        </a:p>
      </dgm:t>
    </dgm:pt>
    <dgm:pt modelId="{08B01D82-4994-458A-A4FA-94019ABF78F3}" type="pres">
      <dgm:prSet presAssocID="{B4F39473-15FA-47FB-9639-14583479FDA0}" presName="connTx" presStyleLbl="parChTrans1D3" presStyleIdx="4" presStyleCnt="7"/>
      <dgm:spPr/>
      <dgm:t>
        <a:bodyPr/>
        <a:lstStyle/>
        <a:p>
          <a:endParaRPr lang="en-US"/>
        </a:p>
      </dgm:t>
    </dgm:pt>
    <dgm:pt modelId="{C48DEE13-E50B-47F9-81BC-E18DADC53D71}" type="pres">
      <dgm:prSet presAssocID="{19530BE6-B229-4E90-A072-4016D332CC98}" presName="root2" presStyleCnt="0"/>
      <dgm:spPr/>
      <dgm:t>
        <a:bodyPr/>
        <a:lstStyle/>
        <a:p>
          <a:endParaRPr lang="en-US"/>
        </a:p>
      </dgm:t>
    </dgm:pt>
    <dgm:pt modelId="{D57099BD-8480-4D9F-919F-81A5FDC66D0A}" type="pres">
      <dgm:prSet presAssocID="{19530BE6-B229-4E90-A072-4016D332CC98}" presName="LevelTwoTextNode" presStyleLbl="node3" presStyleIdx="4" presStyleCnt="7" custScaleX="280048" custLinFactNeighborX="44949" custLinFactNeighborY="8603">
        <dgm:presLayoutVars>
          <dgm:chPref val="3"/>
        </dgm:presLayoutVars>
      </dgm:prSet>
      <dgm:spPr/>
      <dgm:t>
        <a:bodyPr/>
        <a:lstStyle/>
        <a:p>
          <a:endParaRPr lang="en-US"/>
        </a:p>
      </dgm:t>
    </dgm:pt>
    <dgm:pt modelId="{0DA968C2-D1C6-44C9-9C14-075EB922CA43}" type="pres">
      <dgm:prSet presAssocID="{19530BE6-B229-4E90-A072-4016D332CC98}" presName="level3hierChild" presStyleCnt="0"/>
      <dgm:spPr/>
      <dgm:t>
        <a:bodyPr/>
        <a:lstStyle/>
        <a:p>
          <a:endParaRPr lang="en-US"/>
        </a:p>
      </dgm:t>
    </dgm:pt>
    <dgm:pt modelId="{1796813E-C4FB-4364-A996-3091E70F6C90}" type="pres">
      <dgm:prSet presAssocID="{B711F581-AFE4-4EB5-9D7A-2C02208DE9E4}" presName="conn2-1" presStyleLbl="parChTrans1D3" presStyleIdx="5" presStyleCnt="7"/>
      <dgm:spPr/>
      <dgm:t>
        <a:bodyPr/>
        <a:lstStyle/>
        <a:p>
          <a:endParaRPr lang="en-US"/>
        </a:p>
      </dgm:t>
    </dgm:pt>
    <dgm:pt modelId="{304AABC3-1F47-4E33-9CF1-5AD63DA0D8E0}" type="pres">
      <dgm:prSet presAssocID="{B711F581-AFE4-4EB5-9D7A-2C02208DE9E4}" presName="connTx" presStyleLbl="parChTrans1D3" presStyleIdx="5" presStyleCnt="7"/>
      <dgm:spPr/>
      <dgm:t>
        <a:bodyPr/>
        <a:lstStyle/>
        <a:p>
          <a:endParaRPr lang="en-US"/>
        </a:p>
      </dgm:t>
    </dgm:pt>
    <dgm:pt modelId="{FC7D5646-10AF-48FC-AD26-D28C55D25285}" type="pres">
      <dgm:prSet presAssocID="{2B216F13-3013-4869-A960-966EA7693909}" presName="root2" presStyleCnt="0"/>
      <dgm:spPr/>
      <dgm:t>
        <a:bodyPr/>
        <a:lstStyle/>
        <a:p>
          <a:endParaRPr lang="en-US"/>
        </a:p>
      </dgm:t>
    </dgm:pt>
    <dgm:pt modelId="{E6E92255-C824-4C7E-B58C-331DC871DD9B}" type="pres">
      <dgm:prSet presAssocID="{2B216F13-3013-4869-A960-966EA7693909}" presName="LevelTwoTextNode" presStyleLbl="node3" presStyleIdx="5" presStyleCnt="7" custScaleX="280048" custLinFactNeighborX="44949" custLinFactNeighborY="8603">
        <dgm:presLayoutVars>
          <dgm:chPref val="3"/>
        </dgm:presLayoutVars>
      </dgm:prSet>
      <dgm:spPr/>
      <dgm:t>
        <a:bodyPr/>
        <a:lstStyle/>
        <a:p>
          <a:endParaRPr lang="en-US"/>
        </a:p>
      </dgm:t>
    </dgm:pt>
    <dgm:pt modelId="{22DEBFCA-9792-4DB6-A0DF-B7995945F1CF}" type="pres">
      <dgm:prSet presAssocID="{2B216F13-3013-4869-A960-966EA7693909}" presName="level3hierChild" presStyleCnt="0"/>
      <dgm:spPr/>
      <dgm:t>
        <a:bodyPr/>
        <a:lstStyle/>
        <a:p>
          <a:endParaRPr lang="en-US"/>
        </a:p>
      </dgm:t>
    </dgm:pt>
    <dgm:pt modelId="{728A16FC-78B5-4257-A756-7E997A63ACE6}" type="pres">
      <dgm:prSet presAssocID="{6C78E47E-9EA2-4068-8976-F757359B1AFF}" presName="conn2-1" presStyleLbl="parChTrans1D3" presStyleIdx="6" presStyleCnt="7"/>
      <dgm:spPr/>
      <dgm:t>
        <a:bodyPr/>
        <a:lstStyle/>
        <a:p>
          <a:endParaRPr lang="en-US"/>
        </a:p>
      </dgm:t>
    </dgm:pt>
    <dgm:pt modelId="{4047C589-ADBC-42A2-B776-E996F5FB9F0D}" type="pres">
      <dgm:prSet presAssocID="{6C78E47E-9EA2-4068-8976-F757359B1AFF}" presName="connTx" presStyleLbl="parChTrans1D3" presStyleIdx="6" presStyleCnt="7"/>
      <dgm:spPr/>
      <dgm:t>
        <a:bodyPr/>
        <a:lstStyle/>
        <a:p>
          <a:endParaRPr lang="en-US"/>
        </a:p>
      </dgm:t>
    </dgm:pt>
    <dgm:pt modelId="{FA2A4D41-0F11-4532-AC9B-835098352691}" type="pres">
      <dgm:prSet presAssocID="{85D486D4-6725-4FB7-90EE-F3F4AA5B319F}" presName="root2" presStyleCnt="0"/>
      <dgm:spPr/>
      <dgm:t>
        <a:bodyPr/>
        <a:lstStyle/>
        <a:p>
          <a:endParaRPr lang="en-US"/>
        </a:p>
      </dgm:t>
    </dgm:pt>
    <dgm:pt modelId="{AE715EBC-9598-4CAB-8AAA-7E624F8CAB61}" type="pres">
      <dgm:prSet presAssocID="{85D486D4-6725-4FB7-90EE-F3F4AA5B319F}" presName="LevelTwoTextNode" presStyleLbl="node3" presStyleIdx="6" presStyleCnt="7" custScaleX="280051" custLinFactNeighborX="44949" custLinFactNeighborY="753">
        <dgm:presLayoutVars>
          <dgm:chPref val="3"/>
        </dgm:presLayoutVars>
      </dgm:prSet>
      <dgm:spPr/>
      <dgm:t>
        <a:bodyPr/>
        <a:lstStyle/>
        <a:p>
          <a:endParaRPr lang="en-US"/>
        </a:p>
      </dgm:t>
    </dgm:pt>
    <dgm:pt modelId="{8A4B7276-57E1-46C5-8354-14032C7D6A44}" type="pres">
      <dgm:prSet presAssocID="{85D486D4-6725-4FB7-90EE-F3F4AA5B319F}" presName="level3hierChild" presStyleCnt="0"/>
      <dgm:spPr/>
      <dgm:t>
        <a:bodyPr/>
        <a:lstStyle/>
        <a:p>
          <a:endParaRPr lang="en-US"/>
        </a:p>
      </dgm:t>
    </dgm:pt>
  </dgm:ptLst>
  <dgm:cxnLst>
    <dgm:cxn modelId="{D7CE61D2-4DC5-415A-8E3D-346972034029}" type="presOf" srcId="{B711F581-AFE4-4EB5-9D7A-2C02208DE9E4}" destId="{1796813E-C4FB-4364-A996-3091E70F6C90}" srcOrd="0" destOrd="0" presId="urn:microsoft.com/office/officeart/2005/8/layout/hierarchy2"/>
    <dgm:cxn modelId="{3276F122-A642-420E-919E-5B05B4300D48}" type="presOf" srcId="{547C7A7C-BC3F-4D81-AC18-E19843FB5080}" destId="{F2FF79BD-5A43-4CD7-808C-EADDAC374D47}" srcOrd="0" destOrd="0" presId="urn:microsoft.com/office/officeart/2005/8/layout/hierarchy2"/>
    <dgm:cxn modelId="{3090C800-675E-4866-A725-AB2272D3F810}" srcId="{547C7A7C-BC3F-4D81-AC18-E19843FB5080}" destId="{8B62ACFB-E7FE-4805-A9A9-A9310772CD3E}" srcOrd="0" destOrd="0" parTransId="{2F2E75D2-212F-43F6-8CF1-1964C70F84BB}" sibTransId="{443444DF-4FA3-47C0-8713-F574660F0049}"/>
    <dgm:cxn modelId="{83633626-D3CC-44D0-882E-02F2D81DC0FB}" type="presOf" srcId="{DED49C05-CD01-44A4-941B-7D2C928AF0A1}" destId="{23A939F1-EEF8-4DC8-AB32-C12A2F796344}" srcOrd="0" destOrd="0" presId="urn:microsoft.com/office/officeart/2005/8/layout/hierarchy2"/>
    <dgm:cxn modelId="{0F4638B4-699F-45A1-AA2A-CE568566BBCB}" srcId="{D1483BCE-71E9-486D-B28A-B0BE588C1676}" destId="{19530BE6-B229-4E90-A072-4016D332CC98}" srcOrd="0" destOrd="0" parTransId="{B4F39473-15FA-47FB-9639-14583479FDA0}" sibTransId="{3236E570-0D1F-40E9-928B-7A1E1C8D6876}"/>
    <dgm:cxn modelId="{379D4A2C-89D6-4615-B497-75AA2205A7E0}" type="presOf" srcId="{0519DC92-07E8-48EC-97DF-622DA9BEC60A}" destId="{623F71FE-8E23-4317-8A8C-44419EDEC1B3}" srcOrd="1" destOrd="0" presId="urn:microsoft.com/office/officeart/2005/8/layout/hierarchy2"/>
    <dgm:cxn modelId="{A6F03DBC-61DE-40D0-9767-D8B4A433DBFE}" type="presOf" srcId="{19530BE6-B229-4E90-A072-4016D332CC98}" destId="{D57099BD-8480-4D9F-919F-81A5FDC66D0A}" srcOrd="0" destOrd="0" presId="urn:microsoft.com/office/officeart/2005/8/layout/hierarchy2"/>
    <dgm:cxn modelId="{11040254-F020-4206-972D-F27865FB0869}" type="presOf" srcId="{8872E3B7-415A-4A18-9EB5-945123C9DE2C}" destId="{9D0A1C10-D66A-4AC1-8A0E-7E13BE56DDB6}" srcOrd="0" destOrd="0" presId="urn:microsoft.com/office/officeart/2005/8/layout/hierarchy2"/>
    <dgm:cxn modelId="{88E64842-9C26-4634-8521-ADC6573908DD}" srcId="{D1483BCE-71E9-486D-B28A-B0BE588C1676}" destId="{2B216F13-3013-4869-A960-966EA7693909}" srcOrd="1" destOrd="0" parTransId="{B711F581-AFE4-4EB5-9D7A-2C02208DE9E4}" sibTransId="{8C951857-A963-49BA-B0E4-2539ECD009D0}"/>
    <dgm:cxn modelId="{FB60E048-A719-4696-A8A4-BC01908B04D8}" srcId="{04695572-9858-44C6-A37E-F4B6B540A1C1}" destId="{547C7A7C-BC3F-4D81-AC18-E19843FB5080}" srcOrd="0" destOrd="0" parTransId="{A51C7BD9-3F93-4883-B813-2F68221FA081}" sibTransId="{1A9CBC4A-7FEC-4C3D-B6CC-A1EAC27BAF5B}"/>
    <dgm:cxn modelId="{7767A4BA-864E-43C2-8E2A-61E2F31076FA}" type="presOf" srcId="{069B6E44-2DFF-4F0B-A605-D50645515CB0}" destId="{601E324A-184D-4564-94BF-946BF8A4A56A}" srcOrd="0" destOrd="0" presId="urn:microsoft.com/office/officeart/2005/8/layout/hierarchy2"/>
    <dgm:cxn modelId="{5FEC4182-1129-4EA8-AAD4-7E91F6ABBBCB}" type="presOf" srcId="{222688E8-3B80-454C-ABF7-D99E52405A80}" destId="{9B18C263-DC27-4F43-B99C-39714A3E111D}" srcOrd="0" destOrd="0" presId="urn:microsoft.com/office/officeart/2005/8/layout/hierarchy2"/>
    <dgm:cxn modelId="{CCBF1500-8A12-44A2-9568-AA6EAFF86667}" type="presOf" srcId="{222688E8-3B80-454C-ABF7-D99E52405A80}" destId="{598EBA2A-CE5F-4A00-BF63-0E92D440DD02}" srcOrd="1" destOrd="0" presId="urn:microsoft.com/office/officeart/2005/8/layout/hierarchy2"/>
    <dgm:cxn modelId="{A76FF8BD-525C-4199-A620-77C2152C2AE9}" srcId="{547C7A7C-BC3F-4D81-AC18-E19843FB5080}" destId="{D1483BCE-71E9-486D-B28A-B0BE588C1676}" srcOrd="1" destOrd="0" parTransId="{A4E2DDB9-76D6-40D1-AAB3-CBFF33FB04A3}" sibTransId="{10C7773F-D966-4247-ADDC-AAE883C43E7E}"/>
    <dgm:cxn modelId="{60B55C14-C206-4B19-855D-C900A0862CBB}" srcId="{8B62ACFB-E7FE-4805-A9A9-A9310772CD3E}" destId="{584198FA-B614-49B3-B3A9-627AB4BD26FA}" srcOrd="0" destOrd="0" parTransId="{0519DC92-07E8-48EC-97DF-622DA9BEC60A}" sibTransId="{15549753-E282-42B7-A685-FA1B32965133}"/>
    <dgm:cxn modelId="{B5A9D6BA-1164-4B0D-9010-E79930C84296}" type="presOf" srcId="{069B6E44-2DFF-4F0B-A605-D50645515CB0}" destId="{7E55D969-2EC5-427B-A0B2-C62A073C19E1}" srcOrd="1" destOrd="0" presId="urn:microsoft.com/office/officeart/2005/8/layout/hierarchy2"/>
    <dgm:cxn modelId="{9EC8929E-C134-4063-9191-E5D48DCEAACB}" srcId="{8B62ACFB-E7FE-4805-A9A9-A9310772CD3E}" destId="{8872E3B7-415A-4A18-9EB5-945123C9DE2C}" srcOrd="2" destOrd="0" parTransId="{222688E8-3B80-454C-ABF7-D99E52405A80}" sibTransId="{ABB9AA09-4DF6-417B-B4CB-F1A05F1709C1}"/>
    <dgm:cxn modelId="{678215C4-1D01-43C8-9398-6A2D28F6E35F}" type="presOf" srcId="{301BFB78-630D-4A20-A139-E67C474A0C1A}" destId="{85EAEC25-D463-4001-A29C-7BCC7073412C}" srcOrd="0" destOrd="0" presId="urn:microsoft.com/office/officeart/2005/8/layout/hierarchy2"/>
    <dgm:cxn modelId="{B7427811-F58D-45F5-B567-1E97E464C2CA}" type="presOf" srcId="{A4E2DDB9-76D6-40D1-AAB3-CBFF33FB04A3}" destId="{B860E24A-91C6-4A2A-91B5-E395030A5BAA}" srcOrd="1" destOrd="0" presId="urn:microsoft.com/office/officeart/2005/8/layout/hierarchy2"/>
    <dgm:cxn modelId="{438C8FAA-BE1C-4411-A68B-1DA72911ACD0}" type="presOf" srcId="{D1483BCE-71E9-486D-B28A-B0BE588C1676}" destId="{F14302A9-E4BA-4675-9491-C944BEE2CF40}" srcOrd="0" destOrd="0" presId="urn:microsoft.com/office/officeart/2005/8/layout/hierarchy2"/>
    <dgm:cxn modelId="{192EEF0B-19EF-44AC-A9CD-C7DA3120C916}" type="presOf" srcId="{A4E2DDB9-76D6-40D1-AAB3-CBFF33FB04A3}" destId="{B5EF6C19-91EC-4BF8-B71F-199C4A49E6B1}" srcOrd="0" destOrd="0" presId="urn:microsoft.com/office/officeart/2005/8/layout/hierarchy2"/>
    <dgm:cxn modelId="{6B51BE30-C0FE-4B73-B7BE-26ED89E6910E}" type="presOf" srcId="{2F2E75D2-212F-43F6-8CF1-1964C70F84BB}" destId="{0AA119D4-AF07-46DE-9A51-B933D1035255}" srcOrd="1" destOrd="0" presId="urn:microsoft.com/office/officeart/2005/8/layout/hierarchy2"/>
    <dgm:cxn modelId="{C226B00C-2B85-491E-9D8C-BDC5D508D49A}" type="presOf" srcId="{B711F581-AFE4-4EB5-9D7A-2C02208DE9E4}" destId="{304AABC3-1F47-4E33-9CF1-5AD63DA0D8E0}" srcOrd="1" destOrd="0" presId="urn:microsoft.com/office/officeart/2005/8/layout/hierarchy2"/>
    <dgm:cxn modelId="{E8B4F434-D51F-43BF-9B9A-606BD028D60D}" type="presOf" srcId="{B4F39473-15FA-47FB-9639-14583479FDA0}" destId="{16682D42-8C9C-451E-90BB-FBF9FF78F463}" srcOrd="0" destOrd="0" presId="urn:microsoft.com/office/officeart/2005/8/layout/hierarchy2"/>
    <dgm:cxn modelId="{F7A8EEB3-2438-4E4F-8F22-B89341F5F74A}" type="presOf" srcId="{6C78E47E-9EA2-4068-8976-F757359B1AFF}" destId="{4047C589-ADBC-42A2-B776-E996F5FB9F0D}" srcOrd="1" destOrd="0" presId="urn:microsoft.com/office/officeart/2005/8/layout/hierarchy2"/>
    <dgm:cxn modelId="{1509B184-4997-437D-BA9D-E3FD48321FC0}" type="presOf" srcId="{2F2E75D2-212F-43F6-8CF1-1964C70F84BB}" destId="{CF0BB0EC-E610-4EAD-B202-565375B39BFB}" srcOrd="0" destOrd="0" presId="urn:microsoft.com/office/officeart/2005/8/layout/hierarchy2"/>
    <dgm:cxn modelId="{EDC5349E-75E7-4930-89BB-0FB188383574}" type="presOf" srcId="{85D486D4-6725-4FB7-90EE-F3F4AA5B319F}" destId="{AE715EBC-9598-4CAB-8AAA-7E624F8CAB61}" srcOrd="0" destOrd="0" presId="urn:microsoft.com/office/officeart/2005/8/layout/hierarchy2"/>
    <dgm:cxn modelId="{80F4537E-C04D-42D0-9C1F-6032A0354A04}" type="presOf" srcId="{04695572-9858-44C6-A37E-F4B6B540A1C1}" destId="{4357D0E7-236B-4F66-B125-6ABCA3B2987C}" srcOrd="0" destOrd="0" presId="urn:microsoft.com/office/officeart/2005/8/layout/hierarchy2"/>
    <dgm:cxn modelId="{67121B3A-C191-4600-A5B6-71111BB6AAD0}" type="presOf" srcId="{584198FA-B614-49B3-B3A9-627AB4BD26FA}" destId="{3C4EB5D9-CD88-4AA9-B016-AF7135FA32E8}" srcOrd="0" destOrd="0" presId="urn:microsoft.com/office/officeart/2005/8/layout/hierarchy2"/>
    <dgm:cxn modelId="{F237AE30-39D0-4F5D-92F7-6701E15981B5}" srcId="{8B62ACFB-E7FE-4805-A9A9-A9310772CD3E}" destId="{DED49C05-CD01-44A4-941B-7D2C928AF0A1}" srcOrd="3" destOrd="0" parTransId="{301BFB78-630D-4A20-A139-E67C474A0C1A}" sibTransId="{BDC21107-6D77-4D08-A3DF-FB4833465852}"/>
    <dgm:cxn modelId="{4973BADC-C97F-4929-BE78-5882CC0BA770}" type="presOf" srcId="{6A7B53DE-FAB8-4762-8D91-8C36377EE21F}" destId="{3FCCD4C6-0D26-4553-973B-420E66988C30}" srcOrd="0" destOrd="0" presId="urn:microsoft.com/office/officeart/2005/8/layout/hierarchy2"/>
    <dgm:cxn modelId="{7D0EAF3D-E820-4AA2-A079-0630EA344BDF}" type="presOf" srcId="{2B216F13-3013-4869-A960-966EA7693909}" destId="{E6E92255-C824-4C7E-B58C-331DC871DD9B}" srcOrd="0" destOrd="0" presId="urn:microsoft.com/office/officeart/2005/8/layout/hierarchy2"/>
    <dgm:cxn modelId="{BFF4A6FC-F860-4878-ADD4-D0B041A5F889}" type="presOf" srcId="{B4F39473-15FA-47FB-9639-14583479FDA0}" destId="{08B01D82-4994-458A-A4FA-94019ABF78F3}" srcOrd="1" destOrd="0" presId="urn:microsoft.com/office/officeart/2005/8/layout/hierarchy2"/>
    <dgm:cxn modelId="{06E72709-B5DA-4BEA-BC95-5086511EC652}" srcId="{D1483BCE-71E9-486D-B28A-B0BE588C1676}" destId="{85D486D4-6725-4FB7-90EE-F3F4AA5B319F}" srcOrd="2" destOrd="0" parTransId="{6C78E47E-9EA2-4068-8976-F757359B1AFF}" sibTransId="{9E35ACC9-158E-4878-A703-09EF6C2958D7}"/>
    <dgm:cxn modelId="{15BD61F0-3C2A-4E7F-A48C-AE1E4CB18246}" srcId="{8B62ACFB-E7FE-4805-A9A9-A9310772CD3E}" destId="{6A7B53DE-FAB8-4762-8D91-8C36377EE21F}" srcOrd="1" destOrd="0" parTransId="{069B6E44-2DFF-4F0B-A605-D50645515CB0}" sibTransId="{8280FE0C-1A06-469B-B035-D86EA4FB2308}"/>
    <dgm:cxn modelId="{D7DD6DED-0659-4A1D-8D49-FC2AF4C2FF44}" type="presOf" srcId="{0519DC92-07E8-48EC-97DF-622DA9BEC60A}" destId="{95F28090-6327-45B2-8A97-06402E609F2A}" srcOrd="0" destOrd="0" presId="urn:microsoft.com/office/officeart/2005/8/layout/hierarchy2"/>
    <dgm:cxn modelId="{27941819-7AE4-4F49-A2C8-0EF98147BF23}" type="presOf" srcId="{301BFB78-630D-4A20-A139-E67C474A0C1A}" destId="{A0F27E2D-CE0F-45EA-8D08-F3D390ADA363}" srcOrd="1" destOrd="0" presId="urn:microsoft.com/office/officeart/2005/8/layout/hierarchy2"/>
    <dgm:cxn modelId="{2A2E70A6-469A-4ACB-AAE5-F921E953598C}" type="presOf" srcId="{8B62ACFB-E7FE-4805-A9A9-A9310772CD3E}" destId="{504F38AB-0D8C-49D8-92C6-375ADAA4F84B}" srcOrd="0" destOrd="0" presId="urn:microsoft.com/office/officeart/2005/8/layout/hierarchy2"/>
    <dgm:cxn modelId="{EE4BAD33-7612-4C85-9FB4-F0DA68A250AE}" type="presOf" srcId="{6C78E47E-9EA2-4068-8976-F757359B1AFF}" destId="{728A16FC-78B5-4257-A756-7E997A63ACE6}" srcOrd="0" destOrd="0" presId="urn:microsoft.com/office/officeart/2005/8/layout/hierarchy2"/>
    <dgm:cxn modelId="{30DA51A7-EC07-4E6D-B9E7-C2667BDAA987}" type="presParOf" srcId="{4357D0E7-236B-4F66-B125-6ABCA3B2987C}" destId="{66D8667A-0B74-4A95-8058-85820D90C4EB}" srcOrd="0" destOrd="0" presId="urn:microsoft.com/office/officeart/2005/8/layout/hierarchy2"/>
    <dgm:cxn modelId="{A7445B0A-B6FF-4DBF-B942-DBE64C31CADE}" type="presParOf" srcId="{66D8667A-0B74-4A95-8058-85820D90C4EB}" destId="{F2FF79BD-5A43-4CD7-808C-EADDAC374D47}" srcOrd="0" destOrd="0" presId="urn:microsoft.com/office/officeart/2005/8/layout/hierarchy2"/>
    <dgm:cxn modelId="{ABB7A609-6D82-43DD-9C86-3F76AF55C2BC}" type="presParOf" srcId="{66D8667A-0B74-4A95-8058-85820D90C4EB}" destId="{8C7772FA-A90B-4498-90AA-F6E4B00DC2AF}" srcOrd="1" destOrd="0" presId="urn:microsoft.com/office/officeart/2005/8/layout/hierarchy2"/>
    <dgm:cxn modelId="{88E37360-1AAC-4FE5-BC11-A6ED47E9E658}" type="presParOf" srcId="{8C7772FA-A90B-4498-90AA-F6E4B00DC2AF}" destId="{CF0BB0EC-E610-4EAD-B202-565375B39BFB}" srcOrd="0" destOrd="0" presId="urn:microsoft.com/office/officeart/2005/8/layout/hierarchy2"/>
    <dgm:cxn modelId="{EB7C4DD7-5BDA-436D-8A36-12614B27A73C}" type="presParOf" srcId="{CF0BB0EC-E610-4EAD-B202-565375B39BFB}" destId="{0AA119D4-AF07-46DE-9A51-B933D1035255}" srcOrd="0" destOrd="0" presId="urn:microsoft.com/office/officeart/2005/8/layout/hierarchy2"/>
    <dgm:cxn modelId="{0A5DDE75-8DBD-4761-832A-EBC5B789B18B}" type="presParOf" srcId="{8C7772FA-A90B-4498-90AA-F6E4B00DC2AF}" destId="{E6238036-C97E-45C7-B606-89EBC2B720F1}" srcOrd="1" destOrd="0" presId="urn:microsoft.com/office/officeart/2005/8/layout/hierarchy2"/>
    <dgm:cxn modelId="{D63413B8-0055-4E23-BE56-C4B82C457D78}" type="presParOf" srcId="{E6238036-C97E-45C7-B606-89EBC2B720F1}" destId="{504F38AB-0D8C-49D8-92C6-375ADAA4F84B}" srcOrd="0" destOrd="0" presId="urn:microsoft.com/office/officeart/2005/8/layout/hierarchy2"/>
    <dgm:cxn modelId="{F3C07BBA-B6F5-4293-847D-642AD1C71E69}" type="presParOf" srcId="{E6238036-C97E-45C7-B606-89EBC2B720F1}" destId="{DE43ED75-41D5-49F3-8F2A-35A20EFACFF9}" srcOrd="1" destOrd="0" presId="urn:microsoft.com/office/officeart/2005/8/layout/hierarchy2"/>
    <dgm:cxn modelId="{A2298EED-1853-48BF-ACA2-F6EBBCDF9A23}" type="presParOf" srcId="{DE43ED75-41D5-49F3-8F2A-35A20EFACFF9}" destId="{95F28090-6327-45B2-8A97-06402E609F2A}" srcOrd="0" destOrd="0" presId="urn:microsoft.com/office/officeart/2005/8/layout/hierarchy2"/>
    <dgm:cxn modelId="{61FBE808-0879-496B-9362-FF5C0D0B5432}" type="presParOf" srcId="{95F28090-6327-45B2-8A97-06402E609F2A}" destId="{623F71FE-8E23-4317-8A8C-44419EDEC1B3}" srcOrd="0" destOrd="0" presId="urn:microsoft.com/office/officeart/2005/8/layout/hierarchy2"/>
    <dgm:cxn modelId="{72BD5EC9-ABC9-4C45-807C-241C52641E30}" type="presParOf" srcId="{DE43ED75-41D5-49F3-8F2A-35A20EFACFF9}" destId="{BEADB764-B9A7-402C-ADA0-FEFD5C9DB286}" srcOrd="1" destOrd="0" presId="urn:microsoft.com/office/officeart/2005/8/layout/hierarchy2"/>
    <dgm:cxn modelId="{3D1A488E-F80F-4AC3-BA52-0DF4F9A7C574}" type="presParOf" srcId="{BEADB764-B9A7-402C-ADA0-FEFD5C9DB286}" destId="{3C4EB5D9-CD88-4AA9-B016-AF7135FA32E8}" srcOrd="0" destOrd="0" presId="urn:microsoft.com/office/officeart/2005/8/layout/hierarchy2"/>
    <dgm:cxn modelId="{CAC5380E-C813-406A-8309-57C2539BB6EA}" type="presParOf" srcId="{BEADB764-B9A7-402C-ADA0-FEFD5C9DB286}" destId="{FA0B8B9A-F4BF-4C8C-8C7D-5415D6C389AE}" srcOrd="1" destOrd="0" presId="urn:microsoft.com/office/officeart/2005/8/layout/hierarchy2"/>
    <dgm:cxn modelId="{9013FEA5-956E-467D-A886-A15A6A2387A6}" type="presParOf" srcId="{DE43ED75-41D5-49F3-8F2A-35A20EFACFF9}" destId="{601E324A-184D-4564-94BF-946BF8A4A56A}" srcOrd="2" destOrd="0" presId="urn:microsoft.com/office/officeart/2005/8/layout/hierarchy2"/>
    <dgm:cxn modelId="{59824D06-391E-4DD4-991E-DE56F1C7268D}" type="presParOf" srcId="{601E324A-184D-4564-94BF-946BF8A4A56A}" destId="{7E55D969-2EC5-427B-A0B2-C62A073C19E1}" srcOrd="0" destOrd="0" presId="urn:microsoft.com/office/officeart/2005/8/layout/hierarchy2"/>
    <dgm:cxn modelId="{B45C6085-3011-4374-8BDF-0C43941591B2}" type="presParOf" srcId="{DE43ED75-41D5-49F3-8F2A-35A20EFACFF9}" destId="{67EFAFC4-0F22-4CC8-983F-1495DBEEAA24}" srcOrd="3" destOrd="0" presId="urn:microsoft.com/office/officeart/2005/8/layout/hierarchy2"/>
    <dgm:cxn modelId="{019330FA-DD96-4514-8013-BDD790EDF195}" type="presParOf" srcId="{67EFAFC4-0F22-4CC8-983F-1495DBEEAA24}" destId="{3FCCD4C6-0D26-4553-973B-420E66988C30}" srcOrd="0" destOrd="0" presId="urn:microsoft.com/office/officeart/2005/8/layout/hierarchy2"/>
    <dgm:cxn modelId="{243F6110-7CFE-4C33-A8DF-81298DF926B2}" type="presParOf" srcId="{67EFAFC4-0F22-4CC8-983F-1495DBEEAA24}" destId="{A890EB70-E563-49C7-8AFB-168F8EC59D0F}" srcOrd="1" destOrd="0" presId="urn:microsoft.com/office/officeart/2005/8/layout/hierarchy2"/>
    <dgm:cxn modelId="{55043076-8FA6-4C7D-BB3B-348A20D2648D}" type="presParOf" srcId="{DE43ED75-41D5-49F3-8F2A-35A20EFACFF9}" destId="{9B18C263-DC27-4F43-B99C-39714A3E111D}" srcOrd="4" destOrd="0" presId="urn:microsoft.com/office/officeart/2005/8/layout/hierarchy2"/>
    <dgm:cxn modelId="{C0FD0C10-025D-4D13-A242-52E0D662689A}" type="presParOf" srcId="{9B18C263-DC27-4F43-B99C-39714A3E111D}" destId="{598EBA2A-CE5F-4A00-BF63-0E92D440DD02}" srcOrd="0" destOrd="0" presId="urn:microsoft.com/office/officeart/2005/8/layout/hierarchy2"/>
    <dgm:cxn modelId="{C04BF538-D634-4CC5-A79B-49304EE1501D}" type="presParOf" srcId="{DE43ED75-41D5-49F3-8F2A-35A20EFACFF9}" destId="{6B1CB9C9-7129-41B8-9B1D-69C4C1F73E8B}" srcOrd="5" destOrd="0" presId="urn:microsoft.com/office/officeart/2005/8/layout/hierarchy2"/>
    <dgm:cxn modelId="{3D011CE0-6384-4B8F-A24C-23998B882D37}" type="presParOf" srcId="{6B1CB9C9-7129-41B8-9B1D-69C4C1F73E8B}" destId="{9D0A1C10-D66A-4AC1-8A0E-7E13BE56DDB6}" srcOrd="0" destOrd="0" presId="urn:microsoft.com/office/officeart/2005/8/layout/hierarchy2"/>
    <dgm:cxn modelId="{0F3E40E2-30C1-4289-95F7-18CE90C66619}" type="presParOf" srcId="{6B1CB9C9-7129-41B8-9B1D-69C4C1F73E8B}" destId="{E5338B8C-46E6-4D2D-A1D4-A841E2254A5B}" srcOrd="1" destOrd="0" presId="urn:microsoft.com/office/officeart/2005/8/layout/hierarchy2"/>
    <dgm:cxn modelId="{706BBE06-E0FC-4447-84F4-D07757E69A94}" type="presParOf" srcId="{DE43ED75-41D5-49F3-8F2A-35A20EFACFF9}" destId="{85EAEC25-D463-4001-A29C-7BCC7073412C}" srcOrd="6" destOrd="0" presId="urn:microsoft.com/office/officeart/2005/8/layout/hierarchy2"/>
    <dgm:cxn modelId="{2DC8531D-572A-4375-9EC3-737666109D27}" type="presParOf" srcId="{85EAEC25-D463-4001-A29C-7BCC7073412C}" destId="{A0F27E2D-CE0F-45EA-8D08-F3D390ADA363}" srcOrd="0" destOrd="0" presId="urn:microsoft.com/office/officeart/2005/8/layout/hierarchy2"/>
    <dgm:cxn modelId="{1847D0D0-C0A3-4F23-A6C6-1F9F148E6000}" type="presParOf" srcId="{DE43ED75-41D5-49F3-8F2A-35A20EFACFF9}" destId="{4884E250-9FBE-431F-A330-5927F7B9B7E0}" srcOrd="7" destOrd="0" presId="urn:microsoft.com/office/officeart/2005/8/layout/hierarchy2"/>
    <dgm:cxn modelId="{2389EE63-0336-4B48-8738-D5B4C01552D3}" type="presParOf" srcId="{4884E250-9FBE-431F-A330-5927F7B9B7E0}" destId="{23A939F1-EEF8-4DC8-AB32-C12A2F796344}" srcOrd="0" destOrd="0" presId="urn:microsoft.com/office/officeart/2005/8/layout/hierarchy2"/>
    <dgm:cxn modelId="{6EF9AEF8-1319-4ABC-BCA2-8F24B9768312}" type="presParOf" srcId="{4884E250-9FBE-431F-A330-5927F7B9B7E0}" destId="{FDD4717B-95EF-4773-9D02-721F3AE1044C}" srcOrd="1" destOrd="0" presId="urn:microsoft.com/office/officeart/2005/8/layout/hierarchy2"/>
    <dgm:cxn modelId="{7B6A7FCC-B5F7-4369-86DB-EDB5C0E17939}" type="presParOf" srcId="{8C7772FA-A90B-4498-90AA-F6E4B00DC2AF}" destId="{B5EF6C19-91EC-4BF8-B71F-199C4A49E6B1}" srcOrd="2" destOrd="0" presId="urn:microsoft.com/office/officeart/2005/8/layout/hierarchy2"/>
    <dgm:cxn modelId="{2D268D38-AE54-4FBA-A200-7FA66A23F48E}" type="presParOf" srcId="{B5EF6C19-91EC-4BF8-B71F-199C4A49E6B1}" destId="{B860E24A-91C6-4A2A-91B5-E395030A5BAA}" srcOrd="0" destOrd="0" presId="urn:microsoft.com/office/officeart/2005/8/layout/hierarchy2"/>
    <dgm:cxn modelId="{259931F9-0EA5-4982-918E-1A484C4B2433}" type="presParOf" srcId="{8C7772FA-A90B-4498-90AA-F6E4B00DC2AF}" destId="{6261EC56-9ECD-49B2-958E-D95F15F421A3}" srcOrd="3" destOrd="0" presId="urn:microsoft.com/office/officeart/2005/8/layout/hierarchy2"/>
    <dgm:cxn modelId="{4F79AAFE-10AF-4323-84D6-852857D70250}" type="presParOf" srcId="{6261EC56-9ECD-49B2-958E-D95F15F421A3}" destId="{F14302A9-E4BA-4675-9491-C944BEE2CF40}" srcOrd="0" destOrd="0" presId="urn:microsoft.com/office/officeart/2005/8/layout/hierarchy2"/>
    <dgm:cxn modelId="{DEE068FB-D6E5-40DF-A484-8E998EA551CF}" type="presParOf" srcId="{6261EC56-9ECD-49B2-958E-D95F15F421A3}" destId="{1DF83D76-311C-4285-B0D5-AC21237DC330}" srcOrd="1" destOrd="0" presId="urn:microsoft.com/office/officeart/2005/8/layout/hierarchy2"/>
    <dgm:cxn modelId="{71158C7F-7EA5-44D3-89E4-72BC31798556}" type="presParOf" srcId="{1DF83D76-311C-4285-B0D5-AC21237DC330}" destId="{16682D42-8C9C-451E-90BB-FBF9FF78F463}" srcOrd="0" destOrd="0" presId="urn:microsoft.com/office/officeart/2005/8/layout/hierarchy2"/>
    <dgm:cxn modelId="{43ED05D0-6DD3-4CA6-B785-C0DCD8AE37F6}" type="presParOf" srcId="{16682D42-8C9C-451E-90BB-FBF9FF78F463}" destId="{08B01D82-4994-458A-A4FA-94019ABF78F3}" srcOrd="0" destOrd="0" presId="urn:microsoft.com/office/officeart/2005/8/layout/hierarchy2"/>
    <dgm:cxn modelId="{6BEB8C63-803B-41EF-996A-A2731A1CC8EB}" type="presParOf" srcId="{1DF83D76-311C-4285-B0D5-AC21237DC330}" destId="{C48DEE13-E50B-47F9-81BC-E18DADC53D71}" srcOrd="1" destOrd="0" presId="urn:microsoft.com/office/officeart/2005/8/layout/hierarchy2"/>
    <dgm:cxn modelId="{E9151857-6ABB-4F19-A162-E70F163B205E}" type="presParOf" srcId="{C48DEE13-E50B-47F9-81BC-E18DADC53D71}" destId="{D57099BD-8480-4D9F-919F-81A5FDC66D0A}" srcOrd="0" destOrd="0" presId="urn:microsoft.com/office/officeart/2005/8/layout/hierarchy2"/>
    <dgm:cxn modelId="{7CFB4A95-EF72-413D-B5A9-5E23F9C132EE}" type="presParOf" srcId="{C48DEE13-E50B-47F9-81BC-E18DADC53D71}" destId="{0DA968C2-D1C6-44C9-9C14-075EB922CA43}" srcOrd="1" destOrd="0" presId="urn:microsoft.com/office/officeart/2005/8/layout/hierarchy2"/>
    <dgm:cxn modelId="{2DF1BEA6-81A8-4ED9-8C6D-075488C6063B}" type="presParOf" srcId="{1DF83D76-311C-4285-B0D5-AC21237DC330}" destId="{1796813E-C4FB-4364-A996-3091E70F6C90}" srcOrd="2" destOrd="0" presId="urn:microsoft.com/office/officeart/2005/8/layout/hierarchy2"/>
    <dgm:cxn modelId="{AA640767-04A8-475E-BDD0-085C8788554C}" type="presParOf" srcId="{1796813E-C4FB-4364-A996-3091E70F6C90}" destId="{304AABC3-1F47-4E33-9CF1-5AD63DA0D8E0}" srcOrd="0" destOrd="0" presId="urn:microsoft.com/office/officeart/2005/8/layout/hierarchy2"/>
    <dgm:cxn modelId="{ABB13780-F9C6-4288-8EDC-7F684DB265F1}" type="presParOf" srcId="{1DF83D76-311C-4285-B0D5-AC21237DC330}" destId="{FC7D5646-10AF-48FC-AD26-D28C55D25285}" srcOrd="3" destOrd="0" presId="urn:microsoft.com/office/officeart/2005/8/layout/hierarchy2"/>
    <dgm:cxn modelId="{BE696FFF-74AA-4C71-BB5E-2B13943EBF8F}" type="presParOf" srcId="{FC7D5646-10AF-48FC-AD26-D28C55D25285}" destId="{E6E92255-C824-4C7E-B58C-331DC871DD9B}" srcOrd="0" destOrd="0" presId="urn:microsoft.com/office/officeart/2005/8/layout/hierarchy2"/>
    <dgm:cxn modelId="{E8827152-A112-4D8D-8E3B-C790DF11AF7F}" type="presParOf" srcId="{FC7D5646-10AF-48FC-AD26-D28C55D25285}" destId="{22DEBFCA-9792-4DB6-A0DF-B7995945F1CF}" srcOrd="1" destOrd="0" presId="urn:microsoft.com/office/officeart/2005/8/layout/hierarchy2"/>
    <dgm:cxn modelId="{84E862F3-EC10-4D4B-AF74-EF3F8344E8C3}" type="presParOf" srcId="{1DF83D76-311C-4285-B0D5-AC21237DC330}" destId="{728A16FC-78B5-4257-A756-7E997A63ACE6}" srcOrd="4" destOrd="0" presId="urn:microsoft.com/office/officeart/2005/8/layout/hierarchy2"/>
    <dgm:cxn modelId="{2B3FF68C-0708-486D-BB75-5269613AE416}" type="presParOf" srcId="{728A16FC-78B5-4257-A756-7E997A63ACE6}" destId="{4047C589-ADBC-42A2-B776-E996F5FB9F0D}" srcOrd="0" destOrd="0" presId="urn:microsoft.com/office/officeart/2005/8/layout/hierarchy2"/>
    <dgm:cxn modelId="{421D64D9-47D3-4D1E-96C1-BC186E25BAD4}" type="presParOf" srcId="{1DF83D76-311C-4285-B0D5-AC21237DC330}" destId="{FA2A4D41-0F11-4532-AC9B-835098352691}" srcOrd="5" destOrd="0" presId="urn:microsoft.com/office/officeart/2005/8/layout/hierarchy2"/>
    <dgm:cxn modelId="{A367DCF5-2868-49F4-9756-9F3559553ED8}" type="presParOf" srcId="{FA2A4D41-0F11-4532-AC9B-835098352691}" destId="{AE715EBC-9598-4CAB-8AAA-7E624F8CAB61}" srcOrd="0" destOrd="0" presId="urn:microsoft.com/office/officeart/2005/8/layout/hierarchy2"/>
    <dgm:cxn modelId="{14F108F0-C311-4C80-A5CC-D9323ED9E945}" type="presParOf" srcId="{FA2A4D41-0F11-4532-AC9B-835098352691}" destId="{8A4B7276-57E1-46C5-8354-14032C7D6A4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CC5B8A-48E6-44AE-AB12-4C0F2DF7B053}" type="doc">
      <dgm:prSet loTypeId="urn:microsoft.com/office/officeart/2005/8/layout/vList6" loCatId="process" qsTypeId="urn:microsoft.com/office/officeart/2005/8/quickstyle/simple1" qsCatId="simple" csTypeId="urn:microsoft.com/office/officeart/2005/8/colors/colorful2" csCatId="colorful" phldr="1"/>
      <dgm:spPr/>
      <dgm:t>
        <a:bodyPr/>
        <a:lstStyle/>
        <a:p>
          <a:endParaRPr lang="en-US"/>
        </a:p>
      </dgm:t>
    </dgm:pt>
    <dgm:pt modelId="{FC783A5C-6F11-4F22-87EB-A441C047335E}">
      <dgm:prSet phldrT="[Text]" custT="1"/>
      <dgm:spPr>
        <a:solidFill>
          <a:srgbClr val="78D917"/>
        </a:solidFill>
      </dgm:spPr>
      <dgm:t>
        <a:bodyPr/>
        <a:lstStyle/>
        <a:p>
          <a:r>
            <a:rPr lang="en-US" sz="3000" dirty="0" err="1" smtClean="0">
              <a:latin typeface="Arial" panose="020B0604020202020204" pitchFamily="34" charset="0"/>
              <a:cs typeface="Arial" panose="020B0604020202020204" pitchFamily="34" charset="0"/>
            </a:rPr>
            <a:t>Phẫu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thuật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làm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sạch</a:t>
          </a:r>
          <a:endParaRPr lang="en-US" sz="3000" dirty="0">
            <a:latin typeface="Arial" panose="020B0604020202020204" pitchFamily="34" charset="0"/>
            <a:cs typeface="Arial" panose="020B0604020202020204" pitchFamily="34" charset="0"/>
          </a:endParaRPr>
        </a:p>
      </dgm:t>
    </dgm:pt>
    <dgm:pt modelId="{E1E632CE-0A2F-4132-A824-CAD84D9F5362}" type="parTrans" cxnId="{E335359B-56CD-4636-BB34-38B65C0673C9}">
      <dgm:prSet/>
      <dgm:spPr/>
      <dgm:t>
        <a:bodyPr/>
        <a:lstStyle/>
        <a:p>
          <a:endParaRPr lang="en-US"/>
        </a:p>
      </dgm:t>
    </dgm:pt>
    <dgm:pt modelId="{F74B81E3-AD86-46A5-8B57-07720FE511A2}" type="sibTrans" cxnId="{E335359B-56CD-4636-BB34-38B65C0673C9}">
      <dgm:prSet/>
      <dgm:spPr/>
      <dgm:t>
        <a:bodyPr/>
        <a:lstStyle/>
        <a:p>
          <a:endParaRPr lang="en-US"/>
        </a:p>
      </dgm:t>
    </dgm:pt>
    <dgm:pt modelId="{3AF1E97A-5F21-464B-A87E-80F1A920BF9A}">
      <dgm:prSet phldrT="[Text]" custT="1"/>
      <dgm:spPr>
        <a:solidFill>
          <a:schemeClr val="accent2">
            <a:lumMod val="60000"/>
            <a:lumOff val="40000"/>
            <a:alpha val="90000"/>
          </a:schemeClr>
        </a:solidFill>
      </dgm:spPr>
      <dgm:t>
        <a:bodyPr/>
        <a:lstStyle/>
        <a:p>
          <a:r>
            <a:rPr lang="en-US" sz="2600" dirty="0" err="1" smtClean="0">
              <a:latin typeface="Arial" panose="020B0604020202020204" pitchFamily="34" charset="0"/>
              <a:cs typeface="Arial" panose="020B0604020202020204" pitchFamily="34" charset="0"/>
            </a:rPr>
            <a:t>Cắt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bỏ</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đoạn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có</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khối</a:t>
          </a:r>
          <a:r>
            <a:rPr lang="en-US" sz="2600" dirty="0" smtClean="0">
              <a:latin typeface="Arial" panose="020B0604020202020204" pitchFamily="34" charset="0"/>
              <a:cs typeface="Arial" panose="020B0604020202020204" pitchFamily="34" charset="0"/>
            </a:rPr>
            <a:t> u</a:t>
          </a:r>
          <a:endParaRPr lang="en-US" sz="2600" dirty="0">
            <a:latin typeface="Arial" panose="020B0604020202020204" pitchFamily="34" charset="0"/>
            <a:cs typeface="Arial" panose="020B0604020202020204" pitchFamily="34" charset="0"/>
          </a:endParaRPr>
        </a:p>
      </dgm:t>
    </dgm:pt>
    <dgm:pt modelId="{5FA5BB2B-7066-4458-BFE7-C5F9132499D4}" type="parTrans" cxnId="{AAA21429-0EB5-4A75-A63C-69850FBEFF4B}">
      <dgm:prSet/>
      <dgm:spPr/>
      <dgm:t>
        <a:bodyPr/>
        <a:lstStyle/>
        <a:p>
          <a:endParaRPr lang="en-US"/>
        </a:p>
      </dgm:t>
    </dgm:pt>
    <dgm:pt modelId="{27848CE7-5F33-4CC1-8ED6-F8942CF6E06D}" type="sibTrans" cxnId="{AAA21429-0EB5-4A75-A63C-69850FBEFF4B}">
      <dgm:prSet/>
      <dgm:spPr/>
      <dgm:t>
        <a:bodyPr/>
        <a:lstStyle/>
        <a:p>
          <a:endParaRPr lang="en-US"/>
        </a:p>
      </dgm:t>
    </dgm:pt>
    <dgm:pt modelId="{7AE784B5-E9DF-4E25-B661-E77D7D9B550B}">
      <dgm:prSet phldrT="[Text]" custT="1"/>
      <dgm:spPr/>
      <dgm:t>
        <a:bodyPr/>
        <a:lstStyle/>
        <a:p>
          <a:r>
            <a:rPr lang="en-US" sz="3000" dirty="0" err="1" smtClean="0">
              <a:latin typeface="Arial" panose="020B0604020202020204" pitchFamily="34" charset="0"/>
              <a:cs typeface="Arial" panose="020B0604020202020204" pitchFamily="34" charset="0"/>
            </a:rPr>
            <a:t>Nối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tắt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đoạn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trên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dưới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khối</a:t>
          </a:r>
          <a:r>
            <a:rPr lang="en-US" sz="3000" dirty="0" smtClean="0">
              <a:latin typeface="Arial" panose="020B0604020202020204" pitchFamily="34" charset="0"/>
              <a:cs typeface="Arial" panose="020B0604020202020204" pitchFamily="34" charset="0"/>
            </a:rPr>
            <a:t> u</a:t>
          </a:r>
          <a:endParaRPr lang="en-US" sz="3000" dirty="0">
            <a:latin typeface="Arial" panose="020B0604020202020204" pitchFamily="34" charset="0"/>
            <a:cs typeface="Arial" panose="020B0604020202020204" pitchFamily="34" charset="0"/>
          </a:endParaRPr>
        </a:p>
      </dgm:t>
    </dgm:pt>
    <dgm:pt modelId="{CFCC724B-4E79-46D7-BC5E-CFBBC412F548}" type="parTrans" cxnId="{7E3BC9A1-516D-489B-8DFA-E68CCB876F90}">
      <dgm:prSet/>
      <dgm:spPr/>
      <dgm:t>
        <a:bodyPr/>
        <a:lstStyle/>
        <a:p>
          <a:endParaRPr lang="en-US"/>
        </a:p>
      </dgm:t>
    </dgm:pt>
    <dgm:pt modelId="{DB6D0D96-6DDF-406C-883F-375965242B04}" type="sibTrans" cxnId="{7E3BC9A1-516D-489B-8DFA-E68CCB876F90}">
      <dgm:prSet/>
      <dgm:spPr/>
      <dgm:t>
        <a:bodyPr/>
        <a:lstStyle/>
        <a:p>
          <a:endParaRPr lang="en-US"/>
        </a:p>
      </dgm:t>
    </dgm:pt>
    <dgm:pt modelId="{43C7165C-F349-4AA3-9BEF-C43C7E4D98D7}">
      <dgm:prSet custT="1"/>
      <dgm:spPr>
        <a:solidFill>
          <a:schemeClr val="accent2">
            <a:lumMod val="60000"/>
            <a:lumOff val="40000"/>
            <a:alpha val="90000"/>
          </a:schemeClr>
        </a:solidFill>
      </dgm:spPr>
      <dgm:t>
        <a:bodyPr/>
        <a:lstStyle/>
        <a:p>
          <a:r>
            <a:rPr lang="en-US" sz="2600" dirty="0" err="1" smtClean="0">
              <a:latin typeface="Arial" panose="020B0604020202020204" pitchFamily="34" charset="0"/>
              <a:cs typeface="Arial" panose="020B0604020202020204" pitchFamily="34" charset="0"/>
            </a:rPr>
            <a:t>Trên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và</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dưới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khối</a:t>
          </a:r>
          <a:r>
            <a:rPr lang="en-US" sz="2600" dirty="0" smtClean="0">
              <a:latin typeface="Arial" panose="020B0604020202020204" pitchFamily="34" charset="0"/>
              <a:cs typeface="Arial" panose="020B0604020202020204" pitchFamily="34" charset="0"/>
            </a:rPr>
            <a:t> u </a:t>
          </a:r>
          <a:r>
            <a:rPr lang="en-US" sz="2600" dirty="0" err="1" smtClean="0">
              <a:latin typeface="Arial" panose="020B0604020202020204" pitchFamily="34" charset="0"/>
              <a:cs typeface="Arial" panose="020B0604020202020204" pitchFamily="34" charset="0"/>
            </a:rPr>
            <a:t>5cm</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không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cần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cắt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rộng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rãi</a:t>
          </a:r>
          <a:r>
            <a:rPr lang="en-US"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dgm:t>
    </dgm:pt>
    <dgm:pt modelId="{A8012F2D-2384-45CE-B0F0-16E1B9CCBB8E}" type="parTrans" cxnId="{93A9AA98-7199-4174-BA8A-FCE2775A3B79}">
      <dgm:prSet/>
      <dgm:spPr/>
      <dgm:t>
        <a:bodyPr/>
        <a:lstStyle/>
        <a:p>
          <a:endParaRPr lang="en-US"/>
        </a:p>
      </dgm:t>
    </dgm:pt>
    <dgm:pt modelId="{E9BE849D-90CD-4F9F-9E3E-7D9E95132B55}" type="sibTrans" cxnId="{93A9AA98-7199-4174-BA8A-FCE2775A3B79}">
      <dgm:prSet/>
      <dgm:spPr/>
      <dgm:t>
        <a:bodyPr/>
        <a:lstStyle/>
        <a:p>
          <a:endParaRPr lang="en-US"/>
        </a:p>
      </dgm:t>
    </dgm:pt>
    <dgm:pt modelId="{1E93CE2F-A03A-4AC4-83C3-075833C830AE}">
      <dgm:prSet custT="1"/>
      <dgm:spPr>
        <a:solidFill>
          <a:schemeClr val="accent2">
            <a:lumMod val="40000"/>
            <a:lumOff val="60000"/>
            <a:alpha val="90000"/>
          </a:schemeClr>
        </a:solidFill>
      </dgm:spPr>
      <dgm:t>
        <a:bodyPr/>
        <a:lstStyle/>
        <a:p>
          <a:r>
            <a:rPr lang="en-US" sz="2600" dirty="0" err="1" smtClean="0">
              <a:latin typeface="Arial" panose="020B0604020202020204" pitchFamily="34" charset="0"/>
              <a:cs typeface="Arial" panose="020B0604020202020204" pitchFamily="34" charset="0"/>
            </a:rPr>
            <a:t>Nối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hồi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tràng-ĐT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ngang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bên-bên</a:t>
          </a:r>
          <a:endParaRPr lang="en-US" sz="2600" dirty="0" smtClean="0">
            <a:latin typeface="Arial" panose="020B0604020202020204" pitchFamily="34" charset="0"/>
            <a:cs typeface="Arial" panose="020B0604020202020204" pitchFamily="34" charset="0"/>
          </a:endParaRPr>
        </a:p>
      </dgm:t>
    </dgm:pt>
    <dgm:pt modelId="{D15184CD-DD83-41F2-B563-A62AE4052308}" type="parTrans" cxnId="{AB34A396-94D8-44B2-823F-3C3317DB3E2B}">
      <dgm:prSet/>
      <dgm:spPr/>
      <dgm:t>
        <a:bodyPr/>
        <a:lstStyle/>
        <a:p>
          <a:endParaRPr lang="en-US"/>
        </a:p>
      </dgm:t>
    </dgm:pt>
    <dgm:pt modelId="{FFFA59E1-E3D4-4F6D-B51D-7B97D89319D6}" type="sibTrans" cxnId="{AB34A396-94D8-44B2-823F-3C3317DB3E2B}">
      <dgm:prSet/>
      <dgm:spPr/>
      <dgm:t>
        <a:bodyPr/>
        <a:lstStyle/>
        <a:p>
          <a:endParaRPr lang="en-US"/>
        </a:p>
      </dgm:t>
    </dgm:pt>
    <dgm:pt modelId="{80080767-B87A-428F-80F3-C623DD404AC1}">
      <dgm:prSet custT="1"/>
      <dgm:spPr>
        <a:solidFill>
          <a:schemeClr val="accent2">
            <a:lumMod val="40000"/>
            <a:lumOff val="60000"/>
            <a:alpha val="90000"/>
          </a:schemeClr>
        </a:solidFill>
      </dgm:spPr>
      <dgm:t>
        <a:bodyPr/>
        <a:lstStyle/>
        <a:p>
          <a:r>
            <a:rPr lang="en-US" sz="2600" dirty="0" err="1" smtClean="0">
              <a:latin typeface="Arial" panose="020B0604020202020204" pitchFamily="34" charset="0"/>
              <a:cs typeface="Arial" panose="020B0604020202020204" pitchFamily="34" charset="0"/>
            </a:rPr>
            <a:t>Nối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ngang-ĐT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chậu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hông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bên-bên</a:t>
          </a:r>
          <a:endParaRPr lang="en-US" sz="2600" dirty="0">
            <a:latin typeface="Arial" panose="020B0604020202020204" pitchFamily="34" charset="0"/>
            <a:cs typeface="Arial" panose="020B0604020202020204" pitchFamily="34" charset="0"/>
          </a:endParaRPr>
        </a:p>
      </dgm:t>
    </dgm:pt>
    <dgm:pt modelId="{D57880A5-B9D2-405B-A313-8B0B645D8FEE}" type="parTrans" cxnId="{81464ACC-473B-417F-B525-B5FF0ECC1712}">
      <dgm:prSet/>
      <dgm:spPr/>
      <dgm:t>
        <a:bodyPr/>
        <a:lstStyle/>
        <a:p>
          <a:endParaRPr lang="en-US"/>
        </a:p>
      </dgm:t>
    </dgm:pt>
    <dgm:pt modelId="{C6F241FE-400B-42E1-A285-84D54D70117B}" type="sibTrans" cxnId="{81464ACC-473B-417F-B525-B5FF0ECC1712}">
      <dgm:prSet/>
      <dgm:spPr/>
      <dgm:t>
        <a:bodyPr/>
        <a:lstStyle/>
        <a:p>
          <a:endParaRPr lang="en-US"/>
        </a:p>
      </dgm:t>
    </dgm:pt>
    <dgm:pt modelId="{8CC84081-6013-4E99-836C-366F2E346571}">
      <dgm:prSet custT="1">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en-US" sz="3000" dirty="0" err="1" smtClean="0">
              <a:solidFill>
                <a:schemeClr val="tx1"/>
              </a:solidFill>
              <a:latin typeface="Arial" panose="020B0604020202020204" pitchFamily="34" charset="0"/>
              <a:cs typeface="Arial" panose="020B0604020202020204" pitchFamily="34" charset="0"/>
            </a:rPr>
            <a:t>Hậu</a:t>
          </a:r>
          <a:r>
            <a:rPr lang="en-US" sz="3000" dirty="0" smtClean="0">
              <a:solidFill>
                <a:schemeClr val="tx1"/>
              </a:solidFill>
              <a:latin typeface="Arial" panose="020B0604020202020204" pitchFamily="34" charset="0"/>
              <a:cs typeface="Arial" panose="020B0604020202020204" pitchFamily="34" charset="0"/>
            </a:rPr>
            <a:t> </a:t>
          </a:r>
          <a:r>
            <a:rPr lang="en-US" sz="3000" dirty="0" err="1" smtClean="0">
              <a:solidFill>
                <a:schemeClr val="tx1"/>
              </a:solidFill>
              <a:latin typeface="Arial" panose="020B0604020202020204" pitchFamily="34" charset="0"/>
              <a:cs typeface="Arial" panose="020B0604020202020204" pitchFamily="34" charset="0"/>
            </a:rPr>
            <a:t>môn</a:t>
          </a:r>
          <a:r>
            <a:rPr lang="en-US" sz="3000" dirty="0" smtClean="0">
              <a:solidFill>
                <a:schemeClr val="tx1"/>
              </a:solidFill>
              <a:latin typeface="Arial" panose="020B0604020202020204" pitchFamily="34" charset="0"/>
              <a:cs typeface="Arial" panose="020B0604020202020204" pitchFamily="34" charset="0"/>
            </a:rPr>
            <a:t> </a:t>
          </a:r>
          <a:r>
            <a:rPr lang="en-US" sz="3000" dirty="0" err="1" smtClean="0">
              <a:solidFill>
                <a:schemeClr val="tx1"/>
              </a:solidFill>
              <a:latin typeface="Arial" panose="020B0604020202020204" pitchFamily="34" charset="0"/>
              <a:cs typeface="Arial" panose="020B0604020202020204" pitchFamily="34" charset="0"/>
            </a:rPr>
            <a:t>nhân</a:t>
          </a:r>
          <a:r>
            <a:rPr lang="en-US" sz="3000" dirty="0" smtClean="0">
              <a:solidFill>
                <a:schemeClr val="tx1"/>
              </a:solidFill>
              <a:latin typeface="Arial" panose="020B0604020202020204" pitchFamily="34" charset="0"/>
              <a:cs typeface="Arial" panose="020B0604020202020204" pitchFamily="34" charset="0"/>
            </a:rPr>
            <a:t> </a:t>
          </a:r>
          <a:r>
            <a:rPr lang="en-US" sz="3000" dirty="0" err="1" smtClean="0">
              <a:solidFill>
                <a:schemeClr val="tx1"/>
              </a:solidFill>
              <a:latin typeface="Arial" panose="020B0604020202020204" pitchFamily="34" charset="0"/>
              <a:cs typeface="Arial" panose="020B0604020202020204" pitchFamily="34" charset="0"/>
            </a:rPr>
            <a:t>tạo</a:t>
          </a:r>
          <a:endParaRPr lang="en-US" sz="3000" dirty="0">
            <a:solidFill>
              <a:schemeClr val="tx1"/>
            </a:solidFill>
            <a:latin typeface="Arial" panose="020B0604020202020204" pitchFamily="34" charset="0"/>
            <a:cs typeface="Arial" panose="020B0604020202020204" pitchFamily="34" charset="0"/>
          </a:endParaRPr>
        </a:p>
      </dgm:t>
    </dgm:pt>
    <dgm:pt modelId="{A4AE7BC4-31B6-420D-9093-8E84B0C2327D}" type="parTrans" cxnId="{C499EC28-77DE-47B4-AE7A-FC0A0FDC7B35}">
      <dgm:prSet/>
      <dgm:spPr/>
      <dgm:t>
        <a:bodyPr/>
        <a:lstStyle/>
        <a:p>
          <a:endParaRPr lang="en-US"/>
        </a:p>
      </dgm:t>
    </dgm:pt>
    <dgm:pt modelId="{8A980F58-3DAD-4527-9E0D-CAB4F0223C30}" type="sibTrans" cxnId="{C499EC28-77DE-47B4-AE7A-FC0A0FDC7B35}">
      <dgm:prSet/>
      <dgm:spPr/>
      <dgm:t>
        <a:bodyPr/>
        <a:lstStyle/>
        <a:p>
          <a:endParaRPr lang="en-US"/>
        </a:p>
      </dgm:t>
    </dgm:pt>
    <dgm:pt modelId="{18F70083-5200-4F87-8C44-E0038E4772B9}">
      <dgm:prSet custT="1"/>
      <dgm:spPr>
        <a:solidFill>
          <a:schemeClr val="accent2">
            <a:lumMod val="20000"/>
            <a:lumOff val="80000"/>
            <a:alpha val="90000"/>
          </a:schemeClr>
        </a:solidFill>
        <a:ln>
          <a:solidFill>
            <a:schemeClr val="bg1">
              <a:lumMod val="50000"/>
              <a:alpha val="90000"/>
            </a:schemeClr>
          </a:solidFill>
        </a:ln>
      </dgm:spPr>
      <dgm:t>
        <a:bodyPr/>
        <a:lstStyle/>
        <a:p>
          <a:r>
            <a:rPr lang="en-US" sz="2600" dirty="0" err="1" smtClean="0">
              <a:latin typeface="Arial" panose="020B0604020202020204" pitchFamily="34" charset="0"/>
              <a:cs typeface="Arial" panose="020B0604020202020204" pitchFamily="34" charset="0"/>
            </a:rPr>
            <a:t>Trên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khối</a:t>
          </a:r>
          <a:r>
            <a:rPr lang="en-US" sz="2600" dirty="0" smtClean="0">
              <a:latin typeface="Arial" panose="020B0604020202020204" pitchFamily="34" charset="0"/>
              <a:cs typeface="Arial" panose="020B0604020202020204" pitchFamily="34" charset="0"/>
            </a:rPr>
            <a:t> u</a:t>
          </a:r>
          <a:endParaRPr lang="en-US" sz="2600" dirty="0">
            <a:latin typeface="Arial" panose="020B0604020202020204" pitchFamily="34" charset="0"/>
            <a:cs typeface="Arial" panose="020B0604020202020204" pitchFamily="34" charset="0"/>
          </a:endParaRPr>
        </a:p>
      </dgm:t>
    </dgm:pt>
    <dgm:pt modelId="{2DA0EBC7-B911-4694-8F1F-BCC5470B3B3C}" type="parTrans" cxnId="{8FE1E671-65B8-4A11-8A9B-F1E2C32369FF}">
      <dgm:prSet/>
      <dgm:spPr/>
      <dgm:t>
        <a:bodyPr/>
        <a:lstStyle/>
        <a:p>
          <a:endParaRPr lang="en-US"/>
        </a:p>
      </dgm:t>
    </dgm:pt>
    <dgm:pt modelId="{9814079C-5EB6-4F27-A46C-7848B1D0C1FF}" type="sibTrans" cxnId="{8FE1E671-65B8-4A11-8A9B-F1E2C32369FF}">
      <dgm:prSet/>
      <dgm:spPr/>
      <dgm:t>
        <a:bodyPr/>
        <a:lstStyle/>
        <a:p>
          <a:endParaRPr lang="en-US"/>
        </a:p>
      </dgm:t>
    </dgm:pt>
    <dgm:pt modelId="{9F3E1219-246E-40DE-B524-BD8A22FDBB75}">
      <dgm:prSet custT="1"/>
      <dgm:spPr>
        <a:solidFill>
          <a:schemeClr val="accent2">
            <a:lumMod val="20000"/>
            <a:lumOff val="80000"/>
            <a:alpha val="90000"/>
          </a:schemeClr>
        </a:solidFill>
        <a:ln>
          <a:solidFill>
            <a:schemeClr val="bg1">
              <a:lumMod val="50000"/>
              <a:alpha val="90000"/>
            </a:schemeClr>
          </a:solidFill>
        </a:ln>
      </dgm:spPr>
      <dgm:t>
        <a:bodyPr/>
        <a:lstStyle/>
        <a:p>
          <a:endParaRPr lang="en-US" sz="2600" dirty="0">
            <a:latin typeface="Arial" panose="020B0604020202020204" pitchFamily="34" charset="0"/>
            <a:cs typeface="Arial" panose="020B0604020202020204" pitchFamily="34" charset="0"/>
          </a:endParaRPr>
        </a:p>
      </dgm:t>
    </dgm:pt>
    <dgm:pt modelId="{0E759395-F913-4CF3-9D1D-B23FD9444500}" type="parTrans" cxnId="{B08F0709-A765-4D36-AA0B-2044A3F044A8}">
      <dgm:prSet/>
      <dgm:spPr/>
      <dgm:t>
        <a:bodyPr/>
        <a:lstStyle/>
        <a:p>
          <a:endParaRPr lang="en-US"/>
        </a:p>
      </dgm:t>
    </dgm:pt>
    <dgm:pt modelId="{230667C5-9D8D-4C29-87AA-2B76C76F4AC7}" type="sibTrans" cxnId="{B08F0709-A765-4D36-AA0B-2044A3F044A8}">
      <dgm:prSet/>
      <dgm:spPr/>
      <dgm:t>
        <a:bodyPr/>
        <a:lstStyle/>
        <a:p>
          <a:endParaRPr lang="en-US"/>
        </a:p>
      </dgm:t>
    </dgm:pt>
    <dgm:pt modelId="{CF456301-4DA8-4CE5-BB96-53E61A06A0CE}" type="pres">
      <dgm:prSet presAssocID="{86CC5B8A-48E6-44AE-AB12-4C0F2DF7B053}" presName="Name0" presStyleCnt="0">
        <dgm:presLayoutVars>
          <dgm:dir/>
          <dgm:animLvl val="lvl"/>
          <dgm:resizeHandles/>
        </dgm:presLayoutVars>
      </dgm:prSet>
      <dgm:spPr/>
      <dgm:t>
        <a:bodyPr/>
        <a:lstStyle/>
        <a:p>
          <a:endParaRPr lang="en-US"/>
        </a:p>
      </dgm:t>
    </dgm:pt>
    <dgm:pt modelId="{D4E7A6DE-CA14-456F-B4AD-ECA5B8206BA2}" type="pres">
      <dgm:prSet presAssocID="{FC783A5C-6F11-4F22-87EB-A441C047335E}" presName="linNode" presStyleCnt="0"/>
      <dgm:spPr/>
    </dgm:pt>
    <dgm:pt modelId="{93A4172C-C1E1-41C9-859A-C36E57983DD5}" type="pres">
      <dgm:prSet presAssocID="{FC783A5C-6F11-4F22-87EB-A441C047335E}" presName="parentShp" presStyleLbl="node1" presStyleIdx="0" presStyleCnt="3">
        <dgm:presLayoutVars>
          <dgm:bulletEnabled val="1"/>
        </dgm:presLayoutVars>
      </dgm:prSet>
      <dgm:spPr/>
      <dgm:t>
        <a:bodyPr/>
        <a:lstStyle/>
        <a:p>
          <a:endParaRPr lang="en-US"/>
        </a:p>
      </dgm:t>
    </dgm:pt>
    <dgm:pt modelId="{325A0067-7CC8-4F29-A875-A5BFAD5E9BD8}" type="pres">
      <dgm:prSet presAssocID="{FC783A5C-6F11-4F22-87EB-A441C047335E}" presName="childShp" presStyleLbl="bgAccFollowNode1" presStyleIdx="0" presStyleCnt="3">
        <dgm:presLayoutVars>
          <dgm:bulletEnabled val="1"/>
        </dgm:presLayoutVars>
      </dgm:prSet>
      <dgm:spPr/>
      <dgm:t>
        <a:bodyPr/>
        <a:lstStyle/>
        <a:p>
          <a:endParaRPr lang="en-US"/>
        </a:p>
      </dgm:t>
    </dgm:pt>
    <dgm:pt modelId="{7A9ACC5D-9AC6-45EB-ACF1-A474C8F05D25}" type="pres">
      <dgm:prSet presAssocID="{F74B81E3-AD86-46A5-8B57-07720FE511A2}" presName="spacing" presStyleCnt="0"/>
      <dgm:spPr/>
    </dgm:pt>
    <dgm:pt modelId="{F3C40AC9-4F93-4786-80AA-F2C206AA7E52}" type="pres">
      <dgm:prSet presAssocID="{7AE784B5-E9DF-4E25-B661-E77D7D9B550B}" presName="linNode" presStyleCnt="0"/>
      <dgm:spPr/>
    </dgm:pt>
    <dgm:pt modelId="{A109744C-6695-43AC-B9F7-E77A171B1C21}" type="pres">
      <dgm:prSet presAssocID="{7AE784B5-E9DF-4E25-B661-E77D7D9B550B}" presName="parentShp" presStyleLbl="node1" presStyleIdx="1" presStyleCnt="3">
        <dgm:presLayoutVars>
          <dgm:bulletEnabled val="1"/>
        </dgm:presLayoutVars>
      </dgm:prSet>
      <dgm:spPr/>
      <dgm:t>
        <a:bodyPr/>
        <a:lstStyle/>
        <a:p>
          <a:endParaRPr lang="en-US"/>
        </a:p>
      </dgm:t>
    </dgm:pt>
    <dgm:pt modelId="{59999822-874E-43DF-BA67-0F94F39716E2}" type="pres">
      <dgm:prSet presAssocID="{7AE784B5-E9DF-4E25-B661-E77D7D9B550B}" presName="childShp" presStyleLbl="bgAccFollowNode1" presStyleIdx="1" presStyleCnt="3">
        <dgm:presLayoutVars>
          <dgm:bulletEnabled val="1"/>
        </dgm:presLayoutVars>
      </dgm:prSet>
      <dgm:spPr/>
      <dgm:t>
        <a:bodyPr/>
        <a:lstStyle/>
        <a:p>
          <a:endParaRPr lang="en-US"/>
        </a:p>
      </dgm:t>
    </dgm:pt>
    <dgm:pt modelId="{CAA55EBE-A956-42BA-AF89-07D8653C38E3}" type="pres">
      <dgm:prSet presAssocID="{DB6D0D96-6DDF-406C-883F-375965242B04}" presName="spacing" presStyleCnt="0"/>
      <dgm:spPr/>
    </dgm:pt>
    <dgm:pt modelId="{558D1590-C3C4-42ED-BF0A-4E30FF17DD11}" type="pres">
      <dgm:prSet presAssocID="{8CC84081-6013-4E99-836C-366F2E346571}" presName="linNode" presStyleCnt="0"/>
      <dgm:spPr/>
    </dgm:pt>
    <dgm:pt modelId="{5D2CE5B2-A7EA-4AB9-942B-53AE2B8DE0BB}" type="pres">
      <dgm:prSet presAssocID="{8CC84081-6013-4E99-836C-366F2E346571}" presName="parentShp" presStyleLbl="node1" presStyleIdx="2" presStyleCnt="3">
        <dgm:presLayoutVars>
          <dgm:bulletEnabled val="1"/>
        </dgm:presLayoutVars>
      </dgm:prSet>
      <dgm:spPr/>
      <dgm:t>
        <a:bodyPr/>
        <a:lstStyle/>
        <a:p>
          <a:endParaRPr lang="en-US"/>
        </a:p>
      </dgm:t>
    </dgm:pt>
    <dgm:pt modelId="{778C1F09-ADAF-4819-A37A-49F9FBD8E182}" type="pres">
      <dgm:prSet presAssocID="{8CC84081-6013-4E99-836C-366F2E346571}" presName="childShp" presStyleLbl="bgAccFollowNode1" presStyleIdx="2" presStyleCnt="3">
        <dgm:presLayoutVars>
          <dgm:bulletEnabled val="1"/>
        </dgm:presLayoutVars>
      </dgm:prSet>
      <dgm:spPr/>
      <dgm:t>
        <a:bodyPr/>
        <a:lstStyle/>
        <a:p>
          <a:endParaRPr lang="en-US"/>
        </a:p>
      </dgm:t>
    </dgm:pt>
  </dgm:ptLst>
  <dgm:cxnLst>
    <dgm:cxn modelId="{93A9AA98-7199-4174-BA8A-FCE2775A3B79}" srcId="{FC783A5C-6F11-4F22-87EB-A441C047335E}" destId="{43C7165C-F349-4AA3-9BEF-C43C7E4D98D7}" srcOrd="1" destOrd="0" parTransId="{A8012F2D-2384-45CE-B0F0-16E1B9CCBB8E}" sibTransId="{E9BE849D-90CD-4F9F-9E3E-7D9E95132B55}"/>
    <dgm:cxn modelId="{CEFA58E3-78EC-448B-822A-35B73B81A7E5}" type="presOf" srcId="{8CC84081-6013-4E99-836C-366F2E346571}" destId="{5D2CE5B2-A7EA-4AB9-942B-53AE2B8DE0BB}" srcOrd="0" destOrd="0" presId="urn:microsoft.com/office/officeart/2005/8/layout/vList6"/>
    <dgm:cxn modelId="{8FE1E671-65B8-4A11-8A9B-F1E2C32369FF}" srcId="{8CC84081-6013-4E99-836C-366F2E346571}" destId="{18F70083-5200-4F87-8C44-E0038E4772B9}" srcOrd="1" destOrd="0" parTransId="{2DA0EBC7-B911-4694-8F1F-BCC5470B3B3C}" sibTransId="{9814079C-5EB6-4F27-A46C-7848B1D0C1FF}"/>
    <dgm:cxn modelId="{ECFAED2A-88F1-417B-8B6D-F925070A9B4C}" type="presOf" srcId="{18F70083-5200-4F87-8C44-E0038E4772B9}" destId="{778C1F09-ADAF-4819-A37A-49F9FBD8E182}" srcOrd="0" destOrd="1" presId="urn:microsoft.com/office/officeart/2005/8/layout/vList6"/>
    <dgm:cxn modelId="{CB725BA4-3ED6-4A2F-BA00-62500047C278}" type="presOf" srcId="{9F3E1219-246E-40DE-B524-BD8A22FDBB75}" destId="{778C1F09-ADAF-4819-A37A-49F9FBD8E182}" srcOrd="0" destOrd="0" presId="urn:microsoft.com/office/officeart/2005/8/layout/vList6"/>
    <dgm:cxn modelId="{7E3BC9A1-516D-489B-8DFA-E68CCB876F90}" srcId="{86CC5B8A-48E6-44AE-AB12-4C0F2DF7B053}" destId="{7AE784B5-E9DF-4E25-B661-E77D7D9B550B}" srcOrd="1" destOrd="0" parTransId="{CFCC724B-4E79-46D7-BC5E-CFBBC412F548}" sibTransId="{DB6D0D96-6DDF-406C-883F-375965242B04}"/>
    <dgm:cxn modelId="{B08F0709-A765-4D36-AA0B-2044A3F044A8}" srcId="{8CC84081-6013-4E99-836C-366F2E346571}" destId="{9F3E1219-246E-40DE-B524-BD8A22FDBB75}" srcOrd="0" destOrd="0" parTransId="{0E759395-F913-4CF3-9D1D-B23FD9444500}" sibTransId="{230667C5-9D8D-4C29-87AA-2B76C76F4AC7}"/>
    <dgm:cxn modelId="{287DC513-322A-48A1-994C-257E58D64F1B}" type="presOf" srcId="{86CC5B8A-48E6-44AE-AB12-4C0F2DF7B053}" destId="{CF456301-4DA8-4CE5-BB96-53E61A06A0CE}" srcOrd="0" destOrd="0" presId="urn:microsoft.com/office/officeart/2005/8/layout/vList6"/>
    <dgm:cxn modelId="{AAA21429-0EB5-4A75-A63C-69850FBEFF4B}" srcId="{FC783A5C-6F11-4F22-87EB-A441C047335E}" destId="{3AF1E97A-5F21-464B-A87E-80F1A920BF9A}" srcOrd="0" destOrd="0" parTransId="{5FA5BB2B-7066-4458-BFE7-C5F9132499D4}" sibTransId="{27848CE7-5F33-4CC1-8ED6-F8942CF6E06D}"/>
    <dgm:cxn modelId="{D8DB3C89-B769-4B91-BEAC-CDBD036EB402}" type="presOf" srcId="{7AE784B5-E9DF-4E25-B661-E77D7D9B550B}" destId="{A109744C-6695-43AC-B9F7-E77A171B1C21}" srcOrd="0" destOrd="0" presId="urn:microsoft.com/office/officeart/2005/8/layout/vList6"/>
    <dgm:cxn modelId="{A4767670-812A-482D-A2FE-6BDAF354ADEF}" type="presOf" srcId="{80080767-B87A-428F-80F3-C623DD404AC1}" destId="{59999822-874E-43DF-BA67-0F94F39716E2}" srcOrd="0" destOrd="1" presId="urn:microsoft.com/office/officeart/2005/8/layout/vList6"/>
    <dgm:cxn modelId="{0F77AEC2-3D5C-41C4-9FEF-31F34A0B8FA3}" type="presOf" srcId="{1E93CE2F-A03A-4AC4-83C3-075833C830AE}" destId="{59999822-874E-43DF-BA67-0F94F39716E2}" srcOrd="0" destOrd="0" presId="urn:microsoft.com/office/officeart/2005/8/layout/vList6"/>
    <dgm:cxn modelId="{C499EC28-77DE-47B4-AE7A-FC0A0FDC7B35}" srcId="{86CC5B8A-48E6-44AE-AB12-4C0F2DF7B053}" destId="{8CC84081-6013-4E99-836C-366F2E346571}" srcOrd="2" destOrd="0" parTransId="{A4AE7BC4-31B6-420D-9093-8E84B0C2327D}" sibTransId="{8A980F58-3DAD-4527-9E0D-CAB4F0223C30}"/>
    <dgm:cxn modelId="{73A414A4-121D-4763-A1FB-6B848863A3DE}" type="presOf" srcId="{FC783A5C-6F11-4F22-87EB-A441C047335E}" destId="{93A4172C-C1E1-41C9-859A-C36E57983DD5}" srcOrd="0" destOrd="0" presId="urn:microsoft.com/office/officeart/2005/8/layout/vList6"/>
    <dgm:cxn modelId="{81464ACC-473B-417F-B525-B5FF0ECC1712}" srcId="{7AE784B5-E9DF-4E25-B661-E77D7D9B550B}" destId="{80080767-B87A-428F-80F3-C623DD404AC1}" srcOrd="1" destOrd="0" parTransId="{D57880A5-B9D2-405B-A313-8B0B645D8FEE}" sibTransId="{C6F241FE-400B-42E1-A285-84D54D70117B}"/>
    <dgm:cxn modelId="{3A12DB5B-C159-465E-8848-9865D668D6E3}" type="presOf" srcId="{43C7165C-F349-4AA3-9BEF-C43C7E4D98D7}" destId="{325A0067-7CC8-4F29-A875-A5BFAD5E9BD8}" srcOrd="0" destOrd="1" presId="urn:microsoft.com/office/officeart/2005/8/layout/vList6"/>
    <dgm:cxn modelId="{E335359B-56CD-4636-BB34-38B65C0673C9}" srcId="{86CC5B8A-48E6-44AE-AB12-4C0F2DF7B053}" destId="{FC783A5C-6F11-4F22-87EB-A441C047335E}" srcOrd="0" destOrd="0" parTransId="{E1E632CE-0A2F-4132-A824-CAD84D9F5362}" sibTransId="{F74B81E3-AD86-46A5-8B57-07720FE511A2}"/>
    <dgm:cxn modelId="{AB34A396-94D8-44B2-823F-3C3317DB3E2B}" srcId="{7AE784B5-E9DF-4E25-B661-E77D7D9B550B}" destId="{1E93CE2F-A03A-4AC4-83C3-075833C830AE}" srcOrd="0" destOrd="0" parTransId="{D15184CD-DD83-41F2-B563-A62AE4052308}" sibTransId="{FFFA59E1-E3D4-4F6D-B51D-7B97D89319D6}"/>
    <dgm:cxn modelId="{28AEA1F6-744C-4666-8E56-440D3171862C}" type="presOf" srcId="{3AF1E97A-5F21-464B-A87E-80F1A920BF9A}" destId="{325A0067-7CC8-4F29-A875-A5BFAD5E9BD8}" srcOrd="0" destOrd="0" presId="urn:microsoft.com/office/officeart/2005/8/layout/vList6"/>
    <dgm:cxn modelId="{3A4F5644-8043-4991-BDD4-CF6E9AB5DE79}" type="presParOf" srcId="{CF456301-4DA8-4CE5-BB96-53E61A06A0CE}" destId="{D4E7A6DE-CA14-456F-B4AD-ECA5B8206BA2}" srcOrd="0" destOrd="0" presId="urn:microsoft.com/office/officeart/2005/8/layout/vList6"/>
    <dgm:cxn modelId="{CBE99558-A1DC-4872-B323-9B7A4EB21D6A}" type="presParOf" srcId="{D4E7A6DE-CA14-456F-B4AD-ECA5B8206BA2}" destId="{93A4172C-C1E1-41C9-859A-C36E57983DD5}" srcOrd="0" destOrd="0" presId="urn:microsoft.com/office/officeart/2005/8/layout/vList6"/>
    <dgm:cxn modelId="{7D9AFC6C-869B-4482-908C-2F45D8D3A2CC}" type="presParOf" srcId="{D4E7A6DE-CA14-456F-B4AD-ECA5B8206BA2}" destId="{325A0067-7CC8-4F29-A875-A5BFAD5E9BD8}" srcOrd="1" destOrd="0" presId="urn:microsoft.com/office/officeart/2005/8/layout/vList6"/>
    <dgm:cxn modelId="{37F7EAD6-2C0D-4821-8B2C-A0D571D0CB6E}" type="presParOf" srcId="{CF456301-4DA8-4CE5-BB96-53E61A06A0CE}" destId="{7A9ACC5D-9AC6-45EB-ACF1-A474C8F05D25}" srcOrd="1" destOrd="0" presId="urn:microsoft.com/office/officeart/2005/8/layout/vList6"/>
    <dgm:cxn modelId="{4EE88428-8F2F-4CFF-AC26-F00BDFDD1110}" type="presParOf" srcId="{CF456301-4DA8-4CE5-BB96-53E61A06A0CE}" destId="{F3C40AC9-4F93-4786-80AA-F2C206AA7E52}" srcOrd="2" destOrd="0" presId="urn:microsoft.com/office/officeart/2005/8/layout/vList6"/>
    <dgm:cxn modelId="{8E0469F2-BE06-4D27-8179-25463693CB7A}" type="presParOf" srcId="{F3C40AC9-4F93-4786-80AA-F2C206AA7E52}" destId="{A109744C-6695-43AC-B9F7-E77A171B1C21}" srcOrd="0" destOrd="0" presId="urn:microsoft.com/office/officeart/2005/8/layout/vList6"/>
    <dgm:cxn modelId="{9F24FA23-4A2F-408F-9F60-DD2BC359B881}" type="presParOf" srcId="{F3C40AC9-4F93-4786-80AA-F2C206AA7E52}" destId="{59999822-874E-43DF-BA67-0F94F39716E2}" srcOrd="1" destOrd="0" presId="urn:microsoft.com/office/officeart/2005/8/layout/vList6"/>
    <dgm:cxn modelId="{220D62FF-2B55-4D6B-A93D-F0C25C366D0C}" type="presParOf" srcId="{CF456301-4DA8-4CE5-BB96-53E61A06A0CE}" destId="{CAA55EBE-A956-42BA-AF89-07D8653C38E3}" srcOrd="3" destOrd="0" presId="urn:microsoft.com/office/officeart/2005/8/layout/vList6"/>
    <dgm:cxn modelId="{1B07EC67-1473-4CB9-8C31-96427933B3B3}" type="presParOf" srcId="{CF456301-4DA8-4CE5-BB96-53E61A06A0CE}" destId="{558D1590-C3C4-42ED-BF0A-4E30FF17DD11}" srcOrd="4" destOrd="0" presId="urn:microsoft.com/office/officeart/2005/8/layout/vList6"/>
    <dgm:cxn modelId="{B987DCB3-4A67-4B3C-9563-607CC4753BA8}" type="presParOf" srcId="{558D1590-C3C4-42ED-BF0A-4E30FF17DD11}" destId="{5D2CE5B2-A7EA-4AB9-942B-53AE2B8DE0BB}" srcOrd="0" destOrd="0" presId="urn:microsoft.com/office/officeart/2005/8/layout/vList6"/>
    <dgm:cxn modelId="{9299C0E6-6DE8-4FFB-94E0-BC85E524C16B}" type="presParOf" srcId="{558D1590-C3C4-42ED-BF0A-4E30FF17DD11}" destId="{778C1F09-ADAF-4819-A37A-49F9FBD8E18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A66458-6CB7-0443-9082-0F2C28ACD076}" type="doc">
      <dgm:prSet loTypeId="urn:microsoft.com/office/officeart/2005/8/layout/matrix2" loCatId="" qsTypeId="urn:microsoft.com/office/officeart/2005/8/quickstyle/simple5" qsCatId="simple" csTypeId="urn:microsoft.com/office/officeart/2005/8/colors/colorful3" csCatId="colorful" phldr="1"/>
      <dgm:spPr/>
      <dgm:t>
        <a:bodyPr/>
        <a:lstStyle/>
        <a:p>
          <a:endParaRPr lang="en-US"/>
        </a:p>
      </dgm:t>
    </dgm:pt>
    <dgm:pt modelId="{0F7BE95F-C89B-7040-A2DC-7B12E4A75F8D}">
      <dgm:prSet phldrT="[Text]"/>
      <dgm:spPr/>
      <dgm:t>
        <a:bodyPr/>
        <a:lstStyle/>
        <a:p>
          <a:r>
            <a:rPr lang="en-US" b="1" dirty="0" err="1" smtClean="0"/>
            <a:t>Phẫu</a:t>
          </a:r>
          <a:r>
            <a:rPr lang="en-US" b="1" dirty="0" smtClean="0"/>
            <a:t> </a:t>
          </a:r>
          <a:r>
            <a:rPr lang="en-US" b="1" dirty="0" err="1" smtClean="0"/>
            <a:t>thuật</a:t>
          </a:r>
          <a:endParaRPr lang="en-US" b="1" dirty="0"/>
        </a:p>
      </dgm:t>
    </dgm:pt>
    <dgm:pt modelId="{78937FCB-BA91-FD46-8A40-75D71FD9D52F}" type="parTrans" cxnId="{BD0D5CE8-3285-9E4F-B6F6-6CE711299095}">
      <dgm:prSet/>
      <dgm:spPr/>
      <dgm:t>
        <a:bodyPr/>
        <a:lstStyle/>
        <a:p>
          <a:endParaRPr lang="en-US"/>
        </a:p>
      </dgm:t>
    </dgm:pt>
    <dgm:pt modelId="{1DEA4FB8-7ED1-6B4E-BD10-C78A2AA65FCA}" type="sibTrans" cxnId="{BD0D5CE8-3285-9E4F-B6F6-6CE711299095}">
      <dgm:prSet/>
      <dgm:spPr/>
      <dgm:t>
        <a:bodyPr/>
        <a:lstStyle/>
        <a:p>
          <a:endParaRPr lang="en-US"/>
        </a:p>
      </dgm:t>
    </dgm:pt>
    <dgm:pt modelId="{332B1970-B56C-844D-A6D5-479FEE555373}">
      <dgm:prSet phldrT="[Text]"/>
      <dgm:spPr/>
      <dgm:t>
        <a:bodyPr/>
        <a:lstStyle/>
        <a:p>
          <a:r>
            <a:rPr lang="en-US" b="1" dirty="0" err="1" smtClean="0"/>
            <a:t>Xạ</a:t>
          </a:r>
          <a:r>
            <a:rPr lang="en-US" b="1" dirty="0" smtClean="0"/>
            <a:t> </a:t>
          </a:r>
          <a:r>
            <a:rPr lang="en-US" b="1" dirty="0" err="1" smtClean="0"/>
            <a:t>trị</a:t>
          </a:r>
          <a:endParaRPr lang="en-US" dirty="0"/>
        </a:p>
      </dgm:t>
    </dgm:pt>
    <dgm:pt modelId="{BEF42C27-F936-AE46-972C-28869CA1D521}" type="parTrans" cxnId="{F32BA62B-575E-C447-8AD4-66FBF916A0B1}">
      <dgm:prSet/>
      <dgm:spPr/>
      <dgm:t>
        <a:bodyPr/>
        <a:lstStyle/>
        <a:p>
          <a:endParaRPr lang="en-US"/>
        </a:p>
      </dgm:t>
    </dgm:pt>
    <dgm:pt modelId="{C20DB21A-2E26-F448-AE02-9E5CDCDC1F64}" type="sibTrans" cxnId="{F32BA62B-575E-C447-8AD4-66FBF916A0B1}">
      <dgm:prSet/>
      <dgm:spPr/>
      <dgm:t>
        <a:bodyPr/>
        <a:lstStyle/>
        <a:p>
          <a:endParaRPr lang="en-US"/>
        </a:p>
      </dgm:t>
    </dgm:pt>
    <dgm:pt modelId="{25661F52-B076-9046-B425-B98AC5E5559E}">
      <dgm:prSet phldrT="[Text]"/>
      <dgm:spPr/>
      <dgm:t>
        <a:bodyPr/>
        <a:lstStyle/>
        <a:p>
          <a:r>
            <a:rPr lang="en-US" b="1" dirty="0" err="1" smtClean="0"/>
            <a:t>Hóa</a:t>
          </a:r>
          <a:r>
            <a:rPr lang="en-US" b="1" dirty="0" smtClean="0"/>
            <a:t> </a:t>
          </a:r>
          <a:r>
            <a:rPr lang="en-US" b="1" dirty="0" err="1" smtClean="0"/>
            <a:t>trị</a:t>
          </a:r>
          <a:endParaRPr lang="en-US" dirty="0"/>
        </a:p>
      </dgm:t>
    </dgm:pt>
    <dgm:pt modelId="{9850CE30-13EE-B647-A1FF-46A9FEF4398C}" type="parTrans" cxnId="{600DABCE-D5BC-684A-92DF-1C6ED463E278}">
      <dgm:prSet/>
      <dgm:spPr/>
      <dgm:t>
        <a:bodyPr/>
        <a:lstStyle/>
        <a:p>
          <a:endParaRPr lang="en-US"/>
        </a:p>
      </dgm:t>
    </dgm:pt>
    <dgm:pt modelId="{462EC5D7-604A-6343-9810-615525CD9451}" type="sibTrans" cxnId="{600DABCE-D5BC-684A-92DF-1C6ED463E278}">
      <dgm:prSet/>
      <dgm:spPr/>
      <dgm:t>
        <a:bodyPr/>
        <a:lstStyle/>
        <a:p>
          <a:endParaRPr lang="en-US"/>
        </a:p>
      </dgm:t>
    </dgm:pt>
    <dgm:pt modelId="{DB2C6DF6-5840-F648-B737-600C999E9AEE}">
      <dgm:prSet phldrT="[Text]"/>
      <dgm:spPr/>
      <dgm:t>
        <a:bodyPr/>
        <a:lstStyle/>
        <a:p>
          <a:r>
            <a:rPr lang="en-US" b="1" dirty="0" err="1" smtClean="0"/>
            <a:t>Nhắm</a:t>
          </a:r>
          <a:r>
            <a:rPr lang="en-US" b="1" dirty="0" smtClean="0"/>
            <a:t> </a:t>
          </a:r>
          <a:r>
            <a:rPr lang="en-US" b="1" dirty="0" err="1" smtClean="0"/>
            <a:t>trúng</a:t>
          </a:r>
          <a:r>
            <a:rPr lang="en-US" b="1" dirty="0" smtClean="0"/>
            <a:t> </a:t>
          </a:r>
          <a:r>
            <a:rPr lang="en-US" b="1" dirty="0" err="1" smtClean="0"/>
            <a:t>đích</a:t>
          </a:r>
          <a:endParaRPr lang="en-US" dirty="0"/>
        </a:p>
      </dgm:t>
    </dgm:pt>
    <dgm:pt modelId="{88D53C5C-333E-0C45-A914-F7A84CDADC28}" type="parTrans" cxnId="{36BA048E-8151-7B49-947A-30B2D7C750EA}">
      <dgm:prSet/>
      <dgm:spPr/>
      <dgm:t>
        <a:bodyPr/>
        <a:lstStyle/>
        <a:p>
          <a:endParaRPr lang="en-US"/>
        </a:p>
      </dgm:t>
    </dgm:pt>
    <dgm:pt modelId="{7386636B-63D3-DF49-92D9-3EB64B691079}" type="sibTrans" cxnId="{36BA048E-8151-7B49-947A-30B2D7C750EA}">
      <dgm:prSet/>
      <dgm:spPr/>
      <dgm:t>
        <a:bodyPr/>
        <a:lstStyle/>
        <a:p>
          <a:endParaRPr lang="en-US"/>
        </a:p>
      </dgm:t>
    </dgm:pt>
    <dgm:pt modelId="{260F937D-F042-3A4B-B826-8933013F58C6}" type="pres">
      <dgm:prSet presAssocID="{83A66458-6CB7-0443-9082-0F2C28ACD076}" presName="matrix" presStyleCnt="0">
        <dgm:presLayoutVars>
          <dgm:chMax val="1"/>
          <dgm:dir/>
          <dgm:resizeHandles val="exact"/>
        </dgm:presLayoutVars>
      </dgm:prSet>
      <dgm:spPr/>
      <dgm:t>
        <a:bodyPr/>
        <a:lstStyle/>
        <a:p>
          <a:endParaRPr lang="en-US"/>
        </a:p>
      </dgm:t>
    </dgm:pt>
    <dgm:pt modelId="{34C174F9-6CE0-C64A-8054-0885C7041B23}" type="pres">
      <dgm:prSet presAssocID="{83A66458-6CB7-0443-9082-0F2C28ACD076}" presName="axisShape" presStyleLbl="bgShp" presStyleIdx="0" presStyleCnt="1"/>
      <dgm:spPr/>
      <dgm:t>
        <a:bodyPr/>
        <a:lstStyle/>
        <a:p>
          <a:endParaRPr lang="en-US"/>
        </a:p>
      </dgm:t>
    </dgm:pt>
    <dgm:pt modelId="{CBBCFD33-C70D-954A-AC77-9094EB07059E}" type="pres">
      <dgm:prSet presAssocID="{83A66458-6CB7-0443-9082-0F2C28ACD076}" presName="rect1" presStyleLbl="node1" presStyleIdx="0" presStyleCnt="4">
        <dgm:presLayoutVars>
          <dgm:chMax val="0"/>
          <dgm:chPref val="0"/>
          <dgm:bulletEnabled val="1"/>
        </dgm:presLayoutVars>
      </dgm:prSet>
      <dgm:spPr/>
      <dgm:t>
        <a:bodyPr/>
        <a:lstStyle/>
        <a:p>
          <a:endParaRPr lang="en-US"/>
        </a:p>
      </dgm:t>
    </dgm:pt>
    <dgm:pt modelId="{91060D22-02A8-1F4B-8AFC-033A19C19CE1}" type="pres">
      <dgm:prSet presAssocID="{83A66458-6CB7-0443-9082-0F2C28ACD076}" presName="rect2" presStyleLbl="node1" presStyleIdx="1" presStyleCnt="4">
        <dgm:presLayoutVars>
          <dgm:chMax val="0"/>
          <dgm:chPref val="0"/>
          <dgm:bulletEnabled val="1"/>
        </dgm:presLayoutVars>
      </dgm:prSet>
      <dgm:spPr/>
      <dgm:t>
        <a:bodyPr/>
        <a:lstStyle/>
        <a:p>
          <a:endParaRPr lang="en-US"/>
        </a:p>
      </dgm:t>
    </dgm:pt>
    <dgm:pt modelId="{CE980682-5273-A14F-9A0B-273F99819D26}" type="pres">
      <dgm:prSet presAssocID="{83A66458-6CB7-0443-9082-0F2C28ACD076}" presName="rect3" presStyleLbl="node1" presStyleIdx="2" presStyleCnt="4">
        <dgm:presLayoutVars>
          <dgm:chMax val="0"/>
          <dgm:chPref val="0"/>
          <dgm:bulletEnabled val="1"/>
        </dgm:presLayoutVars>
      </dgm:prSet>
      <dgm:spPr/>
      <dgm:t>
        <a:bodyPr/>
        <a:lstStyle/>
        <a:p>
          <a:endParaRPr lang="en-US"/>
        </a:p>
      </dgm:t>
    </dgm:pt>
    <dgm:pt modelId="{947E5779-F024-A94F-AC2A-B2B03E1A1477}" type="pres">
      <dgm:prSet presAssocID="{83A66458-6CB7-0443-9082-0F2C28ACD076}" presName="rect4" presStyleLbl="node1" presStyleIdx="3" presStyleCnt="4">
        <dgm:presLayoutVars>
          <dgm:chMax val="0"/>
          <dgm:chPref val="0"/>
          <dgm:bulletEnabled val="1"/>
        </dgm:presLayoutVars>
      </dgm:prSet>
      <dgm:spPr/>
      <dgm:t>
        <a:bodyPr/>
        <a:lstStyle/>
        <a:p>
          <a:endParaRPr lang="en-US"/>
        </a:p>
      </dgm:t>
    </dgm:pt>
  </dgm:ptLst>
  <dgm:cxnLst>
    <dgm:cxn modelId="{18B785A4-0709-4A89-9B52-6AFF0FD14356}" type="presOf" srcId="{25661F52-B076-9046-B425-B98AC5E5559E}" destId="{CE980682-5273-A14F-9A0B-273F99819D26}" srcOrd="0" destOrd="0" presId="urn:microsoft.com/office/officeart/2005/8/layout/matrix2"/>
    <dgm:cxn modelId="{600DABCE-D5BC-684A-92DF-1C6ED463E278}" srcId="{83A66458-6CB7-0443-9082-0F2C28ACD076}" destId="{25661F52-B076-9046-B425-B98AC5E5559E}" srcOrd="2" destOrd="0" parTransId="{9850CE30-13EE-B647-A1FF-46A9FEF4398C}" sibTransId="{462EC5D7-604A-6343-9810-615525CD9451}"/>
    <dgm:cxn modelId="{9BFDC388-7715-4ED1-A0E5-33602ED9A52D}" type="presOf" srcId="{332B1970-B56C-844D-A6D5-479FEE555373}" destId="{91060D22-02A8-1F4B-8AFC-033A19C19CE1}" srcOrd="0" destOrd="0" presId="urn:microsoft.com/office/officeart/2005/8/layout/matrix2"/>
    <dgm:cxn modelId="{F72717D8-A150-4D2A-9B1A-99594941093F}" type="presOf" srcId="{83A66458-6CB7-0443-9082-0F2C28ACD076}" destId="{260F937D-F042-3A4B-B826-8933013F58C6}" srcOrd="0" destOrd="0" presId="urn:microsoft.com/office/officeart/2005/8/layout/matrix2"/>
    <dgm:cxn modelId="{F32BA62B-575E-C447-8AD4-66FBF916A0B1}" srcId="{83A66458-6CB7-0443-9082-0F2C28ACD076}" destId="{332B1970-B56C-844D-A6D5-479FEE555373}" srcOrd="1" destOrd="0" parTransId="{BEF42C27-F936-AE46-972C-28869CA1D521}" sibTransId="{C20DB21A-2E26-F448-AE02-9E5CDCDC1F64}"/>
    <dgm:cxn modelId="{B12DEC7E-873F-40EB-A579-A63835065ED8}" type="presOf" srcId="{0F7BE95F-C89B-7040-A2DC-7B12E4A75F8D}" destId="{CBBCFD33-C70D-954A-AC77-9094EB07059E}" srcOrd="0" destOrd="0" presId="urn:microsoft.com/office/officeart/2005/8/layout/matrix2"/>
    <dgm:cxn modelId="{BD0D5CE8-3285-9E4F-B6F6-6CE711299095}" srcId="{83A66458-6CB7-0443-9082-0F2C28ACD076}" destId="{0F7BE95F-C89B-7040-A2DC-7B12E4A75F8D}" srcOrd="0" destOrd="0" parTransId="{78937FCB-BA91-FD46-8A40-75D71FD9D52F}" sibTransId="{1DEA4FB8-7ED1-6B4E-BD10-C78A2AA65FCA}"/>
    <dgm:cxn modelId="{B3BADDCE-9757-4824-977A-F78CCCA11131}" type="presOf" srcId="{DB2C6DF6-5840-F648-B737-600C999E9AEE}" destId="{947E5779-F024-A94F-AC2A-B2B03E1A1477}" srcOrd="0" destOrd="0" presId="urn:microsoft.com/office/officeart/2005/8/layout/matrix2"/>
    <dgm:cxn modelId="{36BA048E-8151-7B49-947A-30B2D7C750EA}" srcId="{83A66458-6CB7-0443-9082-0F2C28ACD076}" destId="{DB2C6DF6-5840-F648-B737-600C999E9AEE}" srcOrd="3" destOrd="0" parTransId="{88D53C5C-333E-0C45-A914-F7A84CDADC28}" sibTransId="{7386636B-63D3-DF49-92D9-3EB64B691079}"/>
    <dgm:cxn modelId="{B4907611-971D-4676-BBB0-06A7A37F4C29}" type="presParOf" srcId="{260F937D-F042-3A4B-B826-8933013F58C6}" destId="{34C174F9-6CE0-C64A-8054-0885C7041B23}" srcOrd="0" destOrd="0" presId="urn:microsoft.com/office/officeart/2005/8/layout/matrix2"/>
    <dgm:cxn modelId="{F4C6E535-F677-4E27-9D16-96574917DDE1}" type="presParOf" srcId="{260F937D-F042-3A4B-B826-8933013F58C6}" destId="{CBBCFD33-C70D-954A-AC77-9094EB07059E}" srcOrd="1" destOrd="0" presId="urn:microsoft.com/office/officeart/2005/8/layout/matrix2"/>
    <dgm:cxn modelId="{409DB84B-297C-4276-964C-9FAC68B9E670}" type="presParOf" srcId="{260F937D-F042-3A4B-B826-8933013F58C6}" destId="{91060D22-02A8-1F4B-8AFC-033A19C19CE1}" srcOrd="2" destOrd="0" presId="urn:microsoft.com/office/officeart/2005/8/layout/matrix2"/>
    <dgm:cxn modelId="{983A527E-926C-4E95-BB7B-B9C62783CB49}" type="presParOf" srcId="{260F937D-F042-3A4B-B826-8933013F58C6}" destId="{CE980682-5273-A14F-9A0B-273F99819D26}" srcOrd="3" destOrd="0" presId="urn:microsoft.com/office/officeart/2005/8/layout/matrix2"/>
    <dgm:cxn modelId="{8DF190C2-3501-4CCA-9BE1-CF3C8ECF081B}" type="presParOf" srcId="{260F937D-F042-3A4B-B826-8933013F58C6}" destId="{947E5779-F024-A94F-AC2A-B2B03E1A147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54C6B8-F4DC-4586-A98A-DF3E126EA1C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81C05CF-E7A8-49FD-B9CD-4B9635FF44CE}">
      <dgm:prSet phldrT="[Text]"/>
      <dgm:spPr>
        <a:solidFill>
          <a:schemeClr val="tx1"/>
        </a:solidFill>
      </dgm:spPr>
      <dgm:t>
        <a:bodyPr/>
        <a:lstStyle/>
        <a:p>
          <a:r>
            <a:rPr lang="en-US" dirty="0" smtClean="0"/>
            <a:t>Di </a:t>
          </a:r>
          <a:r>
            <a:rPr lang="en-US" dirty="0" err="1" smtClean="0"/>
            <a:t>căn</a:t>
          </a:r>
          <a:r>
            <a:rPr lang="en-US" dirty="0" smtClean="0"/>
            <a:t> </a:t>
          </a:r>
          <a:r>
            <a:rPr lang="en-US" dirty="0" err="1" smtClean="0"/>
            <a:t>xa</a:t>
          </a:r>
          <a:endParaRPr lang="en-US" dirty="0"/>
        </a:p>
      </dgm:t>
    </dgm:pt>
    <dgm:pt modelId="{EE1B9DDA-F8F2-4834-83C2-A63A61A88F3A}" type="parTrans" cxnId="{D0571FD0-7B0E-4517-A63B-6691837C014E}">
      <dgm:prSet/>
      <dgm:spPr/>
      <dgm:t>
        <a:bodyPr/>
        <a:lstStyle/>
        <a:p>
          <a:endParaRPr lang="en-US"/>
        </a:p>
      </dgm:t>
    </dgm:pt>
    <dgm:pt modelId="{80A6DD43-BA61-44DA-B50D-3E5A14D795AE}" type="sibTrans" cxnId="{D0571FD0-7B0E-4517-A63B-6691837C014E}">
      <dgm:prSet/>
      <dgm:spPr/>
      <dgm:t>
        <a:bodyPr/>
        <a:lstStyle/>
        <a:p>
          <a:endParaRPr lang="en-US"/>
        </a:p>
      </dgm:t>
    </dgm:pt>
    <dgm:pt modelId="{89A6E599-F736-45A5-A8AB-69E301103EDF}">
      <dgm:prSet phldrT="[Text]"/>
      <dgm:spPr>
        <a:solidFill>
          <a:srgbClr val="0070C0"/>
        </a:solidFill>
      </dgm:spPr>
      <dgm:t>
        <a:bodyPr/>
        <a:lstStyle/>
        <a:p>
          <a:r>
            <a:rPr lang="en-US" dirty="0" err="1" smtClean="0"/>
            <a:t>Cắt</a:t>
          </a:r>
          <a:r>
            <a:rPr lang="en-US" dirty="0" smtClean="0"/>
            <a:t> </a:t>
          </a:r>
          <a:r>
            <a:rPr lang="en-US" dirty="0" err="1" smtClean="0"/>
            <a:t>được</a:t>
          </a:r>
          <a:endParaRPr lang="en-US" dirty="0"/>
        </a:p>
      </dgm:t>
    </dgm:pt>
    <dgm:pt modelId="{A984AA9A-460D-491C-9B1A-12FC7926E6EB}" type="parTrans" cxnId="{873C37B8-5BFC-44A5-8FCE-E988685B139F}">
      <dgm:prSet/>
      <dgm:spPr/>
      <dgm:t>
        <a:bodyPr/>
        <a:lstStyle/>
        <a:p>
          <a:endParaRPr lang="en-US"/>
        </a:p>
      </dgm:t>
    </dgm:pt>
    <dgm:pt modelId="{2C7534AB-3DED-4B14-B5DD-B95A33FEEB4D}" type="sibTrans" cxnId="{873C37B8-5BFC-44A5-8FCE-E988685B139F}">
      <dgm:prSet/>
      <dgm:spPr/>
      <dgm:t>
        <a:bodyPr/>
        <a:lstStyle/>
        <a:p>
          <a:endParaRPr lang="en-US"/>
        </a:p>
      </dgm:t>
    </dgm:pt>
    <dgm:pt modelId="{82BB9BEB-48CE-4ADD-9DA7-A1744B2EA0E2}">
      <dgm:prSet phldrT="[Text]"/>
      <dgm:spPr>
        <a:solidFill>
          <a:schemeClr val="accent4">
            <a:lumMod val="75000"/>
          </a:schemeClr>
        </a:solidFill>
      </dgm:spPr>
      <dgm:t>
        <a:bodyPr/>
        <a:lstStyle/>
        <a:p>
          <a:r>
            <a:rPr lang="en-US" dirty="0" err="1" smtClean="0"/>
            <a:t>Hóa</a:t>
          </a:r>
          <a:r>
            <a:rPr lang="en-US" dirty="0" smtClean="0"/>
            <a:t>/</a:t>
          </a:r>
          <a:r>
            <a:rPr lang="en-US" dirty="0" err="1" smtClean="0"/>
            <a:t>xạ</a:t>
          </a:r>
          <a:r>
            <a:rPr lang="en-US" dirty="0" smtClean="0"/>
            <a:t>/</a:t>
          </a:r>
          <a:r>
            <a:rPr lang="en-US" dirty="0" err="1" smtClean="0"/>
            <a:t>nhắm</a:t>
          </a:r>
          <a:r>
            <a:rPr lang="en-US" dirty="0" smtClean="0"/>
            <a:t> </a:t>
          </a:r>
          <a:r>
            <a:rPr lang="en-US" dirty="0" err="1" smtClean="0"/>
            <a:t>trúng</a:t>
          </a:r>
          <a:r>
            <a:rPr lang="en-US" dirty="0" smtClean="0"/>
            <a:t> </a:t>
          </a:r>
          <a:r>
            <a:rPr lang="en-US" dirty="0" err="1" smtClean="0"/>
            <a:t>đích</a:t>
          </a:r>
          <a:endParaRPr lang="en-US" dirty="0"/>
        </a:p>
      </dgm:t>
    </dgm:pt>
    <dgm:pt modelId="{83CD822A-DBDE-458D-98A9-E48DF2E8E04F}" type="parTrans" cxnId="{191FF4A8-7244-4F43-80B5-9534EFADF4BC}">
      <dgm:prSet/>
      <dgm:spPr/>
      <dgm:t>
        <a:bodyPr/>
        <a:lstStyle/>
        <a:p>
          <a:endParaRPr lang="en-US"/>
        </a:p>
      </dgm:t>
    </dgm:pt>
    <dgm:pt modelId="{F415FC0E-DF89-4C4D-B092-73E903A8A7C5}" type="sibTrans" cxnId="{191FF4A8-7244-4F43-80B5-9534EFADF4BC}">
      <dgm:prSet/>
      <dgm:spPr/>
      <dgm:t>
        <a:bodyPr/>
        <a:lstStyle/>
        <a:p>
          <a:endParaRPr lang="en-US"/>
        </a:p>
      </dgm:t>
    </dgm:pt>
    <dgm:pt modelId="{8AB2F264-B9D4-4F38-8278-7B0A6BBBAD63}">
      <dgm:prSet phldrT="[Text]"/>
      <dgm:spPr>
        <a:solidFill>
          <a:schemeClr val="accent6"/>
        </a:solidFill>
      </dgm:spPr>
      <dgm:t>
        <a:bodyPr/>
        <a:lstStyle/>
        <a:p>
          <a:r>
            <a:rPr lang="en-US" dirty="0" err="1" smtClean="0"/>
            <a:t>Phẫu</a:t>
          </a:r>
          <a:r>
            <a:rPr lang="en-US" dirty="0" smtClean="0"/>
            <a:t> </a:t>
          </a:r>
          <a:r>
            <a:rPr lang="en-US" dirty="0" err="1" smtClean="0"/>
            <a:t>thuật</a:t>
          </a:r>
          <a:r>
            <a:rPr lang="en-US" dirty="0" smtClean="0"/>
            <a:t> </a:t>
          </a:r>
          <a:r>
            <a:rPr lang="en-US" dirty="0" err="1" smtClean="0"/>
            <a:t>cắt</a:t>
          </a:r>
          <a:endParaRPr lang="en-US" dirty="0"/>
        </a:p>
      </dgm:t>
    </dgm:pt>
    <dgm:pt modelId="{A7FF6CA5-8496-49A8-B19D-C310E3AABA0F}" type="parTrans" cxnId="{8B540DC4-5C17-43C3-816B-E38502F0589E}">
      <dgm:prSet/>
      <dgm:spPr/>
      <dgm:t>
        <a:bodyPr/>
        <a:lstStyle/>
        <a:p>
          <a:endParaRPr lang="en-US"/>
        </a:p>
      </dgm:t>
    </dgm:pt>
    <dgm:pt modelId="{B1AD66A1-6218-4A4D-A86A-333C00529757}" type="sibTrans" cxnId="{8B540DC4-5C17-43C3-816B-E38502F0589E}">
      <dgm:prSet/>
      <dgm:spPr/>
      <dgm:t>
        <a:bodyPr/>
        <a:lstStyle/>
        <a:p>
          <a:endParaRPr lang="en-US"/>
        </a:p>
      </dgm:t>
    </dgm:pt>
    <dgm:pt modelId="{E1828937-110A-402A-A5E6-ED838A3E27F3}">
      <dgm:prSet phldrT="[Text]"/>
      <dgm:spPr>
        <a:solidFill>
          <a:schemeClr val="accent2"/>
        </a:solidFill>
      </dgm:spPr>
      <dgm:t>
        <a:bodyPr/>
        <a:lstStyle/>
        <a:p>
          <a:r>
            <a:rPr lang="en-US" dirty="0" err="1" smtClean="0">
              <a:solidFill>
                <a:schemeClr val="bg1"/>
              </a:solidFill>
            </a:rPr>
            <a:t>Không</a:t>
          </a:r>
          <a:r>
            <a:rPr lang="en-US" dirty="0" smtClean="0">
              <a:solidFill>
                <a:schemeClr val="bg1"/>
              </a:solidFill>
            </a:rPr>
            <a:t> </a:t>
          </a:r>
          <a:r>
            <a:rPr lang="en-US" dirty="0" err="1" smtClean="0">
              <a:solidFill>
                <a:schemeClr val="bg1"/>
              </a:solidFill>
            </a:rPr>
            <a:t>cắt</a:t>
          </a:r>
          <a:r>
            <a:rPr lang="en-US" dirty="0" smtClean="0">
              <a:solidFill>
                <a:schemeClr val="bg1"/>
              </a:solidFill>
            </a:rPr>
            <a:t> </a:t>
          </a:r>
          <a:r>
            <a:rPr lang="en-US" dirty="0" err="1" smtClean="0">
              <a:solidFill>
                <a:schemeClr val="bg1"/>
              </a:solidFill>
            </a:rPr>
            <a:t>được</a:t>
          </a:r>
          <a:endParaRPr lang="en-US" dirty="0">
            <a:solidFill>
              <a:schemeClr val="bg1"/>
            </a:solidFill>
          </a:endParaRPr>
        </a:p>
      </dgm:t>
    </dgm:pt>
    <dgm:pt modelId="{C0C2FCA6-EEAB-429F-BA59-71855E9F6AD6}" type="parTrans" cxnId="{45634A08-DBED-4ABA-9F69-CAD4DEB6DD5F}">
      <dgm:prSet/>
      <dgm:spPr/>
      <dgm:t>
        <a:bodyPr/>
        <a:lstStyle/>
        <a:p>
          <a:endParaRPr lang="en-US"/>
        </a:p>
      </dgm:t>
    </dgm:pt>
    <dgm:pt modelId="{8C58FA92-AE9E-4A9A-9336-A52FE3C8B726}" type="sibTrans" cxnId="{45634A08-DBED-4ABA-9F69-CAD4DEB6DD5F}">
      <dgm:prSet/>
      <dgm:spPr/>
      <dgm:t>
        <a:bodyPr/>
        <a:lstStyle/>
        <a:p>
          <a:endParaRPr lang="en-US"/>
        </a:p>
      </dgm:t>
    </dgm:pt>
    <dgm:pt modelId="{822AFEF2-6050-47FA-B4F9-88F5CE55D823}">
      <dgm:prSet phldrT="[Text]"/>
      <dgm:spPr>
        <a:solidFill>
          <a:srgbClr val="92D050"/>
        </a:solidFill>
      </dgm:spPr>
      <dgm:t>
        <a:bodyPr/>
        <a:lstStyle/>
        <a:p>
          <a:r>
            <a:rPr lang="en-US" dirty="0" err="1" smtClean="0"/>
            <a:t>Hóa</a:t>
          </a:r>
          <a:r>
            <a:rPr lang="en-US" dirty="0" smtClean="0"/>
            <a:t>/</a:t>
          </a:r>
          <a:r>
            <a:rPr lang="en-US" dirty="0" err="1" smtClean="0"/>
            <a:t>xạ</a:t>
          </a:r>
          <a:endParaRPr lang="en-US" dirty="0"/>
        </a:p>
      </dgm:t>
    </dgm:pt>
    <dgm:pt modelId="{E1A8C639-CE05-4CBC-BD96-A116E4A64CFB}" type="parTrans" cxnId="{07BBA472-9FA3-40A9-AC24-3966B404D42C}">
      <dgm:prSet/>
      <dgm:spPr/>
      <dgm:t>
        <a:bodyPr/>
        <a:lstStyle/>
        <a:p>
          <a:endParaRPr lang="en-US"/>
        </a:p>
      </dgm:t>
    </dgm:pt>
    <dgm:pt modelId="{716130B7-4694-4877-BB5E-DBA5E99AA357}" type="sibTrans" cxnId="{07BBA472-9FA3-40A9-AC24-3966B404D42C}">
      <dgm:prSet/>
      <dgm:spPr/>
      <dgm:t>
        <a:bodyPr/>
        <a:lstStyle/>
        <a:p>
          <a:endParaRPr lang="en-US"/>
        </a:p>
      </dgm:t>
    </dgm:pt>
    <dgm:pt modelId="{5BD51305-2A96-4AE8-BB3C-0B34963E5911}">
      <dgm:prSet phldrT="[Text]"/>
      <dgm:spPr>
        <a:solidFill>
          <a:schemeClr val="accent6"/>
        </a:solidFill>
      </dgm:spPr>
      <dgm:t>
        <a:bodyPr/>
        <a:lstStyle/>
        <a:p>
          <a:r>
            <a:rPr lang="en-US" dirty="0" err="1" smtClean="0"/>
            <a:t>Phẫu</a:t>
          </a:r>
          <a:r>
            <a:rPr lang="en-US" dirty="0" smtClean="0"/>
            <a:t> </a:t>
          </a:r>
          <a:r>
            <a:rPr lang="en-US" dirty="0" err="1" smtClean="0"/>
            <a:t>thuật</a:t>
          </a:r>
          <a:r>
            <a:rPr lang="en-US" dirty="0" smtClean="0"/>
            <a:t> </a:t>
          </a:r>
          <a:r>
            <a:rPr lang="en-US" dirty="0" err="1" smtClean="0"/>
            <a:t>khi</a:t>
          </a:r>
          <a:r>
            <a:rPr lang="en-US" dirty="0" smtClean="0"/>
            <a:t> </a:t>
          </a:r>
          <a:r>
            <a:rPr lang="en-US" dirty="0" err="1" smtClean="0"/>
            <a:t>có</a:t>
          </a:r>
          <a:r>
            <a:rPr lang="en-US" dirty="0" smtClean="0"/>
            <a:t> </a:t>
          </a:r>
          <a:r>
            <a:rPr lang="en-US" dirty="0" err="1" smtClean="0"/>
            <a:t>biến</a:t>
          </a:r>
          <a:r>
            <a:rPr lang="en-US" dirty="0" smtClean="0"/>
            <a:t> </a:t>
          </a:r>
          <a:r>
            <a:rPr lang="en-US" dirty="0" err="1" smtClean="0"/>
            <a:t>chứng</a:t>
          </a:r>
          <a:endParaRPr lang="en-US" dirty="0"/>
        </a:p>
      </dgm:t>
    </dgm:pt>
    <dgm:pt modelId="{689FD8F6-1518-41B0-A7F1-2FB0BA72890E}" type="parTrans" cxnId="{25E3E6C2-AB50-446E-8B92-F9D74339CF7F}">
      <dgm:prSet/>
      <dgm:spPr/>
      <dgm:t>
        <a:bodyPr/>
        <a:lstStyle/>
        <a:p>
          <a:endParaRPr lang="en-US"/>
        </a:p>
      </dgm:t>
    </dgm:pt>
    <dgm:pt modelId="{6F6A5EBB-AD94-4CD1-BF03-DAD60744F5D5}" type="sibTrans" cxnId="{25E3E6C2-AB50-446E-8B92-F9D74339CF7F}">
      <dgm:prSet/>
      <dgm:spPr/>
      <dgm:t>
        <a:bodyPr/>
        <a:lstStyle/>
        <a:p>
          <a:endParaRPr lang="en-US"/>
        </a:p>
      </dgm:t>
    </dgm:pt>
    <dgm:pt modelId="{89B41C36-BB4C-4C8D-BF68-4F8B7A897105}" type="pres">
      <dgm:prSet presAssocID="{FC54C6B8-F4DC-4586-A98A-DF3E126EA1C2}" presName="diagram" presStyleCnt="0">
        <dgm:presLayoutVars>
          <dgm:chPref val="1"/>
          <dgm:dir/>
          <dgm:animOne val="branch"/>
          <dgm:animLvl val="lvl"/>
          <dgm:resizeHandles val="exact"/>
        </dgm:presLayoutVars>
      </dgm:prSet>
      <dgm:spPr/>
      <dgm:t>
        <a:bodyPr/>
        <a:lstStyle/>
        <a:p>
          <a:endParaRPr lang="en-US"/>
        </a:p>
      </dgm:t>
    </dgm:pt>
    <dgm:pt modelId="{F836A001-FBD9-44CE-AD7C-79E19B6514B5}" type="pres">
      <dgm:prSet presAssocID="{381C05CF-E7A8-49FD-B9CD-4B9635FF44CE}" presName="root1" presStyleCnt="0"/>
      <dgm:spPr/>
    </dgm:pt>
    <dgm:pt modelId="{0009654D-A92C-4434-BAF6-5838BBD9FC8A}" type="pres">
      <dgm:prSet presAssocID="{381C05CF-E7A8-49FD-B9CD-4B9635FF44CE}" presName="LevelOneTextNode" presStyleLbl="node0" presStyleIdx="0" presStyleCnt="1">
        <dgm:presLayoutVars>
          <dgm:chPref val="3"/>
        </dgm:presLayoutVars>
      </dgm:prSet>
      <dgm:spPr/>
      <dgm:t>
        <a:bodyPr/>
        <a:lstStyle/>
        <a:p>
          <a:endParaRPr lang="en-US"/>
        </a:p>
      </dgm:t>
    </dgm:pt>
    <dgm:pt modelId="{ED9333F4-7181-4BAB-A4A7-F9A4EE0DC541}" type="pres">
      <dgm:prSet presAssocID="{381C05CF-E7A8-49FD-B9CD-4B9635FF44CE}" presName="level2hierChild" presStyleCnt="0"/>
      <dgm:spPr/>
    </dgm:pt>
    <dgm:pt modelId="{80AEDF03-B766-4981-B9E9-A1D4A08AC0F0}" type="pres">
      <dgm:prSet presAssocID="{A984AA9A-460D-491C-9B1A-12FC7926E6EB}" presName="conn2-1" presStyleLbl="parChTrans1D2" presStyleIdx="0" presStyleCnt="2"/>
      <dgm:spPr/>
      <dgm:t>
        <a:bodyPr/>
        <a:lstStyle/>
        <a:p>
          <a:endParaRPr lang="en-US"/>
        </a:p>
      </dgm:t>
    </dgm:pt>
    <dgm:pt modelId="{B607EBC5-F7DE-4A5A-95EC-A266EBBE7C51}" type="pres">
      <dgm:prSet presAssocID="{A984AA9A-460D-491C-9B1A-12FC7926E6EB}" presName="connTx" presStyleLbl="parChTrans1D2" presStyleIdx="0" presStyleCnt="2"/>
      <dgm:spPr/>
      <dgm:t>
        <a:bodyPr/>
        <a:lstStyle/>
        <a:p>
          <a:endParaRPr lang="en-US"/>
        </a:p>
      </dgm:t>
    </dgm:pt>
    <dgm:pt modelId="{7CB120A3-1677-4ADB-B83F-F37666C8413E}" type="pres">
      <dgm:prSet presAssocID="{89A6E599-F736-45A5-A8AB-69E301103EDF}" presName="root2" presStyleCnt="0"/>
      <dgm:spPr/>
    </dgm:pt>
    <dgm:pt modelId="{E137576A-CB15-420B-A3A9-93F28B4E04BD}" type="pres">
      <dgm:prSet presAssocID="{89A6E599-F736-45A5-A8AB-69E301103EDF}" presName="LevelTwoTextNode" presStyleLbl="node2" presStyleIdx="0" presStyleCnt="2" custLinFactNeighborY="-50259">
        <dgm:presLayoutVars>
          <dgm:chPref val="3"/>
        </dgm:presLayoutVars>
      </dgm:prSet>
      <dgm:spPr/>
      <dgm:t>
        <a:bodyPr/>
        <a:lstStyle/>
        <a:p>
          <a:endParaRPr lang="en-US"/>
        </a:p>
      </dgm:t>
    </dgm:pt>
    <dgm:pt modelId="{F421985F-C350-4EBB-B307-E6C0A156342F}" type="pres">
      <dgm:prSet presAssocID="{89A6E599-F736-45A5-A8AB-69E301103EDF}" presName="level3hierChild" presStyleCnt="0"/>
      <dgm:spPr/>
    </dgm:pt>
    <dgm:pt modelId="{0252386E-7CCE-4BBF-A38B-AEEF01043BA0}" type="pres">
      <dgm:prSet presAssocID="{83CD822A-DBDE-458D-98A9-E48DF2E8E04F}" presName="conn2-1" presStyleLbl="parChTrans1D3" presStyleIdx="0" presStyleCnt="2"/>
      <dgm:spPr/>
      <dgm:t>
        <a:bodyPr/>
        <a:lstStyle/>
        <a:p>
          <a:endParaRPr lang="en-US"/>
        </a:p>
      </dgm:t>
    </dgm:pt>
    <dgm:pt modelId="{450EE450-D199-48CE-ABBE-759FC273C8DF}" type="pres">
      <dgm:prSet presAssocID="{83CD822A-DBDE-458D-98A9-E48DF2E8E04F}" presName="connTx" presStyleLbl="parChTrans1D3" presStyleIdx="0" presStyleCnt="2"/>
      <dgm:spPr/>
      <dgm:t>
        <a:bodyPr/>
        <a:lstStyle/>
        <a:p>
          <a:endParaRPr lang="en-US"/>
        </a:p>
      </dgm:t>
    </dgm:pt>
    <dgm:pt modelId="{65109B2E-BDE2-4A79-8ABD-F5DD9723A210}" type="pres">
      <dgm:prSet presAssocID="{82BB9BEB-48CE-4ADD-9DA7-A1744B2EA0E2}" presName="root2" presStyleCnt="0"/>
      <dgm:spPr/>
    </dgm:pt>
    <dgm:pt modelId="{7F40A6A0-7A17-4AC6-AD93-411E00EF788E}" type="pres">
      <dgm:prSet presAssocID="{82BB9BEB-48CE-4ADD-9DA7-A1744B2EA0E2}" presName="LevelTwoTextNode" presStyleLbl="node3" presStyleIdx="0" presStyleCnt="2" custLinFactNeighborY="-50259">
        <dgm:presLayoutVars>
          <dgm:chPref val="3"/>
        </dgm:presLayoutVars>
      </dgm:prSet>
      <dgm:spPr/>
      <dgm:t>
        <a:bodyPr/>
        <a:lstStyle/>
        <a:p>
          <a:endParaRPr lang="en-US"/>
        </a:p>
      </dgm:t>
    </dgm:pt>
    <dgm:pt modelId="{C7D33975-C4B2-4FED-9432-95017CFEAB5C}" type="pres">
      <dgm:prSet presAssocID="{82BB9BEB-48CE-4ADD-9DA7-A1744B2EA0E2}" presName="level3hierChild" presStyleCnt="0"/>
      <dgm:spPr/>
    </dgm:pt>
    <dgm:pt modelId="{5A78F950-C652-40CA-B31B-31048EEA40C0}" type="pres">
      <dgm:prSet presAssocID="{A7FF6CA5-8496-49A8-B19D-C310E3AABA0F}" presName="conn2-1" presStyleLbl="parChTrans1D4" presStyleIdx="0" presStyleCnt="2"/>
      <dgm:spPr/>
      <dgm:t>
        <a:bodyPr/>
        <a:lstStyle/>
        <a:p>
          <a:endParaRPr lang="en-US"/>
        </a:p>
      </dgm:t>
    </dgm:pt>
    <dgm:pt modelId="{D281AA06-1DC9-45F7-A1BF-4A6D4CF66F94}" type="pres">
      <dgm:prSet presAssocID="{A7FF6CA5-8496-49A8-B19D-C310E3AABA0F}" presName="connTx" presStyleLbl="parChTrans1D4" presStyleIdx="0" presStyleCnt="2"/>
      <dgm:spPr/>
      <dgm:t>
        <a:bodyPr/>
        <a:lstStyle/>
        <a:p>
          <a:endParaRPr lang="en-US"/>
        </a:p>
      </dgm:t>
    </dgm:pt>
    <dgm:pt modelId="{BA0C3752-49A8-465D-8F1A-733F07CFF8AE}" type="pres">
      <dgm:prSet presAssocID="{8AB2F264-B9D4-4F38-8278-7B0A6BBBAD63}" presName="root2" presStyleCnt="0"/>
      <dgm:spPr/>
    </dgm:pt>
    <dgm:pt modelId="{7A66C780-D08B-4DC4-A829-7CCB7416E388}" type="pres">
      <dgm:prSet presAssocID="{8AB2F264-B9D4-4F38-8278-7B0A6BBBAD63}" presName="LevelTwoTextNode" presStyleLbl="node4" presStyleIdx="0" presStyleCnt="2" custLinFactNeighborY="-50259">
        <dgm:presLayoutVars>
          <dgm:chPref val="3"/>
        </dgm:presLayoutVars>
      </dgm:prSet>
      <dgm:spPr/>
      <dgm:t>
        <a:bodyPr/>
        <a:lstStyle/>
        <a:p>
          <a:endParaRPr lang="en-US"/>
        </a:p>
      </dgm:t>
    </dgm:pt>
    <dgm:pt modelId="{F2AC632E-AFA5-4045-86DA-6B61A23F89C4}" type="pres">
      <dgm:prSet presAssocID="{8AB2F264-B9D4-4F38-8278-7B0A6BBBAD63}" presName="level3hierChild" presStyleCnt="0"/>
      <dgm:spPr/>
    </dgm:pt>
    <dgm:pt modelId="{E7C4B183-D5F8-48E3-9170-F4B818EB816A}" type="pres">
      <dgm:prSet presAssocID="{C0C2FCA6-EEAB-429F-BA59-71855E9F6AD6}" presName="conn2-1" presStyleLbl="parChTrans1D2" presStyleIdx="1" presStyleCnt="2"/>
      <dgm:spPr/>
      <dgm:t>
        <a:bodyPr/>
        <a:lstStyle/>
        <a:p>
          <a:endParaRPr lang="en-US"/>
        </a:p>
      </dgm:t>
    </dgm:pt>
    <dgm:pt modelId="{0F3F0A06-BA7C-45CE-9C17-EAB40D3FA648}" type="pres">
      <dgm:prSet presAssocID="{C0C2FCA6-EEAB-429F-BA59-71855E9F6AD6}" presName="connTx" presStyleLbl="parChTrans1D2" presStyleIdx="1" presStyleCnt="2"/>
      <dgm:spPr/>
      <dgm:t>
        <a:bodyPr/>
        <a:lstStyle/>
        <a:p>
          <a:endParaRPr lang="en-US"/>
        </a:p>
      </dgm:t>
    </dgm:pt>
    <dgm:pt modelId="{CD50F848-8022-4CFC-9B43-6ACAC9CF9E49}" type="pres">
      <dgm:prSet presAssocID="{E1828937-110A-402A-A5E6-ED838A3E27F3}" presName="root2" presStyleCnt="0"/>
      <dgm:spPr/>
    </dgm:pt>
    <dgm:pt modelId="{9B7C022B-6C94-4771-8C56-36A8E287C06E}" type="pres">
      <dgm:prSet presAssocID="{E1828937-110A-402A-A5E6-ED838A3E27F3}" presName="LevelTwoTextNode" presStyleLbl="node2" presStyleIdx="1" presStyleCnt="2" custLinFactNeighborY="74665">
        <dgm:presLayoutVars>
          <dgm:chPref val="3"/>
        </dgm:presLayoutVars>
      </dgm:prSet>
      <dgm:spPr/>
      <dgm:t>
        <a:bodyPr/>
        <a:lstStyle/>
        <a:p>
          <a:endParaRPr lang="en-US"/>
        </a:p>
      </dgm:t>
    </dgm:pt>
    <dgm:pt modelId="{C47F9BEC-1756-47C7-BF23-4862AD777722}" type="pres">
      <dgm:prSet presAssocID="{E1828937-110A-402A-A5E6-ED838A3E27F3}" presName="level3hierChild" presStyleCnt="0"/>
      <dgm:spPr/>
    </dgm:pt>
    <dgm:pt modelId="{318234A1-7666-42D1-8FF3-36389DB8DA69}" type="pres">
      <dgm:prSet presAssocID="{E1A8C639-CE05-4CBC-BD96-A116E4A64CFB}" presName="conn2-1" presStyleLbl="parChTrans1D3" presStyleIdx="1" presStyleCnt="2"/>
      <dgm:spPr/>
      <dgm:t>
        <a:bodyPr/>
        <a:lstStyle/>
        <a:p>
          <a:endParaRPr lang="en-US"/>
        </a:p>
      </dgm:t>
    </dgm:pt>
    <dgm:pt modelId="{04758996-ED04-4C3C-A9A3-251ED50476E0}" type="pres">
      <dgm:prSet presAssocID="{E1A8C639-CE05-4CBC-BD96-A116E4A64CFB}" presName="connTx" presStyleLbl="parChTrans1D3" presStyleIdx="1" presStyleCnt="2"/>
      <dgm:spPr/>
      <dgm:t>
        <a:bodyPr/>
        <a:lstStyle/>
        <a:p>
          <a:endParaRPr lang="en-US"/>
        </a:p>
      </dgm:t>
    </dgm:pt>
    <dgm:pt modelId="{C8EADB8E-AB4A-4CD2-A840-A827A3DA5AD6}" type="pres">
      <dgm:prSet presAssocID="{822AFEF2-6050-47FA-B4F9-88F5CE55D823}" presName="root2" presStyleCnt="0"/>
      <dgm:spPr/>
    </dgm:pt>
    <dgm:pt modelId="{1B74EB56-E90B-4C0D-B7C4-9C943350AE67}" type="pres">
      <dgm:prSet presAssocID="{822AFEF2-6050-47FA-B4F9-88F5CE55D823}" presName="LevelTwoTextNode" presStyleLbl="node3" presStyleIdx="1" presStyleCnt="2" custLinFactNeighborY="74665">
        <dgm:presLayoutVars>
          <dgm:chPref val="3"/>
        </dgm:presLayoutVars>
      </dgm:prSet>
      <dgm:spPr/>
      <dgm:t>
        <a:bodyPr/>
        <a:lstStyle/>
        <a:p>
          <a:endParaRPr lang="en-US"/>
        </a:p>
      </dgm:t>
    </dgm:pt>
    <dgm:pt modelId="{196D73B6-E5F8-42FC-828D-F2A0A23E093F}" type="pres">
      <dgm:prSet presAssocID="{822AFEF2-6050-47FA-B4F9-88F5CE55D823}" presName="level3hierChild" presStyleCnt="0"/>
      <dgm:spPr/>
    </dgm:pt>
    <dgm:pt modelId="{7517C41C-313F-468F-A35C-CFBC347D7D87}" type="pres">
      <dgm:prSet presAssocID="{689FD8F6-1518-41B0-A7F1-2FB0BA72890E}" presName="conn2-1" presStyleLbl="parChTrans1D4" presStyleIdx="1" presStyleCnt="2"/>
      <dgm:spPr/>
      <dgm:t>
        <a:bodyPr/>
        <a:lstStyle/>
        <a:p>
          <a:endParaRPr lang="en-US"/>
        </a:p>
      </dgm:t>
    </dgm:pt>
    <dgm:pt modelId="{C22A6052-1AD4-4E65-A0C8-9BE129AC7FA8}" type="pres">
      <dgm:prSet presAssocID="{689FD8F6-1518-41B0-A7F1-2FB0BA72890E}" presName="connTx" presStyleLbl="parChTrans1D4" presStyleIdx="1" presStyleCnt="2"/>
      <dgm:spPr/>
      <dgm:t>
        <a:bodyPr/>
        <a:lstStyle/>
        <a:p>
          <a:endParaRPr lang="en-US"/>
        </a:p>
      </dgm:t>
    </dgm:pt>
    <dgm:pt modelId="{96633679-9E31-475E-8205-5F0728B09708}" type="pres">
      <dgm:prSet presAssocID="{5BD51305-2A96-4AE8-BB3C-0B34963E5911}" presName="root2" presStyleCnt="0"/>
      <dgm:spPr/>
    </dgm:pt>
    <dgm:pt modelId="{6837FA83-2DC9-4073-A402-175021AAA06B}" type="pres">
      <dgm:prSet presAssocID="{5BD51305-2A96-4AE8-BB3C-0B34963E5911}" presName="LevelTwoTextNode" presStyleLbl="node4" presStyleIdx="1" presStyleCnt="2" custLinFactNeighborY="74665">
        <dgm:presLayoutVars>
          <dgm:chPref val="3"/>
        </dgm:presLayoutVars>
      </dgm:prSet>
      <dgm:spPr/>
      <dgm:t>
        <a:bodyPr/>
        <a:lstStyle/>
        <a:p>
          <a:endParaRPr lang="en-US"/>
        </a:p>
      </dgm:t>
    </dgm:pt>
    <dgm:pt modelId="{904EB1E4-411D-4318-8B5B-EACB52B8A620}" type="pres">
      <dgm:prSet presAssocID="{5BD51305-2A96-4AE8-BB3C-0B34963E5911}" presName="level3hierChild" presStyleCnt="0"/>
      <dgm:spPr/>
    </dgm:pt>
  </dgm:ptLst>
  <dgm:cxnLst>
    <dgm:cxn modelId="{F89612E5-FE93-40EA-904E-E6DF9AE748DF}" type="presOf" srcId="{A984AA9A-460D-491C-9B1A-12FC7926E6EB}" destId="{B607EBC5-F7DE-4A5A-95EC-A266EBBE7C51}" srcOrd="1" destOrd="0" presId="urn:microsoft.com/office/officeart/2005/8/layout/hierarchy2"/>
    <dgm:cxn modelId="{CCF5182A-5FA3-493F-B0AA-84214825A80C}" type="presOf" srcId="{E1A8C639-CE05-4CBC-BD96-A116E4A64CFB}" destId="{04758996-ED04-4C3C-A9A3-251ED50476E0}" srcOrd="1" destOrd="0" presId="urn:microsoft.com/office/officeart/2005/8/layout/hierarchy2"/>
    <dgm:cxn modelId="{8F502998-B4C7-4619-89CB-387BC3029929}" type="presOf" srcId="{5BD51305-2A96-4AE8-BB3C-0B34963E5911}" destId="{6837FA83-2DC9-4073-A402-175021AAA06B}" srcOrd="0" destOrd="0" presId="urn:microsoft.com/office/officeart/2005/8/layout/hierarchy2"/>
    <dgm:cxn modelId="{DF5DBF69-0EB9-44F6-AEA3-4832E015C4B0}" type="presOf" srcId="{E1A8C639-CE05-4CBC-BD96-A116E4A64CFB}" destId="{318234A1-7666-42D1-8FF3-36389DB8DA69}" srcOrd="0" destOrd="0" presId="urn:microsoft.com/office/officeart/2005/8/layout/hierarchy2"/>
    <dgm:cxn modelId="{447F5BA0-30F6-4BA6-9946-C1849577372C}" type="presOf" srcId="{83CD822A-DBDE-458D-98A9-E48DF2E8E04F}" destId="{0252386E-7CCE-4BBF-A38B-AEEF01043BA0}" srcOrd="0" destOrd="0" presId="urn:microsoft.com/office/officeart/2005/8/layout/hierarchy2"/>
    <dgm:cxn modelId="{D0571FD0-7B0E-4517-A63B-6691837C014E}" srcId="{FC54C6B8-F4DC-4586-A98A-DF3E126EA1C2}" destId="{381C05CF-E7A8-49FD-B9CD-4B9635FF44CE}" srcOrd="0" destOrd="0" parTransId="{EE1B9DDA-F8F2-4834-83C2-A63A61A88F3A}" sibTransId="{80A6DD43-BA61-44DA-B50D-3E5A14D795AE}"/>
    <dgm:cxn modelId="{2BC690C3-5A0A-4499-9C04-4CD19BE2F7EE}" type="presOf" srcId="{381C05CF-E7A8-49FD-B9CD-4B9635FF44CE}" destId="{0009654D-A92C-4434-BAF6-5838BBD9FC8A}" srcOrd="0" destOrd="0" presId="urn:microsoft.com/office/officeart/2005/8/layout/hierarchy2"/>
    <dgm:cxn modelId="{45634A08-DBED-4ABA-9F69-CAD4DEB6DD5F}" srcId="{381C05CF-E7A8-49FD-B9CD-4B9635FF44CE}" destId="{E1828937-110A-402A-A5E6-ED838A3E27F3}" srcOrd="1" destOrd="0" parTransId="{C0C2FCA6-EEAB-429F-BA59-71855E9F6AD6}" sibTransId="{8C58FA92-AE9E-4A9A-9336-A52FE3C8B726}"/>
    <dgm:cxn modelId="{07BBA472-9FA3-40A9-AC24-3966B404D42C}" srcId="{E1828937-110A-402A-A5E6-ED838A3E27F3}" destId="{822AFEF2-6050-47FA-B4F9-88F5CE55D823}" srcOrd="0" destOrd="0" parTransId="{E1A8C639-CE05-4CBC-BD96-A116E4A64CFB}" sibTransId="{716130B7-4694-4877-BB5E-DBA5E99AA357}"/>
    <dgm:cxn modelId="{F578FC35-675F-4BE8-A5DA-D9A70C7F0036}" type="presOf" srcId="{82BB9BEB-48CE-4ADD-9DA7-A1744B2EA0E2}" destId="{7F40A6A0-7A17-4AC6-AD93-411E00EF788E}" srcOrd="0" destOrd="0" presId="urn:microsoft.com/office/officeart/2005/8/layout/hierarchy2"/>
    <dgm:cxn modelId="{2CD48C87-8306-4981-85F6-6F022AD71046}" type="presOf" srcId="{A984AA9A-460D-491C-9B1A-12FC7926E6EB}" destId="{80AEDF03-B766-4981-B9E9-A1D4A08AC0F0}" srcOrd="0" destOrd="0" presId="urn:microsoft.com/office/officeart/2005/8/layout/hierarchy2"/>
    <dgm:cxn modelId="{D497E0EF-B968-429F-BE7C-E252D839977C}" type="presOf" srcId="{689FD8F6-1518-41B0-A7F1-2FB0BA72890E}" destId="{C22A6052-1AD4-4E65-A0C8-9BE129AC7FA8}" srcOrd="1" destOrd="0" presId="urn:microsoft.com/office/officeart/2005/8/layout/hierarchy2"/>
    <dgm:cxn modelId="{5BE77A30-D698-49BD-A795-214CA6800F8D}" type="presOf" srcId="{C0C2FCA6-EEAB-429F-BA59-71855E9F6AD6}" destId="{E7C4B183-D5F8-48E3-9170-F4B818EB816A}" srcOrd="0" destOrd="0" presId="urn:microsoft.com/office/officeart/2005/8/layout/hierarchy2"/>
    <dgm:cxn modelId="{71AC8CEB-4C4B-4066-B6F2-BC0E3DD93F35}" type="presOf" srcId="{A7FF6CA5-8496-49A8-B19D-C310E3AABA0F}" destId="{5A78F950-C652-40CA-B31B-31048EEA40C0}" srcOrd="0" destOrd="0" presId="urn:microsoft.com/office/officeart/2005/8/layout/hierarchy2"/>
    <dgm:cxn modelId="{873C37B8-5BFC-44A5-8FCE-E988685B139F}" srcId="{381C05CF-E7A8-49FD-B9CD-4B9635FF44CE}" destId="{89A6E599-F736-45A5-A8AB-69E301103EDF}" srcOrd="0" destOrd="0" parTransId="{A984AA9A-460D-491C-9B1A-12FC7926E6EB}" sibTransId="{2C7534AB-3DED-4B14-B5DD-B95A33FEEB4D}"/>
    <dgm:cxn modelId="{3177C635-4DF5-4069-80A0-E0DFCCC05395}" type="presOf" srcId="{FC54C6B8-F4DC-4586-A98A-DF3E126EA1C2}" destId="{89B41C36-BB4C-4C8D-BF68-4F8B7A897105}" srcOrd="0" destOrd="0" presId="urn:microsoft.com/office/officeart/2005/8/layout/hierarchy2"/>
    <dgm:cxn modelId="{C44DA258-7631-4A91-8A56-3A838F78CCDB}" type="presOf" srcId="{689FD8F6-1518-41B0-A7F1-2FB0BA72890E}" destId="{7517C41C-313F-468F-A35C-CFBC347D7D87}" srcOrd="0" destOrd="0" presId="urn:microsoft.com/office/officeart/2005/8/layout/hierarchy2"/>
    <dgm:cxn modelId="{8B540DC4-5C17-43C3-816B-E38502F0589E}" srcId="{82BB9BEB-48CE-4ADD-9DA7-A1744B2EA0E2}" destId="{8AB2F264-B9D4-4F38-8278-7B0A6BBBAD63}" srcOrd="0" destOrd="0" parTransId="{A7FF6CA5-8496-49A8-B19D-C310E3AABA0F}" sibTransId="{B1AD66A1-6218-4A4D-A86A-333C00529757}"/>
    <dgm:cxn modelId="{DC34F4D9-289D-41F9-A43C-B9B35F95C3C1}" type="presOf" srcId="{E1828937-110A-402A-A5E6-ED838A3E27F3}" destId="{9B7C022B-6C94-4771-8C56-36A8E287C06E}" srcOrd="0" destOrd="0" presId="urn:microsoft.com/office/officeart/2005/8/layout/hierarchy2"/>
    <dgm:cxn modelId="{30302BF8-4E73-4A3B-AFF3-74C6C0FB93CE}" type="presOf" srcId="{8AB2F264-B9D4-4F38-8278-7B0A6BBBAD63}" destId="{7A66C780-D08B-4DC4-A829-7CCB7416E388}" srcOrd="0" destOrd="0" presId="urn:microsoft.com/office/officeart/2005/8/layout/hierarchy2"/>
    <dgm:cxn modelId="{83ED26C2-254F-4890-BABB-33A6628D3820}" type="presOf" srcId="{A7FF6CA5-8496-49A8-B19D-C310E3AABA0F}" destId="{D281AA06-1DC9-45F7-A1BF-4A6D4CF66F94}" srcOrd="1" destOrd="0" presId="urn:microsoft.com/office/officeart/2005/8/layout/hierarchy2"/>
    <dgm:cxn modelId="{C04D274E-5C01-42D4-BE4B-3C62BC18CE8E}" type="presOf" srcId="{83CD822A-DBDE-458D-98A9-E48DF2E8E04F}" destId="{450EE450-D199-48CE-ABBE-759FC273C8DF}" srcOrd="1" destOrd="0" presId="urn:microsoft.com/office/officeart/2005/8/layout/hierarchy2"/>
    <dgm:cxn modelId="{25E3E6C2-AB50-446E-8B92-F9D74339CF7F}" srcId="{822AFEF2-6050-47FA-B4F9-88F5CE55D823}" destId="{5BD51305-2A96-4AE8-BB3C-0B34963E5911}" srcOrd="0" destOrd="0" parTransId="{689FD8F6-1518-41B0-A7F1-2FB0BA72890E}" sibTransId="{6F6A5EBB-AD94-4CD1-BF03-DAD60744F5D5}"/>
    <dgm:cxn modelId="{191FF4A8-7244-4F43-80B5-9534EFADF4BC}" srcId="{89A6E599-F736-45A5-A8AB-69E301103EDF}" destId="{82BB9BEB-48CE-4ADD-9DA7-A1744B2EA0E2}" srcOrd="0" destOrd="0" parTransId="{83CD822A-DBDE-458D-98A9-E48DF2E8E04F}" sibTransId="{F415FC0E-DF89-4C4D-B092-73E903A8A7C5}"/>
    <dgm:cxn modelId="{0555EAB1-13FE-4490-8304-295B0DE1FAE3}" type="presOf" srcId="{C0C2FCA6-EEAB-429F-BA59-71855E9F6AD6}" destId="{0F3F0A06-BA7C-45CE-9C17-EAB40D3FA648}" srcOrd="1" destOrd="0" presId="urn:microsoft.com/office/officeart/2005/8/layout/hierarchy2"/>
    <dgm:cxn modelId="{3CD4C33A-8DD0-44A2-BEC0-4903F09C0BFD}" type="presOf" srcId="{822AFEF2-6050-47FA-B4F9-88F5CE55D823}" destId="{1B74EB56-E90B-4C0D-B7C4-9C943350AE67}" srcOrd="0" destOrd="0" presId="urn:microsoft.com/office/officeart/2005/8/layout/hierarchy2"/>
    <dgm:cxn modelId="{AA3B8166-E3C4-498D-80DA-1EFC96AFE8DC}" type="presOf" srcId="{89A6E599-F736-45A5-A8AB-69E301103EDF}" destId="{E137576A-CB15-420B-A3A9-93F28B4E04BD}" srcOrd="0" destOrd="0" presId="urn:microsoft.com/office/officeart/2005/8/layout/hierarchy2"/>
    <dgm:cxn modelId="{C0F8DEBD-06F6-4006-87AB-8A863FC607B5}" type="presParOf" srcId="{89B41C36-BB4C-4C8D-BF68-4F8B7A897105}" destId="{F836A001-FBD9-44CE-AD7C-79E19B6514B5}" srcOrd="0" destOrd="0" presId="urn:microsoft.com/office/officeart/2005/8/layout/hierarchy2"/>
    <dgm:cxn modelId="{D19B5DC9-0FE4-4EA6-9102-633E74AFCF8A}" type="presParOf" srcId="{F836A001-FBD9-44CE-AD7C-79E19B6514B5}" destId="{0009654D-A92C-4434-BAF6-5838BBD9FC8A}" srcOrd="0" destOrd="0" presId="urn:microsoft.com/office/officeart/2005/8/layout/hierarchy2"/>
    <dgm:cxn modelId="{63090752-D88B-4F44-94C1-641C3304295D}" type="presParOf" srcId="{F836A001-FBD9-44CE-AD7C-79E19B6514B5}" destId="{ED9333F4-7181-4BAB-A4A7-F9A4EE0DC541}" srcOrd="1" destOrd="0" presId="urn:microsoft.com/office/officeart/2005/8/layout/hierarchy2"/>
    <dgm:cxn modelId="{5DB1C0EB-DAA8-43B3-AA73-CDFD3CE2F79C}" type="presParOf" srcId="{ED9333F4-7181-4BAB-A4A7-F9A4EE0DC541}" destId="{80AEDF03-B766-4981-B9E9-A1D4A08AC0F0}" srcOrd="0" destOrd="0" presId="urn:microsoft.com/office/officeart/2005/8/layout/hierarchy2"/>
    <dgm:cxn modelId="{B0B3939D-CA0A-4F45-9B1D-DC31B398E7C5}" type="presParOf" srcId="{80AEDF03-B766-4981-B9E9-A1D4A08AC0F0}" destId="{B607EBC5-F7DE-4A5A-95EC-A266EBBE7C51}" srcOrd="0" destOrd="0" presId="urn:microsoft.com/office/officeart/2005/8/layout/hierarchy2"/>
    <dgm:cxn modelId="{CA6BD1AE-BEF8-4707-B277-F1FE356543A1}" type="presParOf" srcId="{ED9333F4-7181-4BAB-A4A7-F9A4EE0DC541}" destId="{7CB120A3-1677-4ADB-B83F-F37666C8413E}" srcOrd="1" destOrd="0" presId="urn:microsoft.com/office/officeart/2005/8/layout/hierarchy2"/>
    <dgm:cxn modelId="{B9BB8BD5-7DA2-44EF-9EF1-EC847D8C317F}" type="presParOf" srcId="{7CB120A3-1677-4ADB-B83F-F37666C8413E}" destId="{E137576A-CB15-420B-A3A9-93F28B4E04BD}" srcOrd="0" destOrd="0" presId="urn:microsoft.com/office/officeart/2005/8/layout/hierarchy2"/>
    <dgm:cxn modelId="{67B3BB7B-30E4-4868-91D7-F22223B7705C}" type="presParOf" srcId="{7CB120A3-1677-4ADB-B83F-F37666C8413E}" destId="{F421985F-C350-4EBB-B307-E6C0A156342F}" srcOrd="1" destOrd="0" presId="urn:microsoft.com/office/officeart/2005/8/layout/hierarchy2"/>
    <dgm:cxn modelId="{65BDF754-6F2C-4FB3-B984-FC304E4303B9}" type="presParOf" srcId="{F421985F-C350-4EBB-B307-E6C0A156342F}" destId="{0252386E-7CCE-4BBF-A38B-AEEF01043BA0}" srcOrd="0" destOrd="0" presId="urn:microsoft.com/office/officeart/2005/8/layout/hierarchy2"/>
    <dgm:cxn modelId="{C62CF9D4-41A3-444D-8373-F91B61A1A3D7}" type="presParOf" srcId="{0252386E-7CCE-4BBF-A38B-AEEF01043BA0}" destId="{450EE450-D199-48CE-ABBE-759FC273C8DF}" srcOrd="0" destOrd="0" presId="urn:microsoft.com/office/officeart/2005/8/layout/hierarchy2"/>
    <dgm:cxn modelId="{0C89231E-CF4D-4D04-B48F-092ED15A3988}" type="presParOf" srcId="{F421985F-C350-4EBB-B307-E6C0A156342F}" destId="{65109B2E-BDE2-4A79-8ABD-F5DD9723A210}" srcOrd="1" destOrd="0" presId="urn:microsoft.com/office/officeart/2005/8/layout/hierarchy2"/>
    <dgm:cxn modelId="{5E131085-5350-46AA-A677-367F52F8590A}" type="presParOf" srcId="{65109B2E-BDE2-4A79-8ABD-F5DD9723A210}" destId="{7F40A6A0-7A17-4AC6-AD93-411E00EF788E}" srcOrd="0" destOrd="0" presId="urn:microsoft.com/office/officeart/2005/8/layout/hierarchy2"/>
    <dgm:cxn modelId="{E3FA1BA3-CC90-443D-AE68-E888C47F2C80}" type="presParOf" srcId="{65109B2E-BDE2-4A79-8ABD-F5DD9723A210}" destId="{C7D33975-C4B2-4FED-9432-95017CFEAB5C}" srcOrd="1" destOrd="0" presId="urn:microsoft.com/office/officeart/2005/8/layout/hierarchy2"/>
    <dgm:cxn modelId="{48F722A4-CBFC-421D-9DFC-4472AE89A461}" type="presParOf" srcId="{C7D33975-C4B2-4FED-9432-95017CFEAB5C}" destId="{5A78F950-C652-40CA-B31B-31048EEA40C0}" srcOrd="0" destOrd="0" presId="urn:microsoft.com/office/officeart/2005/8/layout/hierarchy2"/>
    <dgm:cxn modelId="{6CFB2C11-4E77-454F-8D9B-593E95BFADAC}" type="presParOf" srcId="{5A78F950-C652-40CA-B31B-31048EEA40C0}" destId="{D281AA06-1DC9-45F7-A1BF-4A6D4CF66F94}" srcOrd="0" destOrd="0" presId="urn:microsoft.com/office/officeart/2005/8/layout/hierarchy2"/>
    <dgm:cxn modelId="{EE2D33D0-6A49-4BD0-86E7-B6E65F490D67}" type="presParOf" srcId="{C7D33975-C4B2-4FED-9432-95017CFEAB5C}" destId="{BA0C3752-49A8-465D-8F1A-733F07CFF8AE}" srcOrd="1" destOrd="0" presId="urn:microsoft.com/office/officeart/2005/8/layout/hierarchy2"/>
    <dgm:cxn modelId="{CEA3E0EA-8CB1-45B7-866D-03AB0FBA54D2}" type="presParOf" srcId="{BA0C3752-49A8-465D-8F1A-733F07CFF8AE}" destId="{7A66C780-D08B-4DC4-A829-7CCB7416E388}" srcOrd="0" destOrd="0" presId="urn:microsoft.com/office/officeart/2005/8/layout/hierarchy2"/>
    <dgm:cxn modelId="{9139A488-3AE1-4C14-9A37-22848FD3111F}" type="presParOf" srcId="{BA0C3752-49A8-465D-8F1A-733F07CFF8AE}" destId="{F2AC632E-AFA5-4045-86DA-6B61A23F89C4}" srcOrd="1" destOrd="0" presId="urn:microsoft.com/office/officeart/2005/8/layout/hierarchy2"/>
    <dgm:cxn modelId="{BF8B3672-D72A-496D-918C-4C6E1498781C}" type="presParOf" srcId="{ED9333F4-7181-4BAB-A4A7-F9A4EE0DC541}" destId="{E7C4B183-D5F8-48E3-9170-F4B818EB816A}" srcOrd="2" destOrd="0" presId="urn:microsoft.com/office/officeart/2005/8/layout/hierarchy2"/>
    <dgm:cxn modelId="{B3CBCFE2-44A8-4AA8-AFAF-6153E1AA792A}" type="presParOf" srcId="{E7C4B183-D5F8-48E3-9170-F4B818EB816A}" destId="{0F3F0A06-BA7C-45CE-9C17-EAB40D3FA648}" srcOrd="0" destOrd="0" presId="urn:microsoft.com/office/officeart/2005/8/layout/hierarchy2"/>
    <dgm:cxn modelId="{D38D765E-2EDD-4BC1-9C0D-C28F3FF1CCE5}" type="presParOf" srcId="{ED9333F4-7181-4BAB-A4A7-F9A4EE0DC541}" destId="{CD50F848-8022-4CFC-9B43-6ACAC9CF9E49}" srcOrd="3" destOrd="0" presId="urn:microsoft.com/office/officeart/2005/8/layout/hierarchy2"/>
    <dgm:cxn modelId="{9824506C-9E2F-4D79-BCD1-90A495EF18F2}" type="presParOf" srcId="{CD50F848-8022-4CFC-9B43-6ACAC9CF9E49}" destId="{9B7C022B-6C94-4771-8C56-36A8E287C06E}" srcOrd="0" destOrd="0" presId="urn:microsoft.com/office/officeart/2005/8/layout/hierarchy2"/>
    <dgm:cxn modelId="{A5AE9178-7CEA-478F-81F2-E5914149BF22}" type="presParOf" srcId="{CD50F848-8022-4CFC-9B43-6ACAC9CF9E49}" destId="{C47F9BEC-1756-47C7-BF23-4862AD777722}" srcOrd="1" destOrd="0" presId="urn:microsoft.com/office/officeart/2005/8/layout/hierarchy2"/>
    <dgm:cxn modelId="{BD3C25E3-6417-484F-A0E1-A09F61A05E3A}" type="presParOf" srcId="{C47F9BEC-1756-47C7-BF23-4862AD777722}" destId="{318234A1-7666-42D1-8FF3-36389DB8DA69}" srcOrd="0" destOrd="0" presId="urn:microsoft.com/office/officeart/2005/8/layout/hierarchy2"/>
    <dgm:cxn modelId="{913C4663-C726-4B8B-AD53-07C4604FF54E}" type="presParOf" srcId="{318234A1-7666-42D1-8FF3-36389DB8DA69}" destId="{04758996-ED04-4C3C-A9A3-251ED50476E0}" srcOrd="0" destOrd="0" presId="urn:microsoft.com/office/officeart/2005/8/layout/hierarchy2"/>
    <dgm:cxn modelId="{66B28CBD-B834-4C72-883D-446FC26DA8C0}" type="presParOf" srcId="{C47F9BEC-1756-47C7-BF23-4862AD777722}" destId="{C8EADB8E-AB4A-4CD2-A840-A827A3DA5AD6}" srcOrd="1" destOrd="0" presId="urn:microsoft.com/office/officeart/2005/8/layout/hierarchy2"/>
    <dgm:cxn modelId="{06339264-3683-4DB5-AA9A-B112B3A49B1F}" type="presParOf" srcId="{C8EADB8E-AB4A-4CD2-A840-A827A3DA5AD6}" destId="{1B74EB56-E90B-4C0D-B7C4-9C943350AE67}" srcOrd="0" destOrd="0" presId="urn:microsoft.com/office/officeart/2005/8/layout/hierarchy2"/>
    <dgm:cxn modelId="{D3684416-A745-4957-AE15-B388BAC3FC9D}" type="presParOf" srcId="{C8EADB8E-AB4A-4CD2-A840-A827A3DA5AD6}" destId="{196D73B6-E5F8-42FC-828D-F2A0A23E093F}" srcOrd="1" destOrd="0" presId="urn:microsoft.com/office/officeart/2005/8/layout/hierarchy2"/>
    <dgm:cxn modelId="{A4BCB5B3-C51C-476E-8C1F-2B8CC0FEE29E}" type="presParOf" srcId="{196D73B6-E5F8-42FC-828D-F2A0A23E093F}" destId="{7517C41C-313F-468F-A35C-CFBC347D7D87}" srcOrd="0" destOrd="0" presId="urn:microsoft.com/office/officeart/2005/8/layout/hierarchy2"/>
    <dgm:cxn modelId="{8E7F5C18-425D-47B2-A2E6-156C7EACE499}" type="presParOf" srcId="{7517C41C-313F-468F-A35C-CFBC347D7D87}" destId="{C22A6052-1AD4-4E65-A0C8-9BE129AC7FA8}" srcOrd="0" destOrd="0" presId="urn:microsoft.com/office/officeart/2005/8/layout/hierarchy2"/>
    <dgm:cxn modelId="{29B962C2-BCAA-460B-AD07-22C6B234F01D}" type="presParOf" srcId="{196D73B6-E5F8-42FC-828D-F2A0A23E093F}" destId="{96633679-9E31-475E-8205-5F0728B09708}" srcOrd="1" destOrd="0" presId="urn:microsoft.com/office/officeart/2005/8/layout/hierarchy2"/>
    <dgm:cxn modelId="{098A2BA3-B0D0-43FC-B87B-E679F83B0864}" type="presParOf" srcId="{96633679-9E31-475E-8205-5F0728B09708}" destId="{6837FA83-2DC9-4073-A402-175021AAA06B}" srcOrd="0" destOrd="0" presId="urn:microsoft.com/office/officeart/2005/8/layout/hierarchy2"/>
    <dgm:cxn modelId="{55B8C028-1B74-42C2-B14A-5BC956002D17}" type="presParOf" srcId="{96633679-9E31-475E-8205-5F0728B09708}" destId="{904EB1E4-411D-4318-8B5B-EACB52B8A62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483FEC-96CC-4D87-8F16-BA402E147211}"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8959FC26-1D11-4559-B8E3-BABDC1F7F4A1}">
      <dgm:prSet phldrT="[Text]" custT="1"/>
      <dgm:spPr/>
      <dgm:t>
        <a:bodyPr/>
        <a:lstStyle/>
        <a:p>
          <a:r>
            <a:rPr lang="en-US" sz="2400" b="1" dirty="0" smtClean="0"/>
            <a:t>KTT </a:t>
          </a:r>
          <a:endParaRPr lang="en-US" sz="2400" b="1" dirty="0"/>
        </a:p>
      </dgm:t>
    </dgm:pt>
    <dgm:pt modelId="{A9826BD0-F3A8-455D-9DC5-98FDD5709B39}" type="parTrans" cxnId="{39C870AD-2F43-4BC3-858A-11167AE443FB}">
      <dgm:prSet/>
      <dgm:spPr/>
      <dgm:t>
        <a:bodyPr/>
        <a:lstStyle/>
        <a:p>
          <a:endParaRPr lang="en-US"/>
        </a:p>
      </dgm:t>
    </dgm:pt>
    <dgm:pt modelId="{C759A539-04E4-4D2A-9A13-4C7FFC17DCD0}" type="sibTrans" cxnId="{39C870AD-2F43-4BC3-858A-11167AE443FB}">
      <dgm:prSet/>
      <dgm:spPr/>
      <dgm:t>
        <a:bodyPr/>
        <a:lstStyle/>
        <a:p>
          <a:endParaRPr lang="en-US"/>
        </a:p>
      </dgm:t>
    </dgm:pt>
    <dgm:pt modelId="{921FA695-178A-4E3B-A3C0-EB25BBA02755}">
      <dgm:prSet phldrT="[Text]" custT="1"/>
      <dgm:spPr/>
      <dgm:t>
        <a:bodyPr/>
        <a:lstStyle/>
        <a:p>
          <a:pPr algn="l"/>
          <a:r>
            <a:rPr lang="en-US" sz="1600" b="1" dirty="0" smtClean="0"/>
            <a:t>- </a:t>
          </a:r>
          <a:r>
            <a:rPr lang="en-US" sz="1600" b="1" dirty="0" err="1" smtClean="0"/>
            <a:t>Sinh</a:t>
          </a:r>
          <a:r>
            <a:rPr lang="en-US" sz="1600" b="1" dirty="0" smtClean="0"/>
            <a:t> </a:t>
          </a:r>
          <a:r>
            <a:rPr lang="en-US" sz="1600" b="1" dirty="0" err="1" smtClean="0"/>
            <a:t>thiết</a:t>
          </a:r>
          <a:r>
            <a:rPr lang="en-US" sz="1600" b="1" dirty="0" smtClean="0"/>
            <a:t>, </a:t>
          </a:r>
          <a:r>
            <a:rPr lang="en-US" sz="1600" b="1" dirty="0" err="1" smtClean="0"/>
            <a:t>xem</a:t>
          </a:r>
          <a:r>
            <a:rPr lang="en-US" sz="1600" b="1" dirty="0" smtClean="0"/>
            <a:t> </a:t>
          </a:r>
          <a:r>
            <a:rPr lang="en-US" sz="1600" b="1" dirty="0" err="1" smtClean="0"/>
            <a:t>lại</a:t>
          </a:r>
          <a:r>
            <a:rPr lang="en-US" sz="1600" b="1" dirty="0" smtClean="0"/>
            <a:t> </a:t>
          </a:r>
          <a:r>
            <a:rPr lang="en-US" sz="1600" b="1" dirty="0" err="1" smtClean="0"/>
            <a:t>giải</a:t>
          </a:r>
          <a:r>
            <a:rPr lang="en-US" sz="1600" b="1" dirty="0" smtClean="0"/>
            <a:t> </a:t>
          </a:r>
          <a:r>
            <a:rPr lang="en-US" sz="1600" b="1" dirty="0" err="1" smtClean="0"/>
            <a:t>phẫu</a:t>
          </a:r>
          <a:r>
            <a:rPr lang="en-US" sz="1600" b="1" dirty="0" smtClean="0"/>
            <a:t> </a:t>
          </a:r>
          <a:r>
            <a:rPr lang="en-US" sz="1600" b="1" dirty="0" err="1" smtClean="0"/>
            <a:t>bệnh</a:t>
          </a:r>
          <a:r>
            <a:rPr lang="en-US" sz="1600" b="1" dirty="0" smtClean="0"/>
            <a:t>, </a:t>
          </a:r>
        </a:p>
        <a:p>
          <a:pPr algn="l"/>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đại</a:t>
          </a:r>
          <a:r>
            <a:rPr lang="en-US" sz="1600" b="1" dirty="0" smtClean="0"/>
            <a:t> </a:t>
          </a:r>
          <a:r>
            <a:rPr lang="en-US" sz="1600" b="1" dirty="0" err="1" smtClean="0"/>
            <a:t>tràng</a:t>
          </a:r>
          <a:r>
            <a:rPr lang="en-US" sz="1600" b="1" dirty="0" smtClean="0"/>
            <a:t>, </a:t>
          </a:r>
          <a:r>
            <a:rPr lang="en-US" sz="1600" b="1" dirty="0" err="1" smtClean="0"/>
            <a:t>nội</a:t>
          </a:r>
          <a:r>
            <a:rPr lang="en-US" sz="1600" b="1" dirty="0" smtClean="0"/>
            <a:t> </a:t>
          </a:r>
          <a:r>
            <a:rPr lang="en-US" sz="1600" b="1" dirty="0" err="1" smtClean="0"/>
            <a:t>soi</a:t>
          </a:r>
          <a:r>
            <a:rPr lang="en-US" sz="1600" b="1" dirty="0" smtClean="0"/>
            <a:t> </a:t>
          </a:r>
          <a:r>
            <a:rPr lang="en-US" sz="1600" b="1" dirty="0" err="1" smtClean="0"/>
            <a:t>ống</a:t>
          </a:r>
          <a:r>
            <a:rPr lang="en-US" sz="1600" b="1" dirty="0" smtClean="0"/>
            <a:t> </a:t>
          </a:r>
          <a:r>
            <a:rPr lang="en-US" sz="1600" b="1" dirty="0" err="1" smtClean="0"/>
            <a:t>cứng</a:t>
          </a:r>
          <a:r>
            <a:rPr lang="en-US" sz="1600" b="1" dirty="0" smtClean="0"/>
            <a:t>, </a:t>
          </a:r>
        </a:p>
        <a:p>
          <a:pPr algn="l"/>
          <a:r>
            <a:rPr lang="en-US" sz="1600" b="1" dirty="0" smtClean="0"/>
            <a:t>- CT bung </a:t>
          </a:r>
          <a:r>
            <a:rPr lang="en-US" sz="1600" b="1" dirty="0" err="1" smtClean="0"/>
            <a:t>chậu</a:t>
          </a:r>
          <a:r>
            <a:rPr lang="en-US" sz="1600" b="1" dirty="0" smtClean="0"/>
            <a:t> </a:t>
          </a:r>
          <a:r>
            <a:rPr lang="en-US" sz="1600" b="1" dirty="0" err="1" smtClean="0"/>
            <a:t>ngực</a:t>
          </a:r>
          <a:r>
            <a:rPr lang="en-US" sz="1600" b="1" dirty="0" smtClean="0"/>
            <a:t>, CEA, </a:t>
          </a:r>
        </a:p>
        <a:p>
          <a:pPr algn="l"/>
          <a:r>
            <a:rPr lang="en-US" sz="1600" b="1" dirty="0" smtClean="0"/>
            <a:t>- </a:t>
          </a:r>
          <a:r>
            <a:rPr lang="en-US" sz="1600" b="1" dirty="0" err="1" smtClean="0"/>
            <a:t>Siêu</a:t>
          </a:r>
          <a:r>
            <a:rPr lang="en-US" sz="1600" b="1" dirty="0" smtClean="0"/>
            <a:t> </a:t>
          </a:r>
          <a:r>
            <a:rPr lang="en-US" sz="1600" b="1" dirty="0" err="1" smtClean="0"/>
            <a:t>âm</a:t>
          </a:r>
          <a:r>
            <a:rPr lang="en-US" sz="1600" b="1" dirty="0" smtClean="0"/>
            <a:t> </a:t>
          </a:r>
          <a:r>
            <a:rPr lang="en-US" sz="1600" b="1" dirty="0" err="1" smtClean="0"/>
            <a:t>trong</a:t>
          </a:r>
          <a:r>
            <a:rPr lang="en-US" sz="1600" b="1" dirty="0" smtClean="0"/>
            <a:t> </a:t>
          </a:r>
          <a:r>
            <a:rPr lang="en-US" sz="1600" b="1" dirty="0" err="1" smtClean="0"/>
            <a:t>trực</a:t>
          </a:r>
          <a:r>
            <a:rPr lang="en-US" sz="1600" b="1" dirty="0" smtClean="0"/>
            <a:t> </a:t>
          </a:r>
          <a:r>
            <a:rPr lang="en-US" sz="1600" b="1" dirty="0" err="1" smtClean="0"/>
            <a:t>tràng</a:t>
          </a:r>
          <a:r>
            <a:rPr lang="en-US" sz="1600" b="1" dirty="0" smtClean="0"/>
            <a:t> </a:t>
          </a:r>
          <a:r>
            <a:rPr lang="en-US" sz="1600" b="1" dirty="0" err="1" smtClean="0"/>
            <a:t>hoặc</a:t>
          </a:r>
          <a:r>
            <a:rPr lang="en-US" sz="1600" b="1" dirty="0" smtClean="0"/>
            <a:t> </a:t>
          </a:r>
        </a:p>
        <a:p>
          <a:pPr algn="l"/>
          <a:r>
            <a:rPr lang="en-US" sz="1600" b="1" dirty="0" smtClean="0"/>
            <a:t>- MRI </a:t>
          </a:r>
          <a:r>
            <a:rPr lang="en-US" sz="1600" b="1" dirty="0" err="1" smtClean="0"/>
            <a:t>khung</a:t>
          </a:r>
          <a:r>
            <a:rPr lang="en-US" sz="1600" b="1" dirty="0" smtClean="0"/>
            <a:t> </a:t>
          </a:r>
          <a:r>
            <a:rPr lang="en-US" sz="1600" b="1" dirty="0" err="1" smtClean="0"/>
            <a:t>chậu</a:t>
          </a:r>
          <a:r>
            <a:rPr lang="en-US" sz="1600" b="1" dirty="0" smtClean="0"/>
            <a:t>, </a:t>
          </a:r>
        </a:p>
        <a:p>
          <a:pPr algn="l"/>
          <a:r>
            <a:rPr lang="en-US" sz="1600" b="1" dirty="0" smtClean="0"/>
            <a:t>- </a:t>
          </a:r>
          <a:r>
            <a:rPr lang="en-US" sz="1600" b="1" dirty="0" err="1" smtClean="0"/>
            <a:t>Hội</a:t>
          </a:r>
          <a:r>
            <a:rPr lang="en-US" sz="1600" b="1" dirty="0" smtClean="0"/>
            <a:t> </a:t>
          </a:r>
          <a:r>
            <a:rPr lang="en-US" sz="1600" b="1" dirty="0" err="1" smtClean="0"/>
            <a:t>chẩn</a:t>
          </a:r>
          <a:r>
            <a:rPr lang="en-US" sz="1600" b="1" dirty="0" smtClean="0"/>
            <a:t> </a:t>
          </a:r>
          <a:r>
            <a:rPr lang="en-US" sz="1600" b="1" dirty="0" err="1" smtClean="0"/>
            <a:t>chuyên</a:t>
          </a:r>
          <a:r>
            <a:rPr lang="en-US" sz="1600" b="1" dirty="0" smtClean="0"/>
            <a:t> </a:t>
          </a:r>
          <a:r>
            <a:rPr lang="en-US" sz="1600" b="1" dirty="0" err="1" smtClean="0"/>
            <a:t>gia</a:t>
          </a:r>
          <a:r>
            <a:rPr lang="en-US" sz="1600" b="1" dirty="0" smtClean="0"/>
            <a:t> </a:t>
          </a:r>
          <a:r>
            <a:rPr lang="en-US" sz="1600" b="1" dirty="0" err="1" smtClean="0"/>
            <a:t>ruột</a:t>
          </a:r>
          <a:r>
            <a:rPr lang="en-US" sz="1600" b="1" dirty="0" smtClean="0"/>
            <a:t> </a:t>
          </a:r>
          <a:r>
            <a:rPr lang="en-US" sz="1600" b="1" dirty="0" err="1" smtClean="0"/>
            <a:t>nhân</a:t>
          </a:r>
          <a:r>
            <a:rPr lang="en-US" sz="1600" b="1" dirty="0" smtClean="0"/>
            <a:t> </a:t>
          </a:r>
          <a:r>
            <a:rPr lang="en-US" sz="1600" b="1" dirty="0" err="1" smtClean="0"/>
            <a:t>tạo</a:t>
          </a:r>
          <a:endParaRPr lang="en-US" sz="1600" b="1" dirty="0" smtClean="0"/>
        </a:p>
        <a:p>
          <a:pPr algn="l"/>
          <a:r>
            <a:rPr lang="en-US" sz="1600" b="1" dirty="0" smtClean="0"/>
            <a:t>PET-CT </a:t>
          </a:r>
          <a:r>
            <a:rPr lang="en-US" sz="1600" b="1" dirty="0" err="1" smtClean="0"/>
            <a:t>không</a:t>
          </a:r>
          <a:r>
            <a:rPr lang="en-US" sz="1600" b="1" dirty="0" smtClean="0"/>
            <a:t> </a:t>
          </a:r>
          <a:r>
            <a:rPr lang="en-US" sz="1600" b="1" dirty="0" err="1" smtClean="0"/>
            <a:t>được</a:t>
          </a:r>
          <a:r>
            <a:rPr lang="en-US" sz="1600" b="1" dirty="0" smtClean="0"/>
            <a:t> </a:t>
          </a:r>
          <a:r>
            <a:rPr lang="en-US" sz="1600" b="1" dirty="0" err="1" smtClean="0"/>
            <a:t>chỉ</a:t>
          </a:r>
          <a:r>
            <a:rPr lang="en-US" sz="1600" b="1" dirty="0" smtClean="0"/>
            <a:t> </a:t>
          </a:r>
          <a:r>
            <a:rPr lang="en-US" sz="1600" b="1" dirty="0" err="1" smtClean="0"/>
            <a:t>định</a:t>
          </a:r>
          <a:r>
            <a:rPr lang="en-US" sz="1600" b="1" dirty="0" smtClean="0"/>
            <a:t> </a:t>
          </a:r>
          <a:r>
            <a:rPr lang="en-US" sz="1600" b="1" dirty="0" err="1" smtClean="0"/>
            <a:t>thường</a:t>
          </a:r>
          <a:r>
            <a:rPr lang="en-US" sz="1600" b="1" dirty="0" smtClean="0"/>
            <a:t> </a:t>
          </a:r>
          <a:r>
            <a:rPr lang="en-US" sz="1600" b="1" dirty="0" err="1" smtClean="0"/>
            <a:t>quy</a:t>
          </a:r>
          <a:r>
            <a:rPr lang="en-US" sz="1600" b="1" dirty="0" smtClean="0"/>
            <a:t> </a:t>
          </a:r>
          <a:endParaRPr lang="en-US" sz="1600" b="1" dirty="0"/>
        </a:p>
      </dgm:t>
    </dgm:pt>
    <dgm:pt modelId="{EF5B3652-551D-4281-9F00-98DEF61E80A6}" type="parTrans" cxnId="{DB835A61-6C90-41A1-AD76-9FD55EB35A65}">
      <dgm:prSet/>
      <dgm:spPr/>
      <dgm:t>
        <a:bodyPr/>
        <a:lstStyle/>
        <a:p>
          <a:endParaRPr lang="en-US" b="1"/>
        </a:p>
      </dgm:t>
    </dgm:pt>
    <dgm:pt modelId="{B5586877-8766-4FD5-8B34-62BC8978F078}" type="sibTrans" cxnId="{DB835A61-6C90-41A1-AD76-9FD55EB35A65}">
      <dgm:prSet/>
      <dgm:spPr/>
      <dgm:t>
        <a:bodyPr/>
        <a:lstStyle/>
        <a:p>
          <a:endParaRPr lang="en-US"/>
        </a:p>
      </dgm:t>
    </dgm:pt>
    <dgm:pt modelId="{33F4D7F5-60EE-4F8C-B553-D0A0E5EFAFCA}">
      <dgm:prSet phldrT="[Text]" custT="1"/>
      <dgm:spPr/>
      <dgm:t>
        <a:bodyPr/>
        <a:lstStyle/>
        <a:p>
          <a:r>
            <a:rPr lang="en-US" sz="2000" b="1" dirty="0" smtClean="0"/>
            <a:t>T1-2, N0</a:t>
          </a:r>
          <a:endParaRPr lang="en-US" sz="2000" b="1" dirty="0"/>
        </a:p>
      </dgm:t>
    </dgm:pt>
    <dgm:pt modelId="{4CA85093-8D49-4CE1-BD57-C4F3BF32C603}" type="parTrans" cxnId="{33791A8D-9491-4748-AEE4-A1D4126A92B8}">
      <dgm:prSet/>
      <dgm:spPr/>
      <dgm:t>
        <a:bodyPr/>
        <a:lstStyle/>
        <a:p>
          <a:endParaRPr lang="en-US" b="1"/>
        </a:p>
      </dgm:t>
    </dgm:pt>
    <dgm:pt modelId="{F2B57C3E-DD7C-4B74-A760-1055536B988B}" type="sibTrans" cxnId="{33791A8D-9491-4748-AEE4-A1D4126A92B8}">
      <dgm:prSet/>
      <dgm:spPr/>
      <dgm:t>
        <a:bodyPr/>
        <a:lstStyle/>
        <a:p>
          <a:endParaRPr lang="en-US"/>
        </a:p>
      </dgm:t>
    </dgm:pt>
    <dgm:pt modelId="{EAAE1D6A-725C-49B6-B050-ED88C3C6EC6E}">
      <dgm:prSet phldrT="[Text]" custT="1"/>
      <dgm:spPr/>
      <dgm:t>
        <a:bodyPr/>
        <a:lstStyle/>
        <a:p>
          <a:r>
            <a:rPr lang="en-US" sz="1800" b="1" dirty="0" smtClean="0"/>
            <a:t>T3, N0 hay </a:t>
          </a:r>
        </a:p>
        <a:p>
          <a:r>
            <a:rPr lang="en-US" sz="1800" b="1" dirty="0" smtClean="0"/>
            <a:t>T </a:t>
          </a:r>
          <a:r>
            <a:rPr lang="en-US" sz="1800" b="1" dirty="0" err="1" smtClean="0"/>
            <a:t>bất</a:t>
          </a:r>
          <a:r>
            <a:rPr lang="en-US" sz="1800" b="1" dirty="0" smtClean="0"/>
            <a:t> </a:t>
          </a:r>
          <a:r>
            <a:rPr lang="en-US" sz="1800" b="1" dirty="0" err="1" smtClean="0"/>
            <a:t>kỳ</a:t>
          </a:r>
          <a:r>
            <a:rPr lang="en-US" sz="1800" b="1" dirty="0" smtClean="0"/>
            <a:t>, N1-2</a:t>
          </a:r>
          <a:endParaRPr lang="en-US" sz="1800" b="1" dirty="0"/>
        </a:p>
      </dgm:t>
    </dgm:pt>
    <dgm:pt modelId="{14270A41-53F8-4D85-B94D-8DBCE0AD6F2A}" type="parTrans" cxnId="{715E13ED-685C-48FF-8A9B-947982C1BD10}">
      <dgm:prSet/>
      <dgm:spPr/>
      <dgm:t>
        <a:bodyPr/>
        <a:lstStyle/>
        <a:p>
          <a:endParaRPr lang="en-US" b="1"/>
        </a:p>
      </dgm:t>
    </dgm:pt>
    <dgm:pt modelId="{B3B93B0F-93F6-49A4-B9C6-D4F2BD6CE650}" type="sibTrans" cxnId="{715E13ED-685C-48FF-8A9B-947982C1BD10}">
      <dgm:prSet/>
      <dgm:spPr/>
      <dgm:t>
        <a:bodyPr/>
        <a:lstStyle/>
        <a:p>
          <a:endParaRPr lang="en-US"/>
        </a:p>
      </dgm:t>
    </dgm:pt>
    <dgm:pt modelId="{0A6B849B-10E8-48A8-9311-A7AA7AE77758}">
      <dgm:prSet custT="1"/>
      <dgm:spPr/>
      <dgm:t>
        <a:bodyPr/>
        <a:lstStyle/>
        <a:p>
          <a:r>
            <a:rPr lang="en-US" sz="1600" b="1" dirty="0" smtClean="0"/>
            <a:t>T4 </a:t>
          </a:r>
          <a:r>
            <a:rPr lang="en-US" sz="1600" b="1" dirty="0" err="1" smtClean="0"/>
            <a:t>và</a:t>
          </a:r>
          <a:r>
            <a:rPr lang="en-US" sz="1600" b="1" dirty="0" smtClean="0"/>
            <a:t>/</a:t>
          </a:r>
          <a:r>
            <a:rPr lang="en-US" sz="1600" b="1" dirty="0" err="1" smtClean="0"/>
            <a:t>hoặc</a:t>
          </a:r>
          <a:r>
            <a:rPr lang="en-US" sz="1600" b="1" dirty="0" smtClean="0"/>
            <a:t> </a:t>
          </a:r>
          <a:r>
            <a:rPr lang="en-US" sz="1600" b="1" dirty="0" err="1" smtClean="0"/>
            <a:t>không</a:t>
          </a:r>
          <a:r>
            <a:rPr lang="en-US" sz="1600" b="1" dirty="0" smtClean="0"/>
            <a:t> </a:t>
          </a:r>
          <a:r>
            <a:rPr lang="en-US" sz="1600" b="1" dirty="0" err="1" smtClean="0"/>
            <a:t>cắt</a:t>
          </a:r>
          <a:r>
            <a:rPr lang="en-US" sz="1600" b="1" dirty="0" smtClean="0"/>
            <a:t> </a:t>
          </a:r>
          <a:r>
            <a:rPr lang="en-US" sz="1600" b="1" dirty="0" err="1" smtClean="0"/>
            <a:t>bỏ</a:t>
          </a:r>
          <a:r>
            <a:rPr lang="en-US" sz="1600" b="1" dirty="0" smtClean="0"/>
            <a:t> đ</a:t>
          </a:r>
          <a:r>
            <a:rPr lang="vi-VN" sz="1600" b="1" dirty="0" smtClean="0"/>
            <a:t>ư</a:t>
          </a:r>
          <a:r>
            <a:rPr lang="en-US" sz="1600" b="1" dirty="0" err="1" smtClean="0"/>
            <a:t>ợc</a:t>
          </a:r>
          <a:r>
            <a:rPr lang="en-US" sz="1600" b="1" dirty="0" smtClean="0"/>
            <a:t> </a:t>
          </a:r>
          <a:r>
            <a:rPr lang="en-US" sz="1600" b="1" dirty="0" err="1" smtClean="0"/>
            <a:t>hoặc</a:t>
          </a:r>
          <a:r>
            <a:rPr lang="en-US" sz="1600" b="1" dirty="0" smtClean="0"/>
            <a:t> </a:t>
          </a:r>
          <a:r>
            <a:rPr lang="en-US" sz="1800" b="1" dirty="0" err="1" smtClean="0"/>
            <a:t>không</a:t>
          </a:r>
          <a:r>
            <a:rPr lang="en-US" sz="1600" b="1" dirty="0" smtClean="0"/>
            <a:t> </a:t>
          </a:r>
          <a:r>
            <a:rPr lang="en-US" sz="1600" b="1" dirty="0" err="1" smtClean="0"/>
            <a:t>đủ</a:t>
          </a:r>
          <a:r>
            <a:rPr lang="en-US" sz="1600" b="1" dirty="0" smtClean="0"/>
            <a:t> </a:t>
          </a:r>
          <a:r>
            <a:rPr lang="en-US" sz="1600" b="1" dirty="0" err="1" smtClean="0"/>
            <a:t>điều</a:t>
          </a:r>
          <a:r>
            <a:rPr lang="en-US" sz="1600" b="1" dirty="0" smtClean="0"/>
            <a:t> </a:t>
          </a:r>
          <a:r>
            <a:rPr lang="en-US" sz="1600" b="1" dirty="0" err="1" smtClean="0"/>
            <a:t>kiện</a:t>
          </a:r>
          <a:r>
            <a:rPr lang="en-US" sz="1600" b="1" dirty="0" smtClean="0"/>
            <a:t> </a:t>
          </a:r>
          <a:r>
            <a:rPr lang="en-US" sz="1600" b="1" dirty="0" err="1" smtClean="0"/>
            <a:t>phẫu</a:t>
          </a:r>
          <a:r>
            <a:rPr lang="en-US" sz="1600" b="1" dirty="0" smtClean="0"/>
            <a:t> </a:t>
          </a:r>
          <a:r>
            <a:rPr lang="en-US" sz="1600" b="1" dirty="0" err="1" smtClean="0"/>
            <a:t>thuật</a:t>
          </a:r>
          <a:endParaRPr lang="en-US" sz="1600" b="1" dirty="0"/>
        </a:p>
      </dgm:t>
    </dgm:pt>
    <dgm:pt modelId="{A97F4A24-288F-4EC8-824B-DFA8BE72811F}" type="parTrans" cxnId="{A3F85754-1907-4037-B96A-8B9049F9825E}">
      <dgm:prSet/>
      <dgm:spPr/>
      <dgm:t>
        <a:bodyPr/>
        <a:lstStyle/>
        <a:p>
          <a:endParaRPr lang="en-US" b="1"/>
        </a:p>
      </dgm:t>
    </dgm:pt>
    <dgm:pt modelId="{C95D65EB-2ADD-4903-A9FE-51E364AEBAB5}" type="sibTrans" cxnId="{A3F85754-1907-4037-B96A-8B9049F9825E}">
      <dgm:prSet/>
      <dgm:spPr/>
      <dgm:t>
        <a:bodyPr/>
        <a:lstStyle/>
        <a:p>
          <a:endParaRPr lang="en-US"/>
        </a:p>
      </dgm:t>
    </dgm:pt>
    <dgm:pt modelId="{EE19C836-7648-464F-A167-5E89FB152369}">
      <dgm:prSet/>
      <dgm:spPr/>
      <dgm:t>
        <a:bodyPr/>
        <a:lstStyle/>
        <a:p>
          <a:r>
            <a:rPr lang="en-US" b="1" dirty="0" smtClean="0"/>
            <a:t>T3-4, N0 </a:t>
          </a:r>
          <a:r>
            <a:rPr lang="en-US" b="1" dirty="0" err="1" smtClean="0"/>
            <a:t>hoặc</a:t>
          </a:r>
          <a:r>
            <a:rPr lang="en-US" b="1" dirty="0" smtClean="0"/>
            <a:t> T </a:t>
          </a:r>
          <a:r>
            <a:rPr lang="en-US" b="1" dirty="0" err="1" smtClean="0"/>
            <a:t>bất</a:t>
          </a:r>
          <a:r>
            <a:rPr lang="en-US" b="1" dirty="0" smtClean="0"/>
            <a:t> </a:t>
          </a:r>
          <a:r>
            <a:rPr lang="en-US" b="1" dirty="0" err="1" smtClean="0"/>
            <a:t>kỳ</a:t>
          </a:r>
          <a:r>
            <a:rPr lang="en-US" b="1" dirty="0" smtClean="0"/>
            <a:t>, N1-2 </a:t>
          </a:r>
          <a:r>
            <a:rPr lang="en-US" b="1" dirty="0" err="1" smtClean="0"/>
            <a:t>có</a:t>
          </a:r>
          <a:r>
            <a:rPr lang="en-US" b="1" dirty="0" smtClean="0"/>
            <a:t> </a:t>
          </a:r>
          <a:r>
            <a:rPr lang="en-US" b="1" dirty="0" err="1" smtClean="0"/>
            <a:t>chống</a:t>
          </a:r>
          <a:r>
            <a:rPr lang="en-US" b="1" dirty="0" smtClean="0"/>
            <a:t> </a:t>
          </a:r>
          <a:r>
            <a:rPr lang="en-US" b="1" dirty="0" err="1" smtClean="0"/>
            <a:t>chỉ</a:t>
          </a:r>
          <a:r>
            <a:rPr lang="en-US" b="1" dirty="0" smtClean="0"/>
            <a:t> </a:t>
          </a:r>
          <a:r>
            <a:rPr lang="en-US" b="1" dirty="0" err="1" smtClean="0"/>
            <a:t>định</a:t>
          </a:r>
          <a:r>
            <a:rPr lang="en-US" b="1" dirty="0" smtClean="0"/>
            <a:t>  </a:t>
          </a:r>
          <a:r>
            <a:rPr lang="en-US" b="1" dirty="0" err="1" smtClean="0"/>
            <a:t>với</a:t>
          </a:r>
          <a:r>
            <a:rPr lang="en-US" b="1" dirty="0" smtClean="0"/>
            <a:t> </a:t>
          </a:r>
          <a:r>
            <a:rPr lang="en-US" b="1" dirty="0" err="1" smtClean="0"/>
            <a:t>liệu</a:t>
          </a:r>
          <a:r>
            <a:rPr lang="en-US" b="1" dirty="0" smtClean="0"/>
            <a:t> </a:t>
          </a:r>
          <a:r>
            <a:rPr lang="en-US" b="1" dirty="0" err="1" smtClean="0"/>
            <a:t>pháp</a:t>
          </a:r>
          <a:r>
            <a:rPr lang="en-US" b="1" dirty="0" smtClean="0"/>
            <a:t> </a:t>
          </a:r>
          <a:r>
            <a:rPr lang="en-US" b="1" dirty="0" err="1" smtClean="0"/>
            <a:t>điều</a:t>
          </a:r>
          <a:r>
            <a:rPr lang="en-US" b="1" dirty="0" smtClean="0"/>
            <a:t> </a:t>
          </a:r>
          <a:r>
            <a:rPr lang="en-US" b="1" dirty="0" err="1" smtClean="0"/>
            <a:t>trị</a:t>
          </a:r>
          <a:r>
            <a:rPr lang="en-US" b="1" dirty="0" smtClean="0"/>
            <a:t> </a:t>
          </a:r>
          <a:r>
            <a:rPr lang="en-US" b="1" dirty="0" err="1" smtClean="0"/>
            <a:t>kết</a:t>
          </a:r>
          <a:r>
            <a:rPr lang="en-US" b="1" dirty="0" smtClean="0"/>
            <a:t> </a:t>
          </a:r>
          <a:r>
            <a:rPr lang="en-US" b="1" dirty="0" err="1" smtClean="0"/>
            <a:t>hợp</a:t>
          </a:r>
          <a:endParaRPr lang="en-US" b="1" dirty="0"/>
        </a:p>
      </dgm:t>
    </dgm:pt>
    <dgm:pt modelId="{8A588DD1-3081-43BD-8460-ED153780DBB4}" type="parTrans" cxnId="{C4A23B77-937A-42DC-A3AB-9D539FE36E6C}">
      <dgm:prSet/>
      <dgm:spPr/>
      <dgm:t>
        <a:bodyPr/>
        <a:lstStyle/>
        <a:p>
          <a:endParaRPr lang="en-US" b="1"/>
        </a:p>
      </dgm:t>
    </dgm:pt>
    <dgm:pt modelId="{59FEEC01-F788-4660-B3E1-4280B808E398}" type="sibTrans" cxnId="{C4A23B77-937A-42DC-A3AB-9D539FE36E6C}">
      <dgm:prSet/>
      <dgm:spPr/>
      <dgm:t>
        <a:bodyPr/>
        <a:lstStyle/>
        <a:p>
          <a:endParaRPr lang="en-US"/>
        </a:p>
      </dgm:t>
    </dgm:pt>
    <dgm:pt modelId="{442C15A7-072C-487F-A2E7-FD54A72E5778}">
      <dgm:prSet/>
      <dgm:spPr/>
      <dgm:t>
        <a:bodyPr/>
        <a:lstStyle/>
        <a:p>
          <a:r>
            <a:rPr lang="en-US" b="1" dirty="0" smtClean="0"/>
            <a:t>T </a:t>
          </a:r>
          <a:r>
            <a:rPr lang="en-US" b="1" dirty="0" err="1" smtClean="0"/>
            <a:t>bất</a:t>
          </a:r>
          <a:r>
            <a:rPr lang="en-US" b="1" dirty="0" smtClean="0"/>
            <a:t> </a:t>
          </a:r>
          <a:r>
            <a:rPr lang="en-US" b="1" dirty="0" err="1" smtClean="0"/>
            <a:t>kỳ</a:t>
          </a:r>
          <a:r>
            <a:rPr lang="en-US" b="1" dirty="0" smtClean="0"/>
            <a:t>, N </a:t>
          </a:r>
          <a:r>
            <a:rPr lang="en-US" b="1" dirty="0" err="1" smtClean="0"/>
            <a:t>bất</a:t>
          </a:r>
          <a:r>
            <a:rPr lang="en-US" b="1" dirty="0" smtClean="0"/>
            <a:t> </a:t>
          </a:r>
          <a:r>
            <a:rPr lang="en-US" b="1" dirty="0" err="1" smtClean="0"/>
            <a:t>kỳ</a:t>
          </a:r>
          <a:r>
            <a:rPr lang="en-US" b="1" dirty="0" smtClean="0"/>
            <a:t>, M1 </a:t>
          </a:r>
          <a:r>
            <a:rPr lang="en-US" b="1" dirty="0" err="1" smtClean="0"/>
            <a:t>có</a:t>
          </a:r>
          <a:r>
            <a:rPr lang="en-US" b="1" dirty="0" smtClean="0"/>
            <a:t> </a:t>
          </a:r>
          <a:r>
            <a:rPr lang="en-US" b="1" dirty="0" err="1" smtClean="0"/>
            <a:t>thể</a:t>
          </a:r>
          <a:r>
            <a:rPr lang="en-US" b="1" dirty="0" smtClean="0"/>
            <a:t> </a:t>
          </a:r>
          <a:r>
            <a:rPr lang="en-US" b="1" dirty="0" err="1" smtClean="0"/>
            <a:t>cắt</a:t>
          </a:r>
          <a:r>
            <a:rPr lang="en-US" b="1" dirty="0" smtClean="0"/>
            <a:t> </a:t>
          </a:r>
          <a:r>
            <a:rPr lang="en-US" b="1" dirty="0" err="1" smtClean="0"/>
            <a:t>bỏ</a:t>
          </a:r>
          <a:r>
            <a:rPr lang="en-US" b="1" dirty="0" smtClean="0"/>
            <a:t> di </a:t>
          </a:r>
          <a:r>
            <a:rPr lang="en-US" b="1" dirty="0" err="1" smtClean="0"/>
            <a:t>căn</a:t>
          </a:r>
          <a:r>
            <a:rPr lang="en-US" b="1" dirty="0" smtClean="0"/>
            <a:t> </a:t>
          </a:r>
          <a:r>
            <a:rPr lang="en-US" b="1" dirty="0" err="1" smtClean="0"/>
            <a:t>xuất</a:t>
          </a:r>
          <a:r>
            <a:rPr lang="en-US" b="1" dirty="0" smtClean="0"/>
            <a:t> </a:t>
          </a:r>
          <a:r>
            <a:rPr lang="en-US" b="1" dirty="0" err="1" smtClean="0"/>
            <a:t>hiện</a:t>
          </a:r>
          <a:r>
            <a:rPr lang="en-US" b="1" dirty="0" smtClean="0"/>
            <a:t> </a:t>
          </a:r>
          <a:r>
            <a:rPr lang="en-US" b="1" dirty="0" err="1" smtClean="0"/>
            <a:t>trong</a:t>
          </a:r>
          <a:r>
            <a:rPr lang="en-US" b="1" dirty="0" smtClean="0"/>
            <a:t> </a:t>
          </a:r>
          <a:r>
            <a:rPr lang="en-US" b="1" dirty="0" err="1" smtClean="0"/>
            <a:t>vòng</a:t>
          </a:r>
          <a:r>
            <a:rPr lang="en-US" b="1" dirty="0" smtClean="0"/>
            <a:t> 6 </a:t>
          </a:r>
          <a:r>
            <a:rPr lang="en-US" b="1" dirty="0" err="1" smtClean="0"/>
            <a:t>tháng</a:t>
          </a:r>
          <a:endParaRPr lang="en-US" b="1" dirty="0"/>
        </a:p>
      </dgm:t>
    </dgm:pt>
    <dgm:pt modelId="{24FCEDAD-6817-44FE-B9FE-D3D811ED4052}" type="parTrans" cxnId="{F6F522FC-FF32-42BC-ABBB-4B02A497366B}">
      <dgm:prSet/>
      <dgm:spPr/>
      <dgm:t>
        <a:bodyPr/>
        <a:lstStyle/>
        <a:p>
          <a:endParaRPr lang="en-US" b="1"/>
        </a:p>
      </dgm:t>
    </dgm:pt>
    <dgm:pt modelId="{7132165D-03DD-44DF-A28E-8E2705BB3001}" type="sibTrans" cxnId="{F6F522FC-FF32-42BC-ABBB-4B02A497366B}">
      <dgm:prSet/>
      <dgm:spPr/>
      <dgm:t>
        <a:bodyPr/>
        <a:lstStyle/>
        <a:p>
          <a:endParaRPr lang="en-US"/>
        </a:p>
      </dgm:t>
    </dgm:pt>
    <dgm:pt modelId="{AC0958AB-FF4D-41EE-860B-6B4379FAC5AA}">
      <dgm:prSet/>
      <dgm:spPr/>
      <dgm:t>
        <a:bodyPr/>
        <a:lstStyle/>
        <a:p>
          <a:r>
            <a:rPr lang="en-US" b="1" dirty="0" smtClean="0"/>
            <a:t>T </a:t>
          </a:r>
          <a:r>
            <a:rPr lang="en-US" b="1" dirty="0" err="1" smtClean="0"/>
            <a:t>bất</a:t>
          </a:r>
          <a:r>
            <a:rPr lang="en-US" b="1" dirty="0" smtClean="0"/>
            <a:t> </a:t>
          </a:r>
          <a:r>
            <a:rPr lang="en-US" b="1" dirty="0" err="1" smtClean="0"/>
            <a:t>kỳ</a:t>
          </a:r>
          <a:r>
            <a:rPr lang="en-US" b="1" dirty="0" smtClean="0"/>
            <a:t>, N </a:t>
          </a:r>
          <a:r>
            <a:rPr lang="en-US" b="1" dirty="0" err="1" smtClean="0"/>
            <a:t>bất</a:t>
          </a:r>
          <a:r>
            <a:rPr lang="en-US" b="1" dirty="0" smtClean="0"/>
            <a:t> </a:t>
          </a:r>
          <a:r>
            <a:rPr lang="en-US" b="1" dirty="0" err="1" smtClean="0"/>
            <a:t>kỳ</a:t>
          </a:r>
          <a:r>
            <a:rPr lang="en-US" b="1" dirty="0" smtClean="0"/>
            <a:t>, M1  </a:t>
          </a:r>
          <a:r>
            <a:rPr lang="en-US" b="1" dirty="0" err="1" smtClean="0"/>
            <a:t>không</a:t>
          </a:r>
          <a:r>
            <a:rPr lang="en-US" b="1" dirty="0" smtClean="0"/>
            <a:t> </a:t>
          </a:r>
          <a:r>
            <a:rPr lang="en-US" b="1" dirty="0" err="1" smtClean="0"/>
            <a:t>thể</a:t>
          </a:r>
          <a:r>
            <a:rPr lang="en-US" b="1" dirty="0" smtClean="0"/>
            <a:t> </a:t>
          </a:r>
          <a:r>
            <a:rPr lang="en-US" b="1" dirty="0" err="1" smtClean="0"/>
            <a:t>phẫu</a:t>
          </a:r>
          <a:r>
            <a:rPr lang="en-US" b="1" dirty="0" smtClean="0"/>
            <a:t> </a:t>
          </a:r>
          <a:r>
            <a:rPr lang="en-US" b="1" dirty="0" err="1" smtClean="0"/>
            <a:t>thuật</a:t>
          </a:r>
          <a:r>
            <a:rPr lang="en-US" b="1" dirty="0" smtClean="0"/>
            <a:t> di </a:t>
          </a:r>
          <a:r>
            <a:rPr lang="en-US" b="1" dirty="0" err="1" smtClean="0"/>
            <a:t>căn</a:t>
          </a:r>
          <a:r>
            <a:rPr lang="en-US" b="1" dirty="0" smtClean="0"/>
            <a:t> </a:t>
          </a:r>
          <a:r>
            <a:rPr lang="en-US" b="1" dirty="0" err="1" smtClean="0"/>
            <a:t>đồng</a:t>
          </a:r>
          <a:r>
            <a:rPr lang="en-US" b="1" dirty="0" smtClean="0"/>
            <a:t> </a:t>
          </a:r>
          <a:r>
            <a:rPr lang="en-US" b="1" dirty="0" err="1" smtClean="0"/>
            <a:t>thời</a:t>
          </a:r>
          <a:r>
            <a:rPr lang="en-US" b="1" dirty="0" smtClean="0"/>
            <a:t>, </a:t>
          </a:r>
          <a:r>
            <a:rPr lang="en-US" b="1" dirty="0" err="1" smtClean="0"/>
            <a:t>hoặc</a:t>
          </a:r>
          <a:r>
            <a:rPr lang="en-US" b="1" dirty="0" smtClean="0"/>
            <a:t> </a:t>
          </a:r>
          <a:r>
            <a:rPr lang="en-US" b="1" dirty="0" err="1" smtClean="0"/>
            <a:t>không</a:t>
          </a:r>
          <a:r>
            <a:rPr lang="en-US" b="1" dirty="0" smtClean="0"/>
            <a:t> </a:t>
          </a:r>
          <a:r>
            <a:rPr lang="en-US" b="1" dirty="0" err="1" smtClean="0"/>
            <a:t>thể</a:t>
          </a:r>
          <a:r>
            <a:rPr lang="en-US" b="1" dirty="0" smtClean="0"/>
            <a:t> </a:t>
          </a:r>
          <a:r>
            <a:rPr lang="en-US" b="1" dirty="0" err="1" smtClean="0"/>
            <a:t>mổ</a:t>
          </a:r>
          <a:r>
            <a:rPr lang="en-US" b="1" dirty="0" smtClean="0"/>
            <a:t> </a:t>
          </a:r>
          <a:r>
            <a:rPr lang="en-US" b="1" dirty="0" err="1" smtClean="0"/>
            <a:t>được</a:t>
          </a:r>
          <a:r>
            <a:rPr lang="en-US" b="1" dirty="0" smtClean="0"/>
            <a:t> </a:t>
          </a:r>
          <a:endParaRPr lang="en-US" b="1" dirty="0"/>
        </a:p>
      </dgm:t>
    </dgm:pt>
    <dgm:pt modelId="{D6F2393D-11C9-47EF-BE45-ADB1E990ED7A}" type="parTrans" cxnId="{B311858B-E03D-4FE7-B0D2-5922C93AA139}">
      <dgm:prSet/>
      <dgm:spPr/>
      <dgm:t>
        <a:bodyPr/>
        <a:lstStyle/>
        <a:p>
          <a:endParaRPr lang="en-US" b="1"/>
        </a:p>
      </dgm:t>
    </dgm:pt>
    <dgm:pt modelId="{95A32F0C-4185-462C-8941-3D416F50C90E}" type="sibTrans" cxnId="{B311858B-E03D-4FE7-B0D2-5922C93AA139}">
      <dgm:prSet/>
      <dgm:spPr/>
      <dgm:t>
        <a:bodyPr/>
        <a:lstStyle/>
        <a:p>
          <a:endParaRPr lang="en-US"/>
        </a:p>
      </dgm:t>
    </dgm:pt>
    <dgm:pt modelId="{49B3E77B-4EDC-488D-B5D1-71911A162436}">
      <dgm:prSet/>
      <dgm:spPr/>
      <dgm:t>
        <a:bodyPr/>
        <a:lstStyle/>
        <a:p>
          <a:r>
            <a:rPr lang="en-US" b="1" dirty="0" smtClean="0"/>
            <a:t>REC 3</a:t>
          </a:r>
          <a:endParaRPr lang="en-US" b="1" dirty="0"/>
        </a:p>
      </dgm:t>
    </dgm:pt>
    <dgm:pt modelId="{5094A241-07C2-4A99-9BAF-1504F2470C0B}" type="parTrans" cxnId="{B0CF0150-9C42-4DCE-87FA-C3CFCA96B54B}">
      <dgm:prSet/>
      <dgm:spPr/>
      <dgm:t>
        <a:bodyPr/>
        <a:lstStyle/>
        <a:p>
          <a:endParaRPr lang="en-US" b="1"/>
        </a:p>
      </dgm:t>
    </dgm:pt>
    <dgm:pt modelId="{4436C44A-DCEE-422A-AF07-D9770F4F116E}" type="sibTrans" cxnId="{B0CF0150-9C42-4DCE-87FA-C3CFCA96B54B}">
      <dgm:prSet/>
      <dgm:spPr/>
      <dgm:t>
        <a:bodyPr/>
        <a:lstStyle/>
        <a:p>
          <a:endParaRPr lang="en-US"/>
        </a:p>
      </dgm:t>
    </dgm:pt>
    <dgm:pt modelId="{080C4BA6-1D1D-408D-A1DA-36FA3C4E25ED}">
      <dgm:prSet/>
      <dgm:spPr/>
      <dgm:t>
        <a:bodyPr/>
        <a:lstStyle/>
        <a:p>
          <a:r>
            <a:rPr lang="en-US" b="1" dirty="0" smtClean="0"/>
            <a:t>REC 4</a:t>
          </a:r>
          <a:endParaRPr lang="en-US" b="1" dirty="0"/>
        </a:p>
      </dgm:t>
    </dgm:pt>
    <dgm:pt modelId="{B3795BCD-7402-4066-B8E6-AD28C162266F}" type="parTrans" cxnId="{30CB454B-38AD-4437-B862-E3FBCCDF7744}">
      <dgm:prSet/>
      <dgm:spPr/>
      <dgm:t>
        <a:bodyPr/>
        <a:lstStyle/>
        <a:p>
          <a:endParaRPr lang="en-US" b="1"/>
        </a:p>
      </dgm:t>
    </dgm:pt>
    <dgm:pt modelId="{B4537F0D-421F-4202-9A1E-740B6AAECB40}" type="sibTrans" cxnId="{30CB454B-38AD-4437-B862-E3FBCCDF7744}">
      <dgm:prSet/>
      <dgm:spPr/>
      <dgm:t>
        <a:bodyPr/>
        <a:lstStyle/>
        <a:p>
          <a:endParaRPr lang="en-US"/>
        </a:p>
      </dgm:t>
    </dgm:pt>
    <dgm:pt modelId="{526ACA0E-6C60-4B22-904B-C27EE793324E}">
      <dgm:prSet/>
      <dgm:spPr/>
      <dgm:t>
        <a:bodyPr/>
        <a:lstStyle/>
        <a:p>
          <a:r>
            <a:rPr lang="en-US" b="1" dirty="0" smtClean="0"/>
            <a:t>REC 4</a:t>
          </a:r>
          <a:endParaRPr lang="en-US" b="1" dirty="0"/>
        </a:p>
      </dgm:t>
    </dgm:pt>
    <dgm:pt modelId="{0321EDC0-80F7-4C14-9679-53A20AE4CFF0}" type="parTrans" cxnId="{B3BB89D0-2961-4DAC-AC98-D14FEBD27825}">
      <dgm:prSet/>
      <dgm:spPr/>
      <dgm:t>
        <a:bodyPr/>
        <a:lstStyle/>
        <a:p>
          <a:endParaRPr lang="en-US" b="1"/>
        </a:p>
      </dgm:t>
    </dgm:pt>
    <dgm:pt modelId="{11B36284-4C9A-4EE6-A9BE-A00EF73E3274}" type="sibTrans" cxnId="{B3BB89D0-2961-4DAC-AC98-D14FEBD27825}">
      <dgm:prSet/>
      <dgm:spPr/>
      <dgm:t>
        <a:bodyPr/>
        <a:lstStyle/>
        <a:p>
          <a:endParaRPr lang="en-US"/>
        </a:p>
      </dgm:t>
    </dgm:pt>
    <dgm:pt modelId="{15E93D53-D001-41CD-9B62-7C4F059570AD}">
      <dgm:prSet/>
      <dgm:spPr/>
      <dgm:t>
        <a:bodyPr/>
        <a:lstStyle/>
        <a:p>
          <a:r>
            <a:rPr lang="en-US" b="1" dirty="0" smtClean="0"/>
            <a:t>REC 5</a:t>
          </a:r>
          <a:endParaRPr lang="en-US" b="1" dirty="0"/>
        </a:p>
      </dgm:t>
    </dgm:pt>
    <dgm:pt modelId="{7E647871-7659-4BB1-AA00-CD9C58B81EB2}" type="parTrans" cxnId="{807FE213-916E-4CF9-83D5-AA18390B87C3}">
      <dgm:prSet/>
      <dgm:spPr/>
      <dgm:t>
        <a:bodyPr/>
        <a:lstStyle/>
        <a:p>
          <a:endParaRPr lang="en-US" b="1"/>
        </a:p>
      </dgm:t>
    </dgm:pt>
    <dgm:pt modelId="{193F2EA3-7047-47BD-B776-7879D9C93124}" type="sibTrans" cxnId="{807FE213-916E-4CF9-83D5-AA18390B87C3}">
      <dgm:prSet/>
      <dgm:spPr/>
      <dgm:t>
        <a:bodyPr/>
        <a:lstStyle/>
        <a:p>
          <a:endParaRPr lang="en-US"/>
        </a:p>
      </dgm:t>
    </dgm:pt>
    <dgm:pt modelId="{480F50F3-1EFD-467E-9247-778D5A4A49F1}">
      <dgm:prSet/>
      <dgm:spPr/>
      <dgm:t>
        <a:bodyPr/>
        <a:lstStyle/>
        <a:p>
          <a:r>
            <a:rPr lang="en-US" b="1" dirty="0" smtClean="0"/>
            <a:t>REC 6</a:t>
          </a:r>
          <a:endParaRPr lang="en-US" b="1" dirty="0"/>
        </a:p>
      </dgm:t>
    </dgm:pt>
    <dgm:pt modelId="{34CD3426-DE9B-4051-9A44-F594754502FA}" type="parTrans" cxnId="{2439511E-A32C-40F1-8DED-A7C02BE654CC}">
      <dgm:prSet/>
      <dgm:spPr/>
      <dgm:t>
        <a:bodyPr/>
        <a:lstStyle/>
        <a:p>
          <a:endParaRPr lang="en-US" b="1"/>
        </a:p>
      </dgm:t>
    </dgm:pt>
    <dgm:pt modelId="{629B6633-6CF5-4E7C-8B47-8758267CDF07}" type="sibTrans" cxnId="{2439511E-A32C-40F1-8DED-A7C02BE654CC}">
      <dgm:prSet/>
      <dgm:spPr/>
      <dgm:t>
        <a:bodyPr/>
        <a:lstStyle/>
        <a:p>
          <a:endParaRPr lang="en-US"/>
        </a:p>
      </dgm:t>
    </dgm:pt>
    <dgm:pt modelId="{07038522-4809-4D4C-BEEA-F783A98EA413}">
      <dgm:prSet/>
      <dgm:spPr/>
      <dgm:t>
        <a:bodyPr/>
        <a:lstStyle/>
        <a:p>
          <a:r>
            <a:rPr lang="en-US" b="1" dirty="0" smtClean="0"/>
            <a:t>REC 7</a:t>
          </a:r>
          <a:endParaRPr lang="en-US" b="1" dirty="0"/>
        </a:p>
      </dgm:t>
    </dgm:pt>
    <dgm:pt modelId="{E880D66B-5A0C-4221-A51D-EFEB11D9FE3C}" type="parTrans" cxnId="{9D1FFC74-6147-4202-AEBF-4208246B70E0}">
      <dgm:prSet/>
      <dgm:spPr/>
      <dgm:t>
        <a:bodyPr/>
        <a:lstStyle/>
        <a:p>
          <a:endParaRPr lang="en-US" b="1"/>
        </a:p>
      </dgm:t>
    </dgm:pt>
    <dgm:pt modelId="{CEDE254B-9C6E-4501-9F5C-8DB43AC1E92D}" type="sibTrans" cxnId="{9D1FFC74-6147-4202-AEBF-4208246B70E0}">
      <dgm:prSet/>
      <dgm:spPr/>
      <dgm:t>
        <a:bodyPr/>
        <a:lstStyle/>
        <a:p>
          <a:endParaRPr lang="en-US"/>
        </a:p>
      </dgm:t>
    </dgm:pt>
    <dgm:pt modelId="{7D2B64CE-F2A0-402C-B091-EC96E87D521F}" type="pres">
      <dgm:prSet presAssocID="{9A483FEC-96CC-4D87-8F16-BA402E147211}" presName="diagram" presStyleCnt="0">
        <dgm:presLayoutVars>
          <dgm:chPref val="1"/>
          <dgm:dir/>
          <dgm:animOne val="branch"/>
          <dgm:animLvl val="lvl"/>
          <dgm:resizeHandles val="exact"/>
        </dgm:presLayoutVars>
      </dgm:prSet>
      <dgm:spPr/>
      <dgm:t>
        <a:bodyPr/>
        <a:lstStyle/>
        <a:p>
          <a:endParaRPr lang="en-US"/>
        </a:p>
      </dgm:t>
    </dgm:pt>
    <dgm:pt modelId="{7ED8DC7D-381A-4BE9-A9B1-537545247DD9}" type="pres">
      <dgm:prSet presAssocID="{8959FC26-1D11-4559-B8E3-BABDC1F7F4A1}" presName="root1" presStyleCnt="0"/>
      <dgm:spPr/>
      <dgm:t>
        <a:bodyPr/>
        <a:lstStyle/>
        <a:p>
          <a:endParaRPr lang="en-US"/>
        </a:p>
      </dgm:t>
    </dgm:pt>
    <dgm:pt modelId="{05E3A587-5F3D-44B2-92F2-1F96B0C5DCE8}" type="pres">
      <dgm:prSet presAssocID="{8959FC26-1D11-4559-B8E3-BABDC1F7F4A1}" presName="LevelOneTextNode" presStyleLbl="node0" presStyleIdx="0" presStyleCnt="1" custScaleX="71047" custScaleY="190408">
        <dgm:presLayoutVars>
          <dgm:chPref val="3"/>
        </dgm:presLayoutVars>
      </dgm:prSet>
      <dgm:spPr/>
      <dgm:t>
        <a:bodyPr/>
        <a:lstStyle/>
        <a:p>
          <a:endParaRPr lang="en-US"/>
        </a:p>
      </dgm:t>
    </dgm:pt>
    <dgm:pt modelId="{1F5C4C61-666A-4993-B265-EF37B2DF8300}" type="pres">
      <dgm:prSet presAssocID="{8959FC26-1D11-4559-B8E3-BABDC1F7F4A1}" presName="level2hierChild" presStyleCnt="0"/>
      <dgm:spPr/>
      <dgm:t>
        <a:bodyPr/>
        <a:lstStyle/>
        <a:p>
          <a:endParaRPr lang="en-US"/>
        </a:p>
      </dgm:t>
    </dgm:pt>
    <dgm:pt modelId="{97FB0288-3792-4DF4-9FDF-BB236D83DC23}" type="pres">
      <dgm:prSet presAssocID="{EF5B3652-551D-4281-9F00-98DEF61E80A6}" presName="conn2-1" presStyleLbl="parChTrans1D2" presStyleIdx="0" presStyleCnt="1"/>
      <dgm:spPr/>
      <dgm:t>
        <a:bodyPr/>
        <a:lstStyle/>
        <a:p>
          <a:endParaRPr lang="en-US"/>
        </a:p>
      </dgm:t>
    </dgm:pt>
    <dgm:pt modelId="{EB3E82D1-139A-43E0-BFEC-BC91FBCA6566}" type="pres">
      <dgm:prSet presAssocID="{EF5B3652-551D-4281-9F00-98DEF61E80A6}" presName="connTx" presStyleLbl="parChTrans1D2" presStyleIdx="0" presStyleCnt="1"/>
      <dgm:spPr/>
      <dgm:t>
        <a:bodyPr/>
        <a:lstStyle/>
        <a:p>
          <a:endParaRPr lang="en-US"/>
        </a:p>
      </dgm:t>
    </dgm:pt>
    <dgm:pt modelId="{3A9F3761-AD25-4F07-B21B-C49B3C799773}" type="pres">
      <dgm:prSet presAssocID="{921FA695-178A-4E3B-A3C0-EB25BBA02755}" presName="root2" presStyleCnt="0"/>
      <dgm:spPr/>
      <dgm:t>
        <a:bodyPr/>
        <a:lstStyle/>
        <a:p>
          <a:endParaRPr lang="en-US"/>
        </a:p>
      </dgm:t>
    </dgm:pt>
    <dgm:pt modelId="{28CF8394-E144-4A19-AECC-82C9CE634DF7}" type="pres">
      <dgm:prSet presAssocID="{921FA695-178A-4E3B-A3C0-EB25BBA02755}" presName="LevelTwoTextNode" presStyleLbl="node2" presStyleIdx="0" presStyleCnt="1" custScaleX="144603" custScaleY="352163">
        <dgm:presLayoutVars>
          <dgm:chPref val="3"/>
        </dgm:presLayoutVars>
      </dgm:prSet>
      <dgm:spPr/>
      <dgm:t>
        <a:bodyPr/>
        <a:lstStyle/>
        <a:p>
          <a:endParaRPr lang="en-US"/>
        </a:p>
      </dgm:t>
    </dgm:pt>
    <dgm:pt modelId="{3E771AAA-A235-4E3B-8C91-0A918F2A8E1E}" type="pres">
      <dgm:prSet presAssocID="{921FA695-178A-4E3B-A3C0-EB25BBA02755}" presName="level3hierChild" presStyleCnt="0"/>
      <dgm:spPr/>
      <dgm:t>
        <a:bodyPr/>
        <a:lstStyle/>
        <a:p>
          <a:endParaRPr lang="en-US"/>
        </a:p>
      </dgm:t>
    </dgm:pt>
    <dgm:pt modelId="{23EEDCFF-A8F8-421E-A4AE-75DF2B9ED6CE}" type="pres">
      <dgm:prSet presAssocID="{4CA85093-8D49-4CE1-BD57-C4F3BF32C603}" presName="conn2-1" presStyleLbl="parChTrans1D3" presStyleIdx="0" presStyleCnt="6"/>
      <dgm:spPr/>
      <dgm:t>
        <a:bodyPr/>
        <a:lstStyle/>
        <a:p>
          <a:endParaRPr lang="en-US"/>
        </a:p>
      </dgm:t>
    </dgm:pt>
    <dgm:pt modelId="{CDA08FBB-DB31-43EE-B59F-EBE43ABC275A}" type="pres">
      <dgm:prSet presAssocID="{4CA85093-8D49-4CE1-BD57-C4F3BF32C603}" presName="connTx" presStyleLbl="parChTrans1D3" presStyleIdx="0" presStyleCnt="6"/>
      <dgm:spPr/>
      <dgm:t>
        <a:bodyPr/>
        <a:lstStyle/>
        <a:p>
          <a:endParaRPr lang="en-US"/>
        </a:p>
      </dgm:t>
    </dgm:pt>
    <dgm:pt modelId="{8D0C255D-09BD-4CFE-B465-6D9E62CC7ABA}" type="pres">
      <dgm:prSet presAssocID="{33F4D7F5-60EE-4F8C-B553-D0A0E5EFAFCA}" presName="root2" presStyleCnt="0"/>
      <dgm:spPr/>
      <dgm:t>
        <a:bodyPr/>
        <a:lstStyle/>
        <a:p>
          <a:endParaRPr lang="en-US"/>
        </a:p>
      </dgm:t>
    </dgm:pt>
    <dgm:pt modelId="{1E27FFDB-B38A-4CFD-B950-8BC906F85661}" type="pres">
      <dgm:prSet presAssocID="{33F4D7F5-60EE-4F8C-B553-D0A0E5EFAFCA}" presName="LevelTwoTextNode" presStyleLbl="node3" presStyleIdx="0" presStyleCnt="6" custScaleX="128576" custScaleY="49885">
        <dgm:presLayoutVars>
          <dgm:chPref val="3"/>
        </dgm:presLayoutVars>
      </dgm:prSet>
      <dgm:spPr/>
      <dgm:t>
        <a:bodyPr/>
        <a:lstStyle/>
        <a:p>
          <a:endParaRPr lang="en-US"/>
        </a:p>
      </dgm:t>
    </dgm:pt>
    <dgm:pt modelId="{0C5AEA74-CD40-49E4-852E-15E0BCFBC26F}" type="pres">
      <dgm:prSet presAssocID="{33F4D7F5-60EE-4F8C-B553-D0A0E5EFAFCA}" presName="level3hierChild" presStyleCnt="0"/>
      <dgm:spPr/>
      <dgm:t>
        <a:bodyPr/>
        <a:lstStyle/>
        <a:p>
          <a:endParaRPr lang="en-US"/>
        </a:p>
      </dgm:t>
    </dgm:pt>
    <dgm:pt modelId="{2CD26626-7A8C-4182-9E8A-9B5224F83921}" type="pres">
      <dgm:prSet presAssocID="{5094A241-07C2-4A99-9BAF-1504F2470C0B}" presName="conn2-1" presStyleLbl="parChTrans1D4" presStyleIdx="0" presStyleCnt="6"/>
      <dgm:spPr/>
      <dgm:t>
        <a:bodyPr/>
        <a:lstStyle/>
        <a:p>
          <a:endParaRPr lang="en-US"/>
        </a:p>
      </dgm:t>
    </dgm:pt>
    <dgm:pt modelId="{2AF58A0D-625C-4750-83B9-2B38969B14C6}" type="pres">
      <dgm:prSet presAssocID="{5094A241-07C2-4A99-9BAF-1504F2470C0B}" presName="connTx" presStyleLbl="parChTrans1D4" presStyleIdx="0" presStyleCnt="6"/>
      <dgm:spPr/>
      <dgm:t>
        <a:bodyPr/>
        <a:lstStyle/>
        <a:p>
          <a:endParaRPr lang="en-US"/>
        </a:p>
      </dgm:t>
    </dgm:pt>
    <dgm:pt modelId="{D4F779A2-AE95-420C-825A-C63A8AFA65B1}" type="pres">
      <dgm:prSet presAssocID="{49B3E77B-4EDC-488D-B5D1-71911A162436}" presName="root2" presStyleCnt="0"/>
      <dgm:spPr/>
      <dgm:t>
        <a:bodyPr/>
        <a:lstStyle/>
        <a:p>
          <a:endParaRPr lang="en-US"/>
        </a:p>
      </dgm:t>
    </dgm:pt>
    <dgm:pt modelId="{7BA124EB-14A1-45F0-812C-1EC2C0E00836}" type="pres">
      <dgm:prSet presAssocID="{49B3E77B-4EDC-488D-B5D1-71911A162436}" presName="LevelTwoTextNode" presStyleLbl="node4" presStyleIdx="0" presStyleCnt="6">
        <dgm:presLayoutVars>
          <dgm:chPref val="3"/>
        </dgm:presLayoutVars>
      </dgm:prSet>
      <dgm:spPr/>
      <dgm:t>
        <a:bodyPr/>
        <a:lstStyle/>
        <a:p>
          <a:endParaRPr lang="en-US"/>
        </a:p>
      </dgm:t>
    </dgm:pt>
    <dgm:pt modelId="{DEC5F30F-8601-41B8-8C25-C6BF357E728F}" type="pres">
      <dgm:prSet presAssocID="{49B3E77B-4EDC-488D-B5D1-71911A162436}" presName="level3hierChild" presStyleCnt="0"/>
      <dgm:spPr/>
      <dgm:t>
        <a:bodyPr/>
        <a:lstStyle/>
        <a:p>
          <a:endParaRPr lang="en-US"/>
        </a:p>
      </dgm:t>
    </dgm:pt>
    <dgm:pt modelId="{3AE9C269-F215-420E-AB60-FA6468EE3D90}" type="pres">
      <dgm:prSet presAssocID="{14270A41-53F8-4D85-B94D-8DBCE0AD6F2A}" presName="conn2-1" presStyleLbl="parChTrans1D3" presStyleIdx="1" presStyleCnt="6"/>
      <dgm:spPr/>
      <dgm:t>
        <a:bodyPr/>
        <a:lstStyle/>
        <a:p>
          <a:endParaRPr lang="en-US"/>
        </a:p>
      </dgm:t>
    </dgm:pt>
    <dgm:pt modelId="{EF36BCCD-CE77-4E2C-A4CC-37F55BC62B44}" type="pres">
      <dgm:prSet presAssocID="{14270A41-53F8-4D85-B94D-8DBCE0AD6F2A}" presName="connTx" presStyleLbl="parChTrans1D3" presStyleIdx="1" presStyleCnt="6"/>
      <dgm:spPr/>
      <dgm:t>
        <a:bodyPr/>
        <a:lstStyle/>
        <a:p>
          <a:endParaRPr lang="en-US"/>
        </a:p>
      </dgm:t>
    </dgm:pt>
    <dgm:pt modelId="{8BC7482A-9C00-4B4E-B6C6-35A640FC944D}" type="pres">
      <dgm:prSet presAssocID="{EAAE1D6A-725C-49B6-B050-ED88C3C6EC6E}" presName="root2" presStyleCnt="0"/>
      <dgm:spPr/>
      <dgm:t>
        <a:bodyPr/>
        <a:lstStyle/>
        <a:p>
          <a:endParaRPr lang="en-US"/>
        </a:p>
      </dgm:t>
    </dgm:pt>
    <dgm:pt modelId="{2B0C2B5D-A10F-4C03-814C-6CF86351816C}" type="pres">
      <dgm:prSet presAssocID="{EAAE1D6A-725C-49B6-B050-ED88C3C6EC6E}" presName="LevelTwoTextNode" presStyleLbl="node3" presStyleIdx="1" presStyleCnt="6" custScaleX="128576" custScaleY="72623">
        <dgm:presLayoutVars>
          <dgm:chPref val="3"/>
        </dgm:presLayoutVars>
      </dgm:prSet>
      <dgm:spPr/>
      <dgm:t>
        <a:bodyPr/>
        <a:lstStyle/>
        <a:p>
          <a:endParaRPr lang="en-US"/>
        </a:p>
      </dgm:t>
    </dgm:pt>
    <dgm:pt modelId="{5B45D3AB-2676-41B2-9E87-7B0103BBF2C4}" type="pres">
      <dgm:prSet presAssocID="{EAAE1D6A-725C-49B6-B050-ED88C3C6EC6E}" presName="level3hierChild" presStyleCnt="0"/>
      <dgm:spPr/>
      <dgm:t>
        <a:bodyPr/>
        <a:lstStyle/>
        <a:p>
          <a:endParaRPr lang="en-US"/>
        </a:p>
      </dgm:t>
    </dgm:pt>
    <dgm:pt modelId="{E45AF131-1407-4BE8-AFA6-8A1896B93B43}" type="pres">
      <dgm:prSet presAssocID="{B3795BCD-7402-4066-B8E6-AD28C162266F}" presName="conn2-1" presStyleLbl="parChTrans1D4" presStyleIdx="1" presStyleCnt="6"/>
      <dgm:spPr/>
      <dgm:t>
        <a:bodyPr/>
        <a:lstStyle/>
        <a:p>
          <a:endParaRPr lang="en-US"/>
        </a:p>
      </dgm:t>
    </dgm:pt>
    <dgm:pt modelId="{1BAF4052-DB11-4C97-8A2D-343E0BA21FBA}" type="pres">
      <dgm:prSet presAssocID="{B3795BCD-7402-4066-B8E6-AD28C162266F}" presName="connTx" presStyleLbl="parChTrans1D4" presStyleIdx="1" presStyleCnt="6"/>
      <dgm:spPr/>
      <dgm:t>
        <a:bodyPr/>
        <a:lstStyle/>
        <a:p>
          <a:endParaRPr lang="en-US"/>
        </a:p>
      </dgm:t>
    </dgm:pt>
    <dgm:pt modelId="{BDB5060B-B9B9-41C0-9EAA-528D450109F3}" type="pres">
      <dgm:prSet presAssocID="{080C4BA6-1D1D-408D-A1DA-36FA3C4E25ED}" presName="root2" presStyleCnt="0"/>
      <dgm:spPr/>
      <dgm:t>
        <a:bodyPr/>
        <a:lstStyle/>
        <a:p>
          <a:endParaRPr lang="en-US"/>
        </a:p>
      </dgm:t>
    </dgm:pt>
    <dgm:pt modelId="{3C8284E8-4EC6-4795-A873-7525D6265342}" type="pres">
      <dgm:prSet presAssocID="{080C4BA6-1D1D-408D-A1DA-36FA3C4E25ED}" presName="LevelTwoTextNode" presStyleLbl="node4" presStyleIdx="1" presStyleCnt="6">
        <dgm:presLayoutVars>
          <dgm:chPref val="3"/>
        </dgm:presLayoutVars>
      </dgm:prSet>
      <dgm:spPr/>
      <dgm:t>
        <a:bodyPr/>
        <a:lstStyle/>
        <a:p>
          <a:endParaRPr lang="en-US"/>
        </a:p>
      </dgm:t>
    </dgm:pt>
    <dgm:pt modelId="{8E31C469-4F21-437B-88DB-38A71E7FE1B3}" type="pres">
      <dgm:prSet presAssocID="{080C4BA6-1D1D-408D-A1DA-36FA3C4E25ED}" presName="level3hierChild" presStyleCnt="0"/>
      <dgm:spPr/>
      <dgm:t>
        <a:bodyPr/>
        <a:lstStyle/>
        <a:p>
          <a:endParaRPr lang="en-US"/>
        </a:p>
      </dgm:t>
    </dgm:pt>
    <dgm:pt modelId="{91204F46-34DB-45C3-9226-99055CAE42E4}" type="pres">
      <dgm:prSet presAssocID="{A97F4A24-288F-4EC8-824B-DFA8BE72811F}" presName="conn2-1" presStyleLbl="parChTrans1D3" presStyleIdx="2" presStyleCnt="6"/>
      <dgm:spPr/>
      <dgm:t>
        <a:bodyPr/>
        <a:lstStyle/>
        <a:p>
          <a:endParaRPr lang="en-US"/>
        </a:p>
      </dgm:t>
    </dgm:pt>
    <dgm:pt modelId="{2BA4832C-4523-475D-887F-09321DD9D63E}" type="pres">
      <dgm:prSet presAssocID="{A97F4A24-288F-4EC8-824B-DFA8BE72811F}" presName="connTx" presStyleLbl="parChTrans1D3" presStyleIdx="2" presStyleCnt="6"/>
      <dgm:spPr/>
      <dgm:t>
        <a:bodyPr/>
        <a:lstStyle/>
        <a:p>
          <a:endParaRPr lang="en-US"/>
        </a:p>
      </dgm:t>
    </dgm:pt>
    <dgm:pt modelId="{C5A2E66F-D3DA-4E27-8805-D9A5FEA28975}" type="pres">
      <dgm:prSet presAssocID="{0A6B849B-10E8-48A8-9311-A7AA7AE77758}" presName="root2" presStyleCnt="0"/>
      <dgm:spPr/>
      <dgm:t>
        <a:bodyPr/>
        <a:lstStyle/>
        <a:p>
          <a:endParaRPr lang="en-US"/>
        </a:p>
      </dgm:t>
    </dgm:pt>
    <dgm:pt modelId="{EF7082AC-2BD9-438D-9363-D18E5CE4EF70}" type="pres">
      <dgm:prSet presAssocID="{0A6B849B-10E8-48A8-9311-A7AA7AE77758}" presName="LevelTwoTextNode" presStyleLbl="node3" presStyleIdx="2" presStyleCnt="6" custScaleX="154172" custScaleY="140300">
        <dgm:presLayoutVars>
          <dgm:chPref val="3"/>
        </dgm:presLayoutVars>
      </dgm:prSet>
      <dgm:spPr/>
      <dgm:t>
        <a:bodyPr/>
        <a:lstStyle/>
        <a:p>
          <a:endParaRPr lang="en-US"/>
        </a:p>
      </dgm:t>
    </dgm:pt>
    <dgm:pt modelId="{DB879674-B7FE-429D-AF6B-427CC7544EC5}" type="pres">
      <dgm:prSet presAssocID="{0A6B849B-10E8-48A8-9311-A7AA7AE77758}" presName="level3hierChild" presStyleCnt="0"/>
      <dgm:spPr/>
      <dgm:t>
        <a:bodyPr/>
        <a:lstStyle/>
        <a:p>
          <a:endParaRPr lang="en-US"/>
        </a:p>
      </dgm:t>
    </dgm:pt>
    <dgm:pt modelId="{E04E739D-A155-4A07-AF7F-4565EF475924}" type="pres">
      <dgm:prSet presAssocID="{0321EDC0-80F7-4C14-9679-53A20AE4CFF0}" presName="conn2-1" presStyleLbl="parChTrans1D4" presStyleIdx="2" presStyleCnt="6"/>
      <dgm:spPr/>
      <dgm:t>
        <a:bodyPr/>
        <a:lstStyle/>
        <a:p>
          <a:endParaRPr lang="en-US"/>
        </a:p>
      </dgm:t>
    </dgm:pt>
    <dgm:pt modelId="{411A53AE-8CD1-4726-B862-4CAC96EA71AA}" type="pres">
      <dgm:prSet presAssocID="{0321EDC0-80F7-4C14-9679-53A20AE4CFF0}" presName="connTx" presStyleLbl="parChTrans1D4" presStyleIdx="2" presStyleCnt="6"/>
      <dgm:spPr/>
      <dgm:t>
        <a:bodyPr/>
        <a:lstStyle/>
        <a:p>
          <a:endParaRPr lang="en-US"/>
        </a:p>
      </dgm:t>
    </dgm:pt>
    <dgm:pt modelId="{F54E1072-BF84-4F6D-BC62-663CBE444658}" type="pres">
      <dgm:prSet presAssocID="{526ACA0E-6C60-4B22-904B-C27EE793324E}" presName="root2" presStyleCnt="0"/>
      <dgm:spPr/>
      <dgm:t>
        <a:bodyPr/>
        <a:lstStyle/>
        <a:p>
          <a:endParaRPr lang="en-US"/>
        </a:p>
      </dgm:t>
    </dgm:pt>
    <dgm:pt modelId="{D12CDAD7-A927-4917-B7C4-ABFF428D2804}" type="pres">
      <dgm:prSet presAssocID="{526ACA0E-6C60-4B22-904B-C27EE793324E}" presName="LevelTwoTextNode" presStyleLbl="node4" presStyleIdx="2" presStyleCnt="6">
        <dgm:presLayoutVars>
          <dgm:chPref val="3"/>
        </dgm:presLayoutVars>
      </dgm:prSet>
      <dgm:spPr/>
      <dgm:t>
        <a:bodyPr/>
        <a:lstStyle/>
        <a:p>
          <a:endParaRPr lang="en-US"/>
        </a:p>
      </dgm:t>
    </dgm:pt>
    <dgm:pt modelId="{0E240300-A9EC-4EB5-BFCC-4BEAD3D25701}" type="pres">
      <dgm:prSet presAssocID="{526ACA0E-6C60-4B22-904B-C27EE793324E}" presName="level3hierChild" presStyleCnt="0"/>
      <dgm:spPr/>
      <dgm:t>
        <a:bodyPr/>
        <a:lstStyle/>
        <a:p>
          <a:endParaRPr lang="en-US"/>
        </a:p>
      </dgm:t>
    </dgm:pt>
    <dgm:pt modelId="{46809478-DFF6-401B-86F7-7AB4DC74713F}" type="pres">
      <dgm:prSet presAssocID="{8A588DD1-3081-43BD-8460-ED153780DBB4}" presName="conn2-1" presStyleLbl="parChTrans1D3" presStyleIdx="3" presStyleCnt="6"/>
      <dgm:spPr/>
      <dgm:t>
        <a:bodyPr/>
        <a:lstStyle/>
        <a:p>
          <a:endParaRPr lang="en-US"/>
        </a:p>
      </dgm:t>
    </dgm:pt>
    <dgm:pt modelId="{542A9211-DF76-48AF-9FBC-501587B7BA82}" type="pres">
      <dgm:prSet presAssocID="{8A588DD1-3081-43BD-8460-ED153780DBB4}" presName="connTx" presStyleLbl="parChTrans1D3" presStyleIdx="3" presStyleCnt="6"/>
      <dgm:spPr/>
      <dgm:t>
        <a:bodyPr/>
        <a:lstStyle/>
        <a:p>
          <a:endParaRPr lang="en-US"/>
        </a:p>
      </dgm:t>
    </dgm:pt>
    <dgm:pt modelId="{3F1AB6A6-6CC8-43B9-85D6-27BD252DF301}" type="pres">
      <dgm:prSet presAssocID="{EE19C836-7648-464F-A167-5E89FB152369}" presName="root2" presStyleCnt="0"/>
      <dgm:spPr/>
      <dgm:t>
        <a:bodyPr/>
        <a:lstStyle/>
        <a:p>
          <a:endParaRPr lang="en-US"/>
        </a:p>
      </dgm:t>
    </dgm:pt>
    <dgm:pt modelId="{2EAF9C22-3ED0-41A9-8B39-111605C0E4CF}" type="pres">
      <dgm:prSet presAssocID="{EE19C836-7648-464F-A167-5E89FB152369}" presName="LevelTwoTextNode" presStyleLbl="node3" presStyleIdx="3" presStyleCnt="6" custScaleX="170302">
        <dgm:presLayoutVars>
          <dgm:chPref val="3"/>
        </dgm:presLayoutVars>
      </dgm:prSet>
      <dgm:spPr/>
      <dgm:t>
        <a:bodyPr/>
        <a:lstStyle/>
        <a:p>
          <a:endParaRPr lang="en-US"/>
        </a:p>
      </dgm:t>
    </dgm:pt>
    <dgm:pt modelId="{8A603F2A-31C8-4314-BCC6-9027733727B3}" type="pres">
      <dgm:prSet presAssocID="{EE19C836-7648-464F-A167-5E89FB152369}" presName="level3hierChild" presStyleCnt="0"/>
      <dgm:spPr/>
      <dgm:t>
        <a:bodyPr/>
        <a:lstStyle/>
        <a:p>
          <a:endParaRPr lang="en-US"/>
        </a:p>
      </dgm:t>
    </dgm:pt>
    <dgm:pt modelId="{80919B05-2605-47F0-8675-4D57C37C5CAD}" type="pres">
      <dgm:prSet presAssocID="{7E647871-7659-4BB1-AA00-CD9C58B81EB2}" presName="conn2-1" presStyleLbl="parChTrans1D4" presStyleIdx="3" presStyleCnt="6"/>
      <dgm:spPr/>
      <dgm:t>
        <a:bodyPr/>
        <a:lstStyle/>
        <a:p>
          <a:endParaRPr lang="en-US"/>
        </a:p>
      </dgm:t>
    </dgm:pt>
    <dgm:pt modelId="{B37C0CB8-0B6F-4DF7-BC47-3C0A3BB595C9}" type="pres">
      <dgm:prSet presAssocID="{7E647871-7659-4BB1-AA00-CD9C58B81EB2}" presName="connTx" presStyleLbl="parChTrans1D4" presStyleIdx="3" presStyleCnt="6"/>
      <dgm:spPr/>
      <dgm:t>
        <a:bodyPr/>
        <a:lstStyle/>
        <a:p>
          <a:endParaRPr lang="en-US"/>
        </a:p>
      </dgm:t>
    </dgm:pt>
    <dgm:pt modelId="{E14CAD69-627F-4A49-860B-3465D4D48911}" type="pres">
      <dgm:prSet presAssocID="{15E93D53-D001-41CD-9B62-7C4F059570AD}" presName="root2" presStyleCnt="0"/>
      <dgm:spPr/>
      <dgm:t>
        <a:bodyPr/>
        <a:lstStyle/>
        <a:p>
          <a:endParaRPr lang="en-US"/>
        </a:p>
      </dgm:t>
    </dgm:pt>
    <dgm:pt modelId="{E5D27239-2316-4966-A2A4-9A36BC016A3E}" type="pres">
      <dgm:prSet presAssocID="{15E93D53-D001-41CD-9B62-7C4F059570AD}" presName="LevelTwoTextNode" presStyleLbl="node4" presStyleIdx="3" presStyleCnt="6" custLinFactNeighborX="-6768" custLinFactNeighborY="1642">
        <dgm:presLayoutVars>
          <dgm:chPref val="3"/>
        </dgm:presLayoutVars>
      </dgm:prSet>
      <dgm:spPr/>
      <dgm:t>
        <a:bodyPr/>
        <a:lstStyle/>
        <a:p>
          <a:endParaRPr lang="en-US"/>
        </a:p>
      </dgm:t>
    </dgm:pt>
    <dgm:pt modelId="{60430864-DAD7-459D-B33C-C38973832BBA}" type="pres">
      <dgm:prSet presAssocID="{15E93D53-D001-41CD-9B62-7C4F059570AD}" presName="level3hierChild" presStyleCnt="0"/>
      <dgm:spPr/>
      <dgm:t>
        <a:bodyPr/>
        <a:lstStyle/>
        <a:p>
          <a:endParaRPr lang="en-US"/>
        </a:p>
      </dgm:t>
    </dgm:pt>
    <dgm:pt modelId="{83AE8D0E-BD58-4D97-A21A-7BB0E045201E}" type="pres">
      <dgm:prSet presAssocID="{24FCEDAD-6817-44FE-B9FE-D3D811ED4052}" presName="conn2-1" presStyleLbl="parChTrans1D3" presStyleIdx="4" presStyleCnt="6"/>
      <dgm:spPr/>
      <dgm:t>
        <a:bodyPr/>
        <a:lstStyle/>
        <a:p>
          <a:endParaRPr lang="en-US"/>
        </a:p>
      </dgm:t>
    </dgm:pt>
    <dgm:pt modelId="{6EBC1351-F147-443B-BB9A-0CD24E4029F1}" type="pres">
      <dgm:prSet presAssocID="{24FCEDAD-6817-44FE-B9FE-D3D811ED4052}" presName="connTx" presStyleLbl="parChTrans1D3" presStyleIdx="4" presStyleCnt="6"/>
      <dgm:spPr/>
      <dgm:t>
        <a:bodyPr/>
        <a:lstStyle/>
        <a:p>
          <a:endParaRPr lang="en-US"/>
        </a:p>
      </dgm:t>
    </dgm:pt>
    <dgm:pt modelId="{26BFC25D-DFF4-4515-A08D-CE61CD951795}" type="pres">
      <dgm:prSet presAssocID="{442C15A7-072C-487F-A2E7-FD54A72E5778}" presName="root2" presStyleCnt="0"/>
      <dgm:spPr/>
      <dgm:t>
        <a:bodyPr/>
        <a:lstStyle/>
        <a:p>
          <a:endParaRPr lang="en-US"/>
        </a:p>
      </dgm:t>
    </dgm:pt>
    <dgm:pt modelId="{23DE280B-2005-47E3-9CE9-18E7A8C32B4B}" type="pres">
      <dgm:prSet presAssocID="{442C15A7-072C-487F-A2E7-FD54A72E5778}" presName="LevelTwoTextNode" presStyleLbl="node3" presStyleIdx="4" presStyleCnt="6" custScaleX="171315" custLinFactNeighborX="-1209" custLinFactNeighborY="-6043">
        <dgm:presLayoutVars>
          <dgm:chPref val="3"/>
        </dgm:presLayoutVars>
      </dgm:prSet>
      <dgm:spPr/>
      <dgm:t>
        <a:bodyPr/>
        <a:lstStyle/>
        <a:p>
          <a:endParaRPr lang="en-US"/>
        </a:p>
      </dgm:t>
    </dgm:pt>
    <dgm:pt modelId="{5A44C4F6-1753-4DEA-A1B0-40F10442360D}" type="pres">
      <dgm:prSet presAssocID="{442C15A7-072C-487F-A2E7-FD54A72E5778}" presName="level3hierChild" presStyleCnt="0"/>
      <dgm:spPr/>
      <dgm:t>
        <a:bodyPr/>
        <a:lstStyle/>
        <a:p>
          <a:endParaRPr lang="en-US"/>
        </a:p>
      </dgm:t>
    </dgm:pt>
    <dgm:pt modelId="{B4FE2ADF-34F7-493E-8D3A-92FC8D122E67}" type="pres">
      <dgm:prSet presAssocID="{34CD3426-DE9B-4051-9A44-F594754502FA}" presName="conn2-1" presStyleLbl="parChTrans1D4" presStyleIdx="4" presStyleCnt="6"/>
      <dgm:spPr/>
      <dgm:t>
        <a:bodyPr/>
        <a:lstStyle/>
        <a:p>
          <a:endParaRPr lang="en-US"/>
        </a:p>
      </dgm:t>
    </dgm:pt>
    <dgm:pt modelId="{190AD1B1-7FD8-40E8-80D6-C03BB5278EC7}" type="pres">
      <dgm:prSet presAssocID="{34CD3426-DE9B-4051-9A44-F594754502FA}" presName="connTx" presStyleLbl="parChTrans1D4" presStyleIdx="4" presStyleCnt="6"/>
      <dgm:spPr/>
      <dgm:t>
        <a:bodyPr/>
        <a:lstStyle/>
        <a:p>
          <a:endParaRPr lang="en-US"/>
        </a:p>
      </dgm:t>
    </dgm:pt>
    <dgm:pt modelId="{18653273-91E4-4CEF-A2C6-0E664B9F1CCA}" type="pres">
      <dgm:prSet presAssocID="{480F50F3-1EFD-467E-9247-778D5A4A49F1}" presName="root2" presStyleCnt="0"/>
      <dgm:spPr/>
      <dgm:t>
        <a:bodyPr/>
        <a:lstStyle/>
        <a:p>
          <a:endParaRPr lang="en-US"/>
        </a:p>
      </dgm:t>
    </dgm:pt>
    <dgm:pt modelId="{A07BC745-1E14-41D3-B900-173FB120AD00}" type="pres">
      <dgm:prSet presAssocID="{480F50F3-1EFD-467E-9247-778D5A4A49F1}" presName="LevelTwoTextNode" presStyleLbl="node4" presStyleIdx="4" presStyleCnt="6" custLinFactNeighborX="-6602" custLinFactNeighborY="-1804">
        <dgm:presLayoutVars>
          <dgm:chPref val="3"/>
        </dgm:presLayoutVars>
      </dgm:prSet>
      <dgm:spPr/>
      <dgm:t>
        <a:bodyPr/>
        <a:lstStyle/>
        <a:p>
          <a:endParaRPr lang="en-US"/>
        </a:p>
      </dgm:t>
    </dgm:pt>
    <dgm:pt modelId="{B35E1F9B-B18A-487F-A3E6-EF694C6A1A17}" type="pres">
      <dgm:prSet presAssocID="{480F50F3-1EFD-467E-9247-778D5A4A49F1}" presName="level3hierChild" presStyleCnt="0"/>
      <dgm:spPr/>
      <dgm:t>
        <a:bodyPr/>
        <a:lstStyle/>
        <a:p>
          <a:endParaRPr lang="en-US"/>
        </a:p>
      </dgm:t>
    </dgm:pt>
    <dgm:pt modelId="{9538C01F-A139-4216-A88A-DDA0CE1CAD5D}" type="pres">
      <dgm:prSet presAssocID="{D6F2393D-11C9-47EF-BE45-ADB1E990ED7A}" presName="conn2-1" presStyleLbl="parChTrans1D3" presStyleIdx="5" presStyleCnt="6"/>
      <dgm:spPr/>
      <dgm:t>
        <a:bodyPr/>
        <a:lstStyle/>
        <a:p>
          <a:endParaRPr lang="en-US"/>
        </a:p>
      </dgm:t>
    </dgm:pt>
    <dgm:pt modelId="{94C130BE-849E-4394-A41A-BB960E55087A}" type="pres">
      <dgm:prSet presAssocID="{D6F2393D-11C9-47EF-BE45-ADB1E990ED7A}" presName="connTx" presStyleLbl="parChTrans1D3" presStyleIdx="5" presStyleCnt="6"/>
      <dgm:spPr/>
      <dgm:t>
        <a:bodyPr/>
        <a:lstStyle/>
        <a:p>
          <a:endParaRPr lang="en-US"/>
        </a:p>
      </dgm:t>
    </dgm:pt>
    <dgm:pt modelId="{3967C1BE-0659-4C00-A99E-EF6F52D48B07}" type="pres">
      <dgm:prSet presAssocID="{AC0958AB-FF4D-41EE-860B-6B4379FAC5AA}" presName="root2" presStyleCnt="0"/>
      <dgm:spPr/>
      <dgm:t>
        <a:bodyPr/>
        <a:lstStyle/>
        <a:p>
          <a:endParaRPr lang="en-US"/>
        </a:p>
      </dgm:t>
    </dgm:pt>
    <dgm:pt modelId="{37F571AB-4A49-4D10-BBBA-7ED7065E5242}" type="pres">
      <dgm:prSet presAssocID="{AC0958AB-FF4D-41EE-860B-6B4379FAC5AA}" presName="LevelTwoTextNode" presStyleLbl="node3" presStyleIdx="5" presStyleCnt="6" custScaleX="189621" custLinFactNeighborX="3645">
        <dgm:presLayoutVars>
          <dgm:chPref val="3"/>
        </dgm:presLayoutVars>
      </dgm:prSet>
      <dgm:spPr/>
      <dgm:t>
        <a:bodyPr/>
        <a:lstStyle/>
        <a:p>
          <a:endParaRPr lang="en-US"/>
        </a:p>
      </dgm:t>
    </dgm:pt>
    <dgm:pt modelId="{86F97941-648A-4EAC-B7D0-7ABC59563840}" type="pres">
      <dgm:prSet presAssocID="{AC0958AB-FF4D-41EE-860B-6B4379FAC5AA}" presName="level3hierChild" presStyleCnt="0"/>
      <dgm:spPr/>
      <dgm:t>
        <a:bodyPr/>
        <a:lstStyle/>
        <a:p>
          <a:endParaRPr lang="en-US"/>
        </a:p>
      </dgm:t>
    </dgm:pt>
    <dgm:pt modelId="{B9661AC4-1494-4DFF-87C6-FB0A4EAF67E0}" type="pres">
      <dgm:prSet presAssocID="{E880D66B-5A0C-4221-A51D-EFEB11D9FE3C}" presName="conn2-1" presStyleLbl="parChTrans1D4" presStyleIdx="5" presStyleCnt="6"/>
      <dgm:spPr/>
      <dgm:t>
        <a:bodyPr/>
        <a:lstStyle/>
        <a:p>
          <a:endParaRPr lang="en-US"/>
        </a:p>
      </dgm:t>
    </dgm:pt>
    <dgm:pt modelId="{AE0D0E41-5242-4B07-87B3-0F9CDC2C7FEA}" type="pres">
      <dgm:prSet presAssocID="{E880D66B-5A0C-4221-A51D-EFEB11D9FE3C}" presName="connTx" presStyleLbl="parChTrans1D4" presStyleIdx="5" presStyleCnt="6"/>
      <dgm:spPr/>
      <dgm:t>
        <a:bodyPr/>
        <a:lstStyle/>
        <a:p>
          <a:endParaRPr lang="en-US"/>
        </a:p>
      </dgm:t>
    </dgm:pt>
    <dgm:pt modelId="{7849DB1D-4B24-4B9D-8F54-11378C31E4A8}" type="pres">
      <dgm:prSet presAssocID="{07038522-4809-4D4C-BEEA-F783A98EA413}" presName="root2" presStyleCnt="0"/>
      <dgm:spPr/>
      <dgm:t>
        <a:bodyPr/>
        <a:lstStyle/>
        <a:p>
          <a:endParaRPr lang="en-US"/>
        </a:p>
      </dgm:t>
    </dgm:pt>
    <dgm:pt modelId="{1879F097-2447-46DB-B824-B24F47859A83}" type="pres">
      <dgm:prSet presAssocID="{07038522-4809-4D4C-BEEA-F783A98EA413}" presName="LevelTwoTextNode" presStyleLbl="node4" presStyleIdx="5" presStyleCnt="6">
        <dgm:presLayoutVars>
          <dgm:chPref val="3"/>
        </dgm:presLayoutVars>
      </dgm:prSet>
      <dgm:spPr/>
      <dgm:t>
        <a:bodyPr/>
        <a:lstStyle/>
        <a:p>
          <a:endParaRPr lang="en-US"/>
        </a:p>
      </dgm:t>
    </dgm:pt>
    <dgm:pt modelId="{0172BCFC-5836-438B-94BA-C7F57ACDDC7F}" type="pres">
      <dgm:prSet presAssocID="{07038522-4809-4D4C-BEEA-F783A98EA413}" presName="level3hierChild" presStyleCnt="0"/>
      <dgm:spPr/>
      <dgm:t>
        <a:bodyPr/>
        <a:lstStyle/>
        <a:p>
          <a:endParaRPr lang="en-US"/>
        </a:p>
      </dgm:t>
    </dgm:pt>
  </dgm:ptLst>
  <dgm:cxnLst>
    <dgm:cxn modelId="{A3F85754-1907-4037-B96A-8B9049F9825E}" srcId="{921FA695-178A-4E3B-A3C0-EB25BBA02755}" destId="{0A6B849B-10E8-48A8-9311-A7AA7AE77758}" srcOrd="2" destOrd="0" parTransId="{A97F4A24-288F-4EC8-824B-DFA8BE72811F}" sibTransId="{C95D65EB-2ADD-4903-A9FE-51E364AEBAB5}"/>
    <dgm:cxn modelId="{BC5F06AD-B77A-44C2-BC36-AA1606AF9EEB}" type="presOf" srcId="{E880D66B-5A0C-4221-A51D-EFEB11D9FE3C}" destId="{B9661AC4-1494-4DFF-87C6-FB0A4EAF67E0}" srcOrd="0" destOrd="0" presId="urn:microsoft.com/office/officeart/2005/8/layout/hierarchy2"/>
    <dgm:cxn modelId="{D65D2A97-0A54-4E5F-BC91-B7541EFA5F39}" type="presOf" srcId="{EF5B3652-551D-4281-9F00-98DEF61E80A6}" destId="{EB3E82D1-139A-43E0-BFEC-BC91FBCA6566}" srcOrd="1" destOrd="0" presId="urn:microsoft.com/office/officeart/2005/8/layout/hierarchy2"/>
    <dgm:cxn modelId="{B3BB89D0-2961-4DAC-AC98-D14FEBD27825}" srcId="{0A6B849B-10E8-48A8-9311-A7AA7AE77758}" destId="{526ACA0E-6C60-4B22-904B-C27EE793324E}" srcOrd="0" destOrd="0" parTransId="{0321EDC0-80F7-4C14-9679-53A20AE4CFF0}" sibTransId="{11B36284-4C9A-4EE6-A9BE-A00EF73E3274}"/>
    <dgm:cxn modelId="{0938F966-3006-4809-9C25-4FC9728CADCC}" type="presOf" srcId="{7E647871-7659-4BB1-AA00-CD9C58B81EB2}" destId="{B37C0CB8-0B6F-4DF7-BC47-3C0A3BB595C9}" srcOrd="1" destOrd="0" presId="urn:microsoft.com/office/officeart/2005/8/layout/hierarchy2"/>
    <dgm:cxn modelId="{B9E57FE7-ED15-462E-BF63-48222C57B66B}" type="presOf" srcId="{EE19C836-7648-464F-A167-5E89FB152369}" destId="{2EAF9C22-3ED0-41A9-8B39-111605C0E4CF}" srcOrd="0" destOrd="0" presId="urn:microsoft.com/office/officeart/2005/8/layout/hierarchy2"/>
    <dgm:cxn modelId="{ED0654A2-77B3-4EA4-A85C-047712A3E92E}" type="presOf" srcId="{D6F2393D-11C9-47EF-BE45-ADB1E990ED7A}" destId="{9538C01F-A139-4216-A88A-DDA0CE1CAD5D}" srcOrd="0" destOrd="0" presId="urn:microsoft.com/office/officeart/2005/8/layout/hierarchy2"/>
    <dgm:cxn modelId="{715E13ED-685C-48FF-8A9B-947982C1BD10}" srcId="{921FA695-178A-4E3B-A3C0-EB25BBA02755}" destId="{EAAE1D6A-725C-49B6-B050-ED88C3C6EC6E}" srcOrd="1" destOrd="0" parTransId="{14270A41-53F8-4D85-B94D-8DBCE0AD6F2A}" sibTransId="{B3B93B0F-93F6-49A4-B9C6-D4F2BD6CE650}"/>
    <dgm:cxn modelId="{C6CE9976-657E-4428-9853-53CF6A7D3C02}" type="presOf" srcId="{0321EDC0-80F7-4C14-9679-53A20AE4CFF0}" destId="{E04E739D-A155-4A07-AF7F-4565EF475924}" srcOrd="0" destOrd="0" presId="urn:microsoft.com/office/officeart/2005/8/layout/hierarchy2"/>
    <dgm:cxn modelId="{73BD0E0F-136C-4945-B93C-1D7A31A5C664}" type="presOf" srcId="{24FCEDAD-6817-44FE-B9FE-D3D811ED4052}" destId="{83AE8D0E-BD58-4D97-A21A-7BB0E045201E}" srcOrd="0" destOrd="0" presId="urn:microsoft.com/office/officeart/2005/8/layout/hierarchy2"/>
    <dgm:cxn modelId="{DC152823-FF30-4C21-8C5C-3B80B62D4DF6}" type="presOf" srcId="{14270A41-53F8-4D85-B94D-8DBCE0AD6F2A}" destId="{EF36BCCD-CE77-4E2C-A4CC-37F55BC62B44}" srcOrd="1" destOrd="0" presId="urn:microsoft.com/office/officeart/2005/8/layout/hierarchy2"/>
    <dgm:cxn modelId="{8F458925-6007-4A62-A9B5-3273700FD21F}" type="presOf" srcId="{9A483FEC-96CC-4D87-8F16-BA402E147211}" destId="{7D2B64CE-F2A0-402C-B091-EC96E87D521F}" srcOrd="0" destOrd="0" presId="urn:microsoft.com/office/officeart/2005/8/layout/hierarchy2"/>
    <dgm:cxn modelId="{2439511E-A32C-40F1-8DED-A7C02BE654CC}" srcId="{442C15A7-072C-487F-A2E7-FD54A72E5778}" destId="{480F50F3-1EFD-467E-9247-778D5A4A49F1}" srcOrd="0" destOrd="0" parTransId="{34CD3426-DE9B-4051-9A44-F594754502FA}" sibTransId="{629B6633-6CF5-4E7C-8B47-8758267CDF07}"/>
    <dgm:cxn modelId="{1134DDCC-2331-4FC8-AFD4-D4C765EBF0A5}" type="presOf" srcId="{EF5B3652-551D-4281-9F00-98DEF61E80A6}" destId="{97FB0288-3792-4DF4-9FDF-BB236D83DC23}" srcOrd="0" destOrd="0" presId="urn:microsoft.com/office/officeart/2005/8/layout/hierarchy2"/>
    <dgm:cxn modelId="{A71FF5CC-3CAF-4BAF-8F30-210B53F3E177}" type="presOf" srcId="{B3795BCD-7402-4066-B8E6-AD28C162266F}" destId="{E45AF131-1407-4BE8-AFA6-8A1896B93B43}" srcOrd="0" destOrd="0" presId="urn:microsoft.com/office/officeart/2005/8/layout/hierarchy2"/>
    <dgm:cxn modelId="{34D05489-C788-4740-989A-EF55873C12B0}" type="presOf" srcId="{526ACA0E-6C60-4B22-904B-C27EE793324E}" destId="{D12CDAD7-A927-4917-B7C4-ABFF428D2804}" srcOrd="0" destOrd="0" presId="urn:microsoft.com/office/officeart/2005/8/layout/hierarchy2"/>
    <dgm:cxn modelId="{D04CAE15-18C2-4A44-9CA9-84EED83A36E4}" type="presOf" srcId="{D6F2393D-11C9-47EF-BE45-ADB1E990ED7A}" destId="{94C130BE-849E-4394-A41A-BB960E55087A}" srcOrd="1" destOrd="0" presId="urn:microsoft.com/office/officeart/2005/8/layout/hierarchy2"/>
    <dgm:cxn modelId="{6BADCB1E-9B3E-4AEA-A780-CDB4488B4F56}" type="presOf" srcId="{34CD3426-DE9B-4051-9A44-F594754502FA}" destId="{B4FE2ADF-34F7-493E-8D3A-92FC8D122E67}" srcOrd="0" destOrd="0" presId="urn:microsoft.com/office/officeart/2005/8/layout/hierarchy2"/>
    <dgm:cxn modelId="{83FEC623-0589-4B47-9AFA-627696058AB2}" type="presOf" srcId="{7E647871-7659-4BB1-AA00-CD9C58B81EB2}" destId="{80919B05-2605-47F0-8675-4D57C37C5CAD}" srcOrd="0" destOrd="0" presId="urn:microsoft.com/office/officeart/2005/8/layout/hierarchy2"/>
    <dgm:cxn modelId="{34CFA85C-C491-4D51-9F58-533146BE955F}" type="presOf" srcId="{480F50F3-1EFD-467E-9247-778D5A4A49F1}" destId="{A07BC745-1E14-41D3-B900-173FB120AD00}" srcOrd="0" destOrd="0" presId="urn:microsoft.com/office/officeart/2005/8/layout/hierarchy2"/>
    <dgm:cxn modelId="{B8429DEE-5597-413A-B295-F81F96A29F66}" type="presOf" srcId="{E880D66B-5A0C-4221-A51D-EFEB11D9FE3C}" destId="{AE0D0E41-5242-4B07-87B3-0F9CDC2C7FEA}" srcOrd="1" destOrd="0" presId="urn:microsoft.com/office/officeart/2005/8/layout/hierarchy2"/>
    <dgm:cxn modelId="{DB835A61-6C90-41A1-AD76-9FD55EB35A65}" srcId="{8959FC26-1D11-4559-B8E3-BABDC1F7F4A1}" destId="{921FA695-178A-4E3B-A3C0-EB25BBA02755}" srcOrd="0" destOrd="0" parTransId="{EF5B3652-551D-4281-9F00-98DEF61E80A6}" sibTransId="{B5586877-8766-4FD5-8B34-62BC8978F078}"/>
    <dgm:cxn modelId="{33791A8D-9491-4748-AEE4-A1D4126A92B8}" srcId="{921FA695-178A-4E3B-A3C0-EB25BBA02755}" destId="{33F4D7F5-60EE-4F8C-B553-D0A0E5EFAFCA}" srcOrd="0" destOrd="0" parTransId="{4CA85093-8D49-4CE1-BD57-C4F3BF32C603}" sibTransId="{F2B57C3E-DD7C-4B74-A760-1055536B988B}"/>
    <dgm:cxn modelId="{C4A23B77-937A-42DC-A3AB-9D539FE36E6C}" srcId="{921FA695-178A-4E3B-A3C0-EB25BBA02755}" destId="{EE19C836-7648-464F-A167-5E89FB152369}" srcOrd="3" destOrd="0" parTransId="{8A588DD1-3081-43BD-8460-ED153780DBB4}" sibTransId="{59FEEC01-F788-4660-B3E1-4280B808E398}"/>
    <dgm:cxn modelId="{5A10A413-BE26-45FA-95BE-2EB7F95807C9}" type="presOf" srcId="{14270A41-53F8-4D85-B94D-8DBCE0AD6F2A}" destId="{3AE9C269-F215-420E-AB60-FA6468EE3D90}" srcOrd="0" destOrd="0" presId="urn:microsoft.com/office/officeart/2005/8/layout/hierarchy2"/>
    <dgm:cxn modelId="{1635FE5F-1478-4781-AF9A-4ECA46276D31}" type="presOf" srcId="{8959FC26-1D11-4559-B8E3-BABDC1F7F4A1}" destId="{05E3A587-5F3D-44B2-92F2-1F96B0C5DCE8}" srcOrd="0" destOrd="0" presId="urn:microsoft.com/office/officeart/2005/8/layout/hierarchy2"/>
    <dgm:cxn modelId="{B311858B-E03D-4FE7-B0D2-5922C93AA139}" srcId="{921FA695-178A-4E3B-A3C0-EB25BBA02755}" destId="{AC0958AB-FF4D-41EE-860B-6B4379FAC5AA}" srcOrd="5" destOrd="0" parTransId="{D6F2393D-11C9-47EF-BE45-ADB1E990ED7A}" sibTransId="{95A32F0C-4185-462C-8941-3D416F50C90E}"/>
    <dgm:cxn modelId="{E386FF76-1B19-4038-9560-7756D239B9BD}" type="presOf" srcId="{33F4D7F5-60EE-4F8C-B553-D0A0E5EFAFCA}" destId="{1E27FFDB-B38A-4CFD-B950-8BC906F85661}" srcOrd="0" destOrd="0" presId="urn:microsoft.com/office/officeart/2005/8/layout/hierarchy2"/>
    <dgm:cxn modelId="{6791EDF5-C523-43A5-86E0-8AE2E5101AE2}" type="presOf" srcId="{442C15A7-072C-487F-A2E7-FD54A72E5778}" destId="{23DE280B-2005-47E3-9CE9-18E7A8C32B4B}" srcOrd="0" destOrd="0" presId="urn:microsoft.com/office/officeart/2005/8/layout/hierarchy2"/>
    <dgm:cxn modelId="{70383819-A221-4D63-A350-EEB38C81E587}" type="presOf" srcId="{EAAE1D6A-725C-49B6-B050-ED88C3C6EC6E}" destId="{2B0C2B5D-A10F-4C03-814C-6CF86351816C}" srcOrd="0" destOrd="0" presId="urn:microsoft.com/office/officeart/2005/8/layout/hierarchy2"/>
    <dgm:cxn modelId="{C5130DCC-02E8-4902-8152-86BD55CD8661}" type="presOf" srcId="{5094A241-07C2-4A99-9BAF-1504F2470C0B}" destId="{2CD26626-7A8C-4182-9E8A-9B5224F83921}" srcOrd="0" destOrd="0" presId="urn:microsoft.com/office/officeart/2005/8/layout/hierarchy2"/>
    <dgm:cxn modelId="{FE919452-0201-45EE-9068-D0C980FEACEA}" type="presOf" srcId="{07038522-4809-4D4C-BEEA-F783A98EA413}" destId="{1879F097-2447-46DB-B824-B24F47859A83}" srcOrd="0" destOrd="0" presId="urn:microsoft.com/office/officeart/2005/8/layout/hierarchy2"/>
    <dgm:cxn modelId="{D870BD31-209F-4A1F-89E9-82E2BF159443}" type="presOf" srcId="{921FA695-178A-4E3B-A3C0-EB25BBA02755}" destId="{28CF8394-E144-4A19-AECC-82C9CE634DF7}" srcOrd="0" destOrd="0" presId="urn:microsoft.com/office/officeart/2005/8/layout/hierarchy2"/>
    <dgm:cxn modelId="{5C2A7900-C8C4-4340-AAE7-158B091663A3}" type="presOf" srcId="{080C4BA6-1D1D-408D-A1DA-36FA3C4E25ED}" destId="{3C8284E8-4EC6-4795-A873-7525D6265342}" srcOrd="0" destOrd="0" presId="urn:microsoft.com/office/officeart/2005/8/layout/hierarchy2"/>
    <dgm:cxn modelId="{F6F522FC-FF32-42BC-ABBB-4B02A497366B}" srcId="{921FA695-178A-4E3B-A3C0-EB25BBA02755}" destId="{442C15A7-072C-487F-A2E7-FD54A72E5778}" srcOrd="4" destOrd="0" parTransId="{24FCEDAD-6817-44FE-B9FE-D3D811ED4052}" sibTransId="{7132165D-03DD-44DF-A28E-8E2705BB3001}"/>
    <dgm:cxn modelId="{69543B4E-0751-43BA-873B-705A13CA6D8E}" type="presOf" srcId="{A97F4A24-288F-4EC8-824B-DFA8BE72811F}" destId="{2BA4832C-4523-475D-887F-09321DD9D63E}" srcOrd="1" destOrd="0" presId="urn:microsoft.com/office/officeart/2005/8/layout/hierarchy2"/>
    <dgm:cxn modelId="{DE46F146-C95E-4763-8261-048410E8FCA8}" type="presOf" srcId="{0321EDC0-80F7-4C14-9679-53A20AE4CFF0}" destId="{411A53AE-8CD1-4726-B862-4CAC96EA71AA}" srcOrd="1" destOrd="0" presId="urn:microsoft.com/office/officeart/2005/8/layout/hierarchy2"/>
    <dgm:cxn modelId="{D34B3B27-7495-4F72-A072-E9033E0BBEDE}" type="presOf" srcId="{4CA85093-8D49-4CE1-BD57-C4F3BF32C603}" destId="{CDA08FBB-DB31-43EE-B59F-EBE43ABC275A}" srcOrd="1" destOrd="0" presId="urn:microsoft.com/office/officeart/2005/8/layout/hierarchy2"/>
    <dgm:cxn modelId="{84B66CF8-93FA-4B86-BE0D-F4F5B3F6A1D1}" type="presOf" srcId="{AC0958AB-FF4D-41EE-860B-6B4379FAC5AA}" destId="{37F571AB-4A49-4D10-BBBA-7ED7065E5242}" srcOrd="0" destOrd="0" presId="urn:microsoft.com/office/officeart/2005/8/layout/hierarchy2"/>
    <dgm:cxn modelId="{B0CF0150-9C42-4DCE-87FA-C3CFCA96B54B}" srcId="{33F4D7F5-60EE-4F8C-B553-D0A0E5EFAFCA}" destId="{49B3E77B-4EDC-488D-B5D1-71911A162436}" srcOrd="0" destOrd="0" parTransId="{5094A241-07C2-4A99-9BAF-1504F2470C0B}" sibTransId="{4436C44A-DCEE-422A-AF07-D9770F4F116E}"/>
    <dgm:cxn modelId="{F6C84AE4-1E6C-4359-BBAA-D00B4E7DC0AD}" type="presOf" srcId="{5094A241-07C2-4A99-9BAF-1504F2470C0B}" destId="{2AF58A0D-625C-4750-83B9-2B38969B14C6}" srcOrd="1" destOrd="0" presId="urn:microsoft.com/office/officeart/2005/8/layout/hierarchy2"/>
    <dgm:cxn modelId="{60FA92D4-4FE8-4C49-8D8F-173566248B69}" type="presOf" srcId="{34CD3426-DE9B-4051-9A44-F594754502FA}" destId="{190AD1B1-7FD8-40E8-80D6-C03BB5278EC7}" srcOrd="1" destOrd="0" presId="urn:microsoft.com/office/officeart/2005/8/layout/hierarchy2"/>
    <dgm:cxn modelId="{9D1FFC74-6147-4202-AEBF-4208246B70E0}" srcId="{AC0958AB-FF4D-41EE-860B-6B4379FAC5AA}" destId="{07038522-4809-4D4C-BEEA-F783A98EA413}" srcOrd="0" destOrd="0" parTransId="{E880D66B-5A0C-4221-A51D-EFEB11D9FE3C}" sibTransId="{CEDE254B-9C6E-4501-9F5C-8DB43AC1E92D}"/>
    <dgm:cxn modelId="{855FBBE5-603C-4812-97B4-B6D76D54387B}" type="presOf" srcId="{B3795BCD-7402-4066-B8E6-AD28C162266F}" destId="{1BAF4052-DB11-4C97-8A2D-343E0BA21FBA}" srcOrd="1" destOrd="0" presId="urn:microsoft.com/office/officeart/2005/8/layout/hierarchy2"/>
    <dgm:cxn modelId="{90B0FDBD-93B4-40DB-95AE-54B923EC58B8}" type="presOf" srcId="{49B3E77B-4EDC-488D-B5D1-71911A162436}" destId="{7BA124EB-14A1-45F0-812C-1EC2C0E00836}" srcOrd="0" destOrd="0" presId="urn:microsoft.com/office/officeart/2005/8/layout/hierarchy2"/>
    <dgm:cxn modelId="{0D5CFC26-648D-402B-AE9D-03B66C0C9145}" type="presOf" srcId="{0A6B849B-10E8-48A8-9311-A7AA7AE77758}" destId="{EF7082AC-2BD9-438D-9363-D18E5CE4EF70}" srcOrd="0" destOrd="0" presId="urn:microsoft.com/office/officeart/2005/8/layout/hierarchy2"/>
    <dgm:cxn modelId="{9A395DBA-8800-4474-9CA1-369FA0F8E984}" type="presOf" srcId="{8A588DD1-3081-43BD-8460-ED153780DBB4}" destId="{46809478-DFF6-401B-86F7-7AB4DC74713F}" srcOrd="0" destOrd="0" presId="urn:microsoft.com/office/officeart/2005/8/layout/hierarchy2"/>
    <dgm:cxn modelId="{904FF80D-B40C-4BC4-88A8-4E33518D1B71}" type="presOf" srcId="{24FCEDAD-6817-44FE-B9FE-D3D811ED4052}" destId="{6EBC1351-F147-443B-BB9A-0CD24E4029F1}" srcOrd="1" destOrd="0" presId="urn:microsoft.com/office/officeart/2005/8/layout/hierarchy2"/>
    <dgm:cxn modelId="{995168FD-93AB-44F4-ACB7-841FB4201A5B}" type="presOf" srcId="{15E93D53-D001-41CD-9B62-7C4F059570AD}" destId="{E5D27239-2316-4966-A2A4-9A36BC016A3E}" srcOrd="0" destOrd="0" presId="urn:microsoft.com/office/officeart/2005/8/layout/hierarchy2"/>
    <dgm:cxn modelId="{242711DE-FB59-4AFF-97FF-785D65ABAA56}" type="presOf" srcId="{4CA85093-8D49-4CE1-BD57-C4F3BF32C603}" destId="{23EEDCFF-A8F8-421E-A4AE-75DF2B9ED6CE}" srcOrd="0" destOrd="0" presId="urn:microsoft.com/office/officeart/2005/8/layout/hierarchy2"/>
    <dgm:cxn modelId="{E21F4C31-7281-4E22-B692-3CD67D4DDACD}" type="presOf" srcId="{8A588DD1-3081-43BD-8460-ED153780DBB4}" destId="{542A9211-DF76-48AF-9FBC-501587B7BA82}" srcOrd="1" destOrd="0" presId="urn:microsoft.com/office/officeart/2005/8/layout/hierarchy2"/>
    <dgm:cxn modelId="{30CB454B-38AD-4437-B862-E3FBCCDF7744}" srcId="{EAAE1D6A-725C-49B6-B050-ED88C3C6EC6E}" destId="{080C4BA6-1D1D-408D-A1DA-36FA3C4E25ED}" srcOrd="0" destOrd="0" parTransId="{B3795BCD-7402-4066-B8E6-AD28C162266F}" sibTransId="{B4537F0D-421F-4202-9A1E-740B6AAECB40}"/>
    <dgm:cxn modelId="{9834095B-94D2-410F-9BC6-1AE00C5F8EFF}" type="presOf" srcId="{A97F4A24-288F-4EC8-824B-DFA8BE72811F}" destId="{91204F46-34DB-45C3-9226-99055CAE42E4}" srcOrd="0" destOrd="0" presId="urn:microsoft.com/office/officeart/2005/8/layout/hierarchy2"/>
    <dgm:cxn modelId="{39C870AD-2F43-4BC3-858A-11167AE443FB}" srcId="{9A483FEC-96CC-4D87-8F16-BA402E147211}" destId="{8959FC26-1D11-4559-B8E3-BABDC1F7F4A1}" srcOrd="0" destOrd="0" parTransId="{A9826BD0-F3A8-455D-9DC5-98FDD5709B39}" sibTransId="{C759A539-04E4-4D2A-9A13-4C7FFC17DCD0}"/>
    <dgm:cxn modelId="{807FE213-916E-4CF9-83D5-AA18390B87C3}" srcId="{EE19C836-7648-464F-A167-5E89FB152369}" destId="{15E93D53-D001-41CD-9B62-7C4F059570AD}" srcOrd="0" destOrd="0" parTransId="{7E647871-7659-4BB1-AA00-CD9C58B81EB2}" sibTransId="{193F2EA3-7047-47BD-B776-7879D9C93124}"/>
    <dgm:cxn modelId="{7489A1EE-8955-42AC-A376-53C826691541}" type="presParOf" srcId="{7D2B64CE-F2A0-402C-B091-EC96E87D521F}" destId="{7ED8DC7D-381A-4BE9-A9B1-537545247DD9}" srcOrd="0" destOrd="0" presId="urn:microsoft.com/office/officeart/2005/8/layout/hierarchy2"/>
    <dgm:cxn modelId="{64B6686C-CB97-4429-8445-33572A488D68}" type="presParOf" srcId="{7ED8DC7D-381A-4BE9-A9B1-537545247DD9}" destId="{05E3A587-5F3D-44B2-92F2-1F96B0C5DCE8}" srcOrd="0" destOrd="0" presId="urn:microsoft.com/office/officeart/2005/8/layout/hierarchy2"/>
    <dgm:cxn modelId="{A56263DA-0B12-454A-A29C-327BBC8CF15C}" type="presParOf" srcId="{7ED8DC7D-381A-4BE9-A9B1-537545247DD9}" destId="{1F5C4C61-666A-4993-B265-EF37B2DF8300}" srcOrd="1" destOrd="0" presId="urn:microsoft.com/office/officeart/2005/8/layout/hierarchy2"/>
    <dgm:cxn modelId="{157031CE-7AF6-4037-9C70-63236806B8D7}" type="presParOf" srcId="{1F5C4C61-666A-4993-B265-EF37B2DF8300}" destId="{97FB0288-3792-4DF4-9FDF-BB236D83DC23}" srcOrd="0" destOrd="0" presId="urn:microsoft.com/office/officeart/2005/8/layout/hierarchy2"/>
    <dgm:cxn modelId="{48B6FB0D-9970-4E26-8396-1DD70E337371}" type="presParOf" srcId="{97FB0288-3792-4DF4-9FDF-BB236D83DC23}" destId="{EB3E82D1-139A-43E0-BFEC-BC91FBCA6566}" srcOrd="0" destOrd="0" presId="urn:microsoft.com/office/officeart/2005/8/layout/hierarchy2"/>
    <dgm:cxn modelId="{AEC4A558-0855-4656-ABF1-3AA792580D76}" type="presParOf" srcId="{1F5C4C61-666A-4993-B265-EF37B2DF8300}" destId="{3A9F3761-AD25-4F07-B21B-C49B3C799773}" srcOrd="1" destOrd="0" presId="urn:microsoft.com/office/officeart/2005/8/layout/hierarchy2"/>
    <dgm:cxn modelId="{776C6635-FE45-4BBC-AEAD-BABDCF4C0D01}" type="presParOf" srcId="{3A9F3761-AD25-4F07-B21B-C49B3C799773}" destId="{28CF8394-E144-4A19-AECC-82C9CE634DF7}" srcOrd="0" destOrd="0" presId="urn:microsoft.com/office/officeart/2005/8/layout/hierarchy2"/>
    <dgm:cxn modelId="{89FB2345-2D06-4B3B-97A4-FD0FC96C1270}" type="presParOf" srcId="{3A9F3761-AD25-4F07-B21B-C49B3C799773}" destId="{3E771AAA-A235-4E3B-8C91-0A918F2A8E1E}" srcOrd="1" destOrd="0" presId="urn:microsoft.com/office/officeart/2005/8/layout/hierarchy2"/>
    <dgm:cxn modelId="{1EC52DA8-6299-4591-926F-DE2E9F3685A1}" type="presParOf" srcId="{3E771AAA-A235-4E3B-8C91-0A918F2A8E1E}" destId="{23EEDCFF-A8F8-421E-A4AE-75DF2B9ED6CE}" srcOrd="0" destOrd="0" presId="urn:microsoft.com/office/officeart/2005/8/layout/hierarchy2"/>
    <dgm:cxn modelId="{298A2539-0085-4499-B4B7-EA19C87F76BC}" type="presParOf" srcId="{23EEDCFF-A8F8-421E-A4AE-75DF2B9ED6CE}" destId="{CDA08FBB-DB31-43EE-B59F-EBE43ABC275A}" srcOrd="0" destOrd="0" presId="urn:microsoft.com/office/officeart/2005/8/layout/hierarchy2"/>
    <dgm:cxn modelId="{299C2976-331C-4620-A895-39CF6649DE4E}" type="presParOf" srcId="{3E771AAA-A235-4E3B-8C91-0A918F2A8E1E}" destId="{8D0C255D-09BD-4CFE-B465-6D9E62CC7ABA}" srcOrd="1" destOrd="0" presId="urn:microsoft.com/office/officeart/2005/8/layout/hierarchy2"/>
    <dgm:cxn modelId="{0C06A6D0-6704-42C7-BC3C-F89671EBE630}" type="presParOf" srcId="{8D0C255D-09BD-4CFE-B465-6D9E62CC7ABA}" destId="{1E27FFDB-B38A-4CFD-B950-8BC906F85661}" srcOrd="0" destOrd="0" presId="urn:microsoft.com/office/officeart/2005/8/layout/hierarchy2"/>
    <dgm:cxn modelId="{145EFC03-37E2-4A0E-8C19-58691319219C}" type="presParOf" srcId="{8D0C255D-09BD-4CFE-B465-6D9E62CC7ABA}" destId="{0C5AEA74-CD40-49E4-852E-15E0BCFBC26F}" srcOrd="1" destOrd="0" presId="urn:microsoft.com/office/officeart/2005/8/layout/hierarchy2"/>
    <dgm:cxn modelId="{B7DD1ED2-89DF-4FEF-A57E-E3F6D0EC98B3}" type="presParOf" srcId="{0C5AEA74-CD40-49E4-852E-15E0BCFBC26F}" destId="{2CD26626-7A8C-4182-9E8A-9B5224F83921}" srcOrd="0" destOrd="0" presId="urn:microsoft.com/office/officeart/2005/8/layout/hierarchy2"/>
    <dgm:cxn modelId="{59C75B98-EFED-42B9-B141-A55CA07F7A93}" type="presParOf" srcId="{2CD26626-7A8C-4182-9E8A-9B5224F83921}" destId="{2AF58A0D-625C-4750-83B9-2B38969B14C6}" srcOrd="0" destOrd="0" presId="urn:microsoft.com/office/officeart/2005/8/layout/hierarchy2"/>
    <dgm:cxn modelId="{DABC00E5-984C-431A-9FFE-9A52ABE84D35}" type="presParOf" srcId="{0C5AEA74-CD40-49E4-852E-15E0BCFBC26F}" destId="{D4F779A2-AE95-420C-825A-C63A8AFA65B1}" srcOrd="1" destOrd="0" presId="urn:microsoft.com/office/officeart/2005/8/layout/hierarchy2"/>
    <dgm:cxn modelId="{1013B704-0048-4D47-BB12-DE8D60F26AA3}" type="presParOf" srcId="{D4F779A2-AE95-420C-825A-C63A8AFA65B1}" destId="{7BA124EB-14A1-45F0-812C-1EC2C0E00836}" srcOrd="0" destOrd="0" presId="urn:microsoft.com/office/officeart/2005/8/layout/hierarchy2"/>
    <dgm:cxn modelId="{7274013D-8521-411D-B01F-EF5D15E18343}" type="presParOf" srcId="{D4F779A2-AE95-420C-825A-C63A8AFA65B1}" destId="{DEC5F30F-8601-41B8-8C25-C6BF357E728F}" srcOrd="1" destOrd="0" presId="urn:microsoft.com/office/officeart/2005/8/layout/hierarchy2"/>
    <dgm:cxn modelId="{37892D06-3AA0-4013-A514-871EB46E588F}" type="presParOf" srcId="{3E771AAA-A235-4E3B-8C91-0A918F2A8E1E}" destId="{3AE9C269-F215-420E-AB60-FA6468EE3D90}" srcOrd="2" destOrd="0" presId="urn:microsoft.com/office/officeart/2005/8/layout/hierarchy2"/>
    <dgm:cxn modelId="{FA015000-5138-422A-9FA8-D5A80CEC7F8B}" type="presParOf" srcId="{3AE9C269-F215-420E-AB60-FA6468EE3D90}" destId="{EF36BCCD-CE77-4E2C-A4CC-37F55BC62B44}" srcOrd="0" destOrd="0" presId="urn:microsoft.com/office/officeart/2005/8/layout/hierarchy2"/>
    <dgm:cxn modelId="{3FB6C0D0-0728-4C02-8928-9CDA19605092}" type="presParOf" srcId="{3E771AAA-A235-4E3B-8C91-0A918F2A8E1E}" destId="{8BC7482A-9C00-4B4E-B6C6-35A640FC944D}" srcOrd="3" destOrd="0" presId="urn:microsoft.com/office/officeart/2005/8/layout/hierarchy2"/>
    <dgm:cxn modelId="{AB356F10-F2C4-4B88-9D31-FD3D80307051}" type="presParOf" srcId="{8BC7482A-9C00-4B4E-B6C6-35A640FC944D}" destId="{2B0C2B5D-A10F-4C03-814C-6CF86351816C}" srcOrd="0" destOrd="0" presId="urn:microsoft.com/office/officeart/2005/8/layout/hierarchy2"/>
    <dgm:cxn modelId="{CE4DB4C0-EEB0-4E35-B690-BBA094230F2A}" type="presParOf" srcId="{8BC7482A-9C00-4B4E-B6C6-35A640FC944D}" destId="{5B45D3AB-2676-41B2-9E87-7B0103BBF2C4}" srcOrd="1" destOrd="0" presId="urn:microsoft.com/office/officeart/2005/8/layout/hierarchy2"/>
    <dgm:cxn modelId="{20BEECC6-D25A-46AC-9B53-841FEC97DD82}" type="presParOf" srcId="{5B45D3AB-2676-41B2-9E87-7B0103BBF2C4}" destId="{E45AF131-1407-4BE8-AFA6-8A1896B93B43}" srcOrd="0" destOrd="0" presId="urn:microsoft.com/office/officeart/2005/8/layout/hierarchy2"/>
    <dgm:cxn modelId="{DAC60F0E-CF04-46F1-822A-DB10ABD4A0FB}" type="presParOf" srcId="{E45AF131-1407-4BE8-AFA6-8A1896B93B43}" destId="{1BAF4052-DB11-4C97-8A2D-343E0BA21FBA}" srcOrd="0" destOrd="0" presId="urn:microsoft.com/office/officeart/2005/8/layout/hierarchy2"/>
    <dgm:cxn modelId="{289F8F22-0E3B-4054-8267-EF2D2CA46CEB}" type="presParOf" srcId="{5B45D3AB-2676-41B2-9E87-7B0103BBF2C4}" destId="{BDB5060B-B9B9-41C0-9EAA-528D450109F3}" srcOrd="1" destOrd="0" presId="urn:microsoft.com/office/officeart/2005/8/layout/hierarchy2"/>
    <dgm:cxn modelId="{DCCBF94E-D7EA-4A6E-B811-FDFED1B34766}" type="presParOf" srcId="{BDB5060B-B9B9-41C0-9EAA-528D450109F3}" destId="{3C8284E8-4EC6-4795-A873-7525D6265342}" srcOrd="0" destOrd="0" presId="urn:microsoft.com/office/officeart/2005/8/layout/hierarchy2"/>
    <dgm:cxn modelId="{ED2ABA26-8B66-4130-8321-B687E57878F0}" type="presParOf" srcId="{BDB5060B-B9B9-41C0-9EAA-528D450109F3}" destId="{8E31C469-4F21-437B-88DB-38A71E7FE1B3}" srcOrd="1" destOrd="0" presId="urn:microsoft.com/office/officeart/2005/8/layout/hierarchy2"/>
    <dgm:cxn modelId="{1CC65C52-DB8C-4038-AFA8-4AE171B4FF17}" type="presParOf" srcId="{3E771AAA-A235-4E3B-8C91-0A918F2A8E1E}" destId="{91204F46-34DB-45C3-9226-99055CAE42E4}" srcOrd="4" destOrd="0" presId="urn:microsoft.com/office/officeart/2005/8/layout/hierarchy2"/>
    <dgm:cxn modelId="{7884100A-8D6D-4D3C-80C9-8C5926B8CC9F}" type="presParOf" srcId="{91204F46-34DB-45C3-9226-99055CAE42E4}" destId="{2BA4832C-4523-475D-887F-09321DD9D63E}" srcOrd="0" destOrd="0" presId="urn:microsoft.com/office/officeart/2005/8/layout/hierarchy2"/>
    <dgm:cxn modelId="{0D24EF35-4E2E-4408-818F-721508C9951B}" type="presParOf" srcId="{3E771AAA-A235-4E3B-8C91-0A918F2A8E1E}" destId="{C5A2E66F-D3DA-4E27-8805-D9A5FEA28975}" srcOrd="5" destOrd="0" presId="urn:microsoft.com/office/officeart/2005/8/layout/hierarchy2"/>
    <dgm:cxn modelId="{59344DDF-CB05-4D3B-853E-66034E3441F6}" type="presParOf" srcId="{C5A2E66F-D3DA-4E27-8805-D9A5FEA28975}" destId="{EF7082AC-2BD9-438D-9363-D18E5CE4EF70}" srcOrd="0" destOrd="0" presId="urn:microsoft.com/office/officeart/2005/8/layout/hierarchy2"/>
    <dgm:cxn modelId="{AE4C5EDB-CCB1-43B0-9BEB-97FC22936B4D}" type="presParOf" srcId="{C5A2E66F-D3DA-4E27-8805-D9A5FEA28975}" destId="{DB879674-B7FE-429D-AF6B-427CC7544EC5}" srcOrd="1" destOrd="0" presId="urn:microsoft.com/office/officeart/2005/8/layout/hierarchy2"/>
    <dgm:cxn modelId="{ACCDC687-BBAC-4818-9A1E-E74AFF7AB5B3}" type="presParOf" srcId="{DB879674-B7FE-429D-AF6B-427CC7544EC5}" destId="{E04E739D-A155-4A07-AF7F-4565EF475924}" srcOrd="0" destOrd="0" presId="urn:microsoft.com/office/officeart/2005/8/layout/hierarchy2"/>
    <dgm:cxn modelId="{A3EE2BCD-CD49-4350-B680-D5CE9EE94539}" type="presParOf" srcId="{E04E739D-A155-4A07-AF7F-4565EF475924}" destId="{411A53AE-8CD1-4726-B862-4CAC96EA71AA}" srcOrd="0" destOrd="0" presId="urn:microsoft.com/office/officeart/2005/8/layout/hierarchy2"/>
    <dgm:cxn modelId="{8FB966B2-D8BA-4645-B86B-E597B529E65E}" type="presParOf" srcId="{DB879674-B7FE-429D-AF6B-427CC7544EC5}" destId="{F54E1072-BF84-4F6D-BC62-663CBE444658}" srcOrd="1" destOrd="0" presId="urn:microsoft.com/office/officeart/2005/8/layout/hierarchy2"/>
    <dgm:cxn modelId="{A180D6C1-3923-40DA-9F39-F30499B42558}" type="presParOf" srcId="{F54E1072-BF84-4F6D-BC62-663CBE444658}" destId="{D12CDAD7-A927-4917-B7C4-ABFF428D2804}" srcOrd="0" destOrd="0" presId="urn:microsoft.com/office/officeart/2005/8/layout/hierarchy2"/>
    <dgm:cxn modelId="{A3489DC2-F84A-47EE-AC81-EC6742CE8B86}" type="presParOf" srcId="{F54E1072-BF84-4F6D-BC62-663CBE444658}" destId="{0E240300-A9EC-4EB5-BFCC-4BEAD3D25701}" srcOrd="1" destOrd="0" presId="urn:microsoft.com/office/officeart/2005/8/layout/hierarchy2"/>
    <dgm:cxn modelId="{6BC16147-519F-4FFA-902A-D38E6B0278D9}" type="presParOf" srcId="{3E771AAA-A235-4E3B-8C91-0A918F2A8E1E}" destId="{46809478-DFF6-401B-86F7-7AB4DC74713F}" srcOrd="6" destOrd="0" presId="urn:microsoft.com/office/officeart/2005/8/layout/hierarchy2"/>
    <dgm:cxn modelId="{EC56B92C-D2A8-4652-9708-76BA8A5C56BC}" type="presParOf" srcId="{46809478-DFF6-401B-86F7-7AB4DC74713F}" destId="{542A9211-DF76-48AF-9FBC-501587B7BA82}" srcOrd="0" destOrd="0" presId="urn:microsoft.com/office/officeart/2005/8/layout/hierarchy2"/>
    <dgm:cxn modelId="{DD33BBEE-F642-4084-847C-7564704ADD3F}" type="presParOf" srcId="{3E771AAA-A235-4E3B-8C91-0A918F2A8E1E}" destId="{3F1AB6A6-6CC8-43B9-85D6-27BD252DF301}" srcOrd="7" destOrd="0" presId="urn:microsoft.com/office/officeart/2005/8/layout/hierarchy2"/>
    <dgm:cxn modelId="{365A99D4-067E-4DAE-9BB9-B8744B8FA32F}" type="presParOf" srcId="{3F1AB6A6-6CC8-43B9-85D6-27BD252DF301}" destId="{2EAF9C22-3ED0-41A9-8B39-111605C0E4CF}" srcOrd="0" destOrd="0" presId="urn:microsoft.com/office/officeart/2005/8/layout/hierarchy2"/>
    <dgm:cxn modelId="{511D1CFA-68CE-4288-89D0-30DD9DF9B5C8}" type="presParOf" srcId="{3F1AB6A6-6CC8-43B9-85D6-27BD252DF301}" destId="{8A603F2A-31C8-4314-BCC6-9027733727B3}" srcOrd="1" destOrd="0" presId="urn:microsoft.com/office/officeart/2005/8/layout/hierarchy2"/>
    <dgm:cxn modelId="{DAD4A2E8-64EF-492C-B2BC-087A11A6D551}" type="presParOf" srcId="{8A603F2A-31C8-4314-BCC6-9027733727B3}" destId="{80919B05-2605-47F0-8675-4D57C37C5CAD}" srcOrd="0" destOrd="0" presId="urn:microsoft.com/office/officeart/2005/8/layout/hierarchy2"/>
    <dgm:cxn modelId="{8101E07B-0732-4305-B67C-08CD41B9CA8D}" type="presParOf" srcId="{80919B05-2605-47F0-8675-4D57C37C5CAD}" destId="{B37C0CB8-0B6F-4DF7-BC47-3C0A3BB595C9}" srcOrd="0" destOrd="0" presId="urn:microsoft.com/office/officeart/2005/8/layout/hierarchy2"/>
    <dgm:cxn modelId="{F8E9BFCC-6C89-40DD-AF9B-62DF6B35D0A9}" type="presParOf" srcId="{8A603F2A-31C8-4314-BCC6-9027733727B3}" destId="{E14CAD69-627F-4A49-860B-3465D4D48911}" srcOrd="1" destOrd="0" presId="urn:microsoft.com/office/officeart/2005/8/layout/hierarchy2"/>
    <dgm:cxn modelId="{CEB30DE2-4807-4B1A-AA5F-7A37960C0BF2}" type="presParOf" srcId="{E14CAD69-627F-4A49-860B-3465D4D48911}" destId="{E5D27239-2316-4966-A2A4-9A36BC016A3E}" srcOrd="0" destOrd="0" presId="urn:microsoft.com/office/officeart/2005/8/layout/hierarchy2"/>
    <dgm:cxn modelId="{60FB68E5-6703-490F-A162-D9E13C886B61}" type="presParOf" srcId="{E14CAD69-627F-4A49-860B-3465D4D48911}" destId="{60430864-DAD7-459D-B33C-C38973832BBA}" srcOrd="1" destOrd="0" presId="urn:microsoft.com/office/officeart/2005/8/layout/hierarchy2"/>
    <dgm:cxn modelId="{70C2414D-B127-4255-931D-6954C751B779}" type="presParOf" srcId="{3E771AAA-A235-4E3B-8C91-0A918F2A8E1E}" destId="{83AE8D0E-BD58-4D97-A21A-7BB0E045201E}" srcOrd="8" destOrd="0" presId="urn:microsoft.com/office/officeart/2005/8/layout/hierarchy2"/>
    <dgm:cxn modelId="{32CDC2F4-1A29-4E7F-9873-7CF076718108}" type="presParOf" srcId="{83AE8D0E-BD58-4D97-A21A-7BB0E045201E}" destId="{6EBC1351-F147-443B-BB9A-0CD24E4029F1}" srcOrd="0" destOrd="0" presId="urn:microsoft.com/office/officeart/2005/8/layout/hierarchy2"/>
    <dgm:cxn modelId="{CD388A5D-2CEE-47E9-AA91-2C131024F572}" type="presParOf" srcId="{3E771AAA-A235-4E3B-8C91-0A918F2A8E1E}" destId="{26BFC25D-DFF4-4515-A08D-CE61CD951795}" srcOrd="9" destOrd="0" presId="urn:microsoft.com/office/officeart/2005/8/layout/hierarchy2"/>
    <dgm:cxn modelId="{7878B5E3-3241-4EF7-9685-CFEB4075F5D2}" type="presParOf" srcId="{26BFC25D-DFF4-4515-A08D-CE61CD951795}" destId="{23DE280B-2005-47E3-9CE9-18E7A8C32B4B}" srcOrd="0" destOrd="0" presId="urn:microsoft.com/office/officeart/2005/8/layout/hierarchy2"/>
    <dgm:cxn modelId="{3DD565F4-5E3A-484D-9341-592ECCFB8340}" type="presParOf" srcId="{26BFC25D-DFF4-4515-A08D-CE61CD951795}" destId="{5A44C4F6-1753-4DEA-A1B0-40F10442360D}" srcOrd="1" destOrd="0" presId="urn:microsoft.com/office/officeart/2005/8/layout/hierarchy2"/>
    <dgm:cxn modelId="{F0FB738C-156A-4DAA-B0C1-1523275A0A4F}" type="presParOf" srcId="{5A44C4F6-1753-4DEA-A1B0-40F10442360D}" destId="{B4FE2ADF-34F7-493E-8D3A-92FC8D122E67}" srcOrd="0" destOrd="0" presId="urn:microsoft.com/office/officeart/2005/8/layout/hierarchy2"/>
    <dgm:cxn modelId="{7418F1FA-C6D2-4BBE-9B0D-2B8C654EE7B3}" type="presParOf" srcId="{B4FE2ADF-34F7-493E-8D3A-92FC8D122E67}" destId="{190AD1B1-7FD8-40E8-80D6-C03BB5278EC7}" srcOrd="0" destOrd="0" presId="urn:microsoft.com/office/officeart/2005/8/layout/hierarchy2"/>
    <dgm:cxn modelId="{36A22F29-9198-442F-B319-BD7BB1E421FD}" type="presParOf" srcId="{5A44C4F6-1753-4DEA-A1B0-40F10442360D}" destId="{18653273-91E4-4CEF-A2C6-0E664B9F1CCA}" srcOrd="1" destOrd="0" presId="urn:microsoft.com/office/officeart/2005/8/layout/hierarchy2"/>
    <dgm:cxn modelId="{814F6C90-83F1-41A3-AD52-D04DB1C884E1}" type="presParOf" srcId="{18653273-91E4-4CEF-A2C6-0E664B9F1CCA}" destId="{A07BC745-1E14-41D3-B900-173FB120AD00}" srcOrd="0" destOrd="0" presId="urn:microsoft.com/office/officeart/2005/8/layout/hierarchy2"/>
    <dgm:cxn modelId="{B86A24E5-A9E8-4C09-9A65-8B65ABC5C3C6}" type="presParOf" srcId="{18653273-91E4-4CEF-A2C6-0E664B9F1CCA}" destId="{B35E1F9B-B18A-487F-A3E6-EF694C6A1A17}" srcOrd="1" destOrd="0" presId="urn:microsoft.com/office/officeart/2005/8/layout/hierarchy2"/>
    <dgm:cxn modelId="{18FE8C4E-8AA3-47D2-A60F-E116B33C0195}" type="presParOf" srcId="{3E771AAA-A235-4E3B-8C91-0A918F2A8E1E}" destId="{9538C01F-A139-4216-A88A-DDA0CE1CAD5D}" srcOrd="10" destOrd="0" presId="urn:microsoft.com/office/officeart/2005/8/layout/hierarchy2"/>
    <dgm:cxn modelId="{65A8813A-A4D8-427D-BB94-3CE4E67FEFD8}" type="presParOf" srcId="{9538C01F-A139-4216-A88A-DDA0CE1CAD5D}" destId="{94C130BE-849E-4394-A41A-BB960E55087A}" srcOrd="0" destOrd="0" presId="urn:microsoft.com/office/officeart/2005/8/layout/hierarchy2"/>
    <dgm:cxn modelId="{91DC37F5-B028-4AC7-B535-96E58A2A496C}" type="presParOf" srcId="{3E771AAA-A235-4E3B-8C91-0A918F2A8E1E}" destId="{3967C1BE-0659-4C00-A99E-EF6F52D48B07}" srcOrd="11" destOrd="0" presId="urn:microsoft.com/office/officeart/2005/8/layout/hierarchy2"/>
    <dgm:cxn modelId="{E6FB573C-A18E-43CD-9669-60488E52ED1A}" type="presParOf" srcId="{3967C1BE-0659-4C00-A99E-EF6F52D48B07}" destId="{37F571AB-4A49-4D10-BBBA-7ED7065E5242}" srcOrd="0" destOrd="0" presId="urn:microsoft.com/office/officeart/2005/8/layout/hierarchy2"/>
    <dgm:cxn modelId="{424689BD-73E6-4F39-9A59-F4245A4F20B0}" type="presParOf" srcId="{3967C1BE-0659-4C00-A99E-EF6F52D48B07}" destId="{86F97941-648A-4EAC-B7D0-7ABC59563840}" srcOrd="1" destOrd="0" presId="urn:microsoft.com/office/officeart/2005/8/layout/hierarchy2"/>
    <dgm:cxn modelId="{5501E56C-1A11-4BED-B1FF-5B03F85AB241}" type="presParOf" srcId="{86F97941-648A-4EAC-B7D0-7ABC59563840}" destId="{B9661AC4-1494-4DFF-87C6-FB0A4EAF67E0}" srcOrd="0" destOrd="0" presId="urn:microsoft.com/office/officeart/2005/8/layout/hierarchy2"/>
    <dgm:cxn modelId="{E71EA72E-906C-4447-92BA-6CB7D594E91A}" type="presParOf" srcId="{B9661AC4-1494-4DFF-87C6-FB0A4EAF67E0}" destId="{AE0D0E41-5242-4B07-87B3-0F9CDC2C7FEA}" srcOrd="0" destOrd="0" presId="urn:microsoft.com/office/officeart/2005/8/layout/hierarchy2"/>
    <dgm:cxn modelId="{02DDC849-2E6A-4D7F-A60E-AAB8AD691065}" type="presParOf" srcId="{86F97941-648A-4EAC-B7D0-7ABC59563840}" destId="{7849DB1D-4B24-4B9D-8F54-11378C31E4A8}" srcOrd="1" destOrd="0" presId="urn:microsoft.com/office/officeart/2005/8/layout/hierarchy2"/>
    <dgm:cxn modelId="{A3270427-C429-4D7E-AAE5-F8715D4D3936}" type="presParOf" srcId="{7849DB1D-4B24-4B9D-8F54-11378C31E4A8}" destId="{1879F097-2447-46DB-B824-B24F47859A83}" srcOrd="0" destOrd="0" presId="urn:microsoft.com/office/officeart/2005/8/layout/hierarchy2"/>
    <dgm:cxn modelId="{126EF512-15F5-4068-AB81-6CF1AC9436A0}" type="presParOf" srcId="{7849DB1D-4B24-4B9D-8F54-11378C31E4A8}" destId="{0172BCFC-5836-438B-94BA-C7F57ACDDC7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23B02-7A00-4E28-95EF-EC1728654C10}">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B96A8-B25F-458F-8836-E81A66B32B8C}">
      <dsp:nvSpPr>
        <dsp:cNvPr id="0" name=""/>
        <dsp:cNvSpPr/>
      </dsp:nvSpPr>
      <dsp:spPr>
        <a:xfrm>
          <a:off x="7075" y="1625600"/>
          <a:ext cx="2568355" cy="2167466"/>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Polyp</a:t>
          </a:r>
          <a:endParaRPr lang="en-US" sz="5500" kern="1200" dirty="0"/>
        </a:p>
      </dsp:txBody>
      <dsp:txXfrm>
        <a:off x="112882" y="1731407"/>
        <a:ext cx="2356741" cy="1955852"/>
      </dsp:txXfrm>
    </dsp:sp>
    <dsp:sp modelId="{BD84F8BD-DB0B-490A-869A-C5129118700D}">
      <dsp:nvSpPr>
        <dsp:cNvPr id="0" name=""/>
        <dsp:cNvSpPr/>
      </dsp:nvSpPr>
      <dsp:spPr>
        <a:xfrm>
          <a:off x="2779822" y="1625600"/>
          <a:ext cx="2568355" cy="2167466"/>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K </a:t>
          </a:r>
          <a:r>
            <a:rPr lang="en-US" sz="5500" kern="1200" dirty="0" err="1" smtClean="0"/>
            <a:t>đại</a:t>
          </a:r>
          <a:r>
            <a:rPr lang="en-US" sz="5500" kern="1200" dirty="0" smtClean="0"/>
            <a:t> </a:t>
          </a:r>
          <a:r>
            <a:rPr lang="en-US" sz="5500" kern="1200" dirty="0" err="1" smtClean="0"/>
            <a:t>tràng</a:t>
          </a:r>
          <a:endParaRPr lang="en-US" sz="5500" kern="1200" dirty="0"/>
        </a:p>
      </dsp:txBody>
      <dsp:txXfrm>
        <a:off x="2885629" y="1731407"/>
        <a:ext cx="2356741" cy="1955852"/>
      </dsp:txXfrm>
    </dsp:sp>
    <dsp:sp modelId="{D5B31BAA-20AE-498A-BF75-8869D7324315}">
      <dsp:nvSpPr>
        <dsp:cNvPr id="0" name=""/>
        <dsp:cNvSpPr/>
      </dsp:nvSpPr>
      <dsp:spPr>
        <a:xfrm>
          <a:off x="5552568" y="1625600"/>
          <a:ext cx="2568355" cy="2167466"/>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K </a:t>
          </a:r>
          <a:r>
            <a:rPr lang="en-US" sz="5500" kern="1200" dirty="0" err="1" smtClean="0"/>
            <a:t>trực</a:t>
          </a:r>
          <a:r>
            <a:rPr lang="en-US" sz="5500" kern="1200" dirty="0" smtClean="0"/>
            <a:t> </a:t>
          </a:r>
          <a:r>
            <a:rPr lang="en-US" sz="5500" kern="1200" dirty="0" err="1" smtClean="0"/>
            <a:t>tràng</a:t>
          </a:r>
          <a:endParaRPr lang="en-US" sz="5500" kern="1200" dirty="0"/>
        </a:p>
      </dsp:txBody>
      <dsp:txXfrm>
        <a:off x="5658375" y="1731407"/>
        <a:ext cx="2356741" cy="19558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6F5A0-628D-4B11-A3E9-D4C2ABF34729}">
      <dsp:nvSpPr>
        <dsp:cNvPr id="0" name=""/>
        <dsp:cNvSpPr/>
      </dsp:nvSpPr>
      <dsp:spPr>
        <a:xfrm>
          <a:off x="12974" y="1935469"/>
          <a:ext cx="1276906" cy="1424037"/>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cT1, N0 </a:t>
          </a:r>
          <a:endParaRPr lang="en-US" sz="2000" b="1" kern="1200" dirty="0"/>
        </a:p>
      </dsp:txBody>
      <dsp:txXfrm>
        <a:off x="50373" y="1972868"/>
        <a:ext cx="1202108" cy="1349239"/>
      </dsp:txXfrm>
    </dsp:sp>
    <dsp:sp modelId="{AEAB3BDD-8879-427B-A671-9F352EBB4B8C}">
      <dsp:nvSpPr>
        <dsp:cNvPr id="0" name=""/>
        <dsp:cNvSpPr/>
      </dsp:nvSpPr>
      <dsp:spPr>
        <a:xfrm>
          <a:off x="1289880" y="2639202"/>
          <a:ext cx="510762" cy="16573"/>
        </a:xfrm>
        <a:custGeom>
          <a:avLst/>
          <a:gdLst/>
          <a:ahLst/>
          <a:cxnLst/>
          <a:rect l="0" t="0" r="0" b="0"/>
          <a:pathLst>
            <a:path>
              <a:moveTo>
                <a:pt x="0" y="8286"/>
              </a:moveTo>
              <a:lnTo>
                <a:pt x="510762" y="8286"/>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532492" y="2634719"/>
        <a:ext cx="25538" cy="25538"/>
      </dsp:txXfrm>
    </dsp:sp>
    <dsp:sp modelId="{94D09D75-42C5-4CB8-9738-AED5DD6DBB0F}">
      <dsp:nvSpPr>
        <dsp:cNvPr id="0" name=""/>
        <dsp:cNvSpPr/>
      </dsp:nvSpPr>
      <dsp:spPr>
        <a:xfrm>
          <a:off x="1800643" y="1733977"/>
          <a:ext cx="1276906" cy="1827023"/>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Cắt</a:t>
          </a:r>
          <a:r>
            <a:rPr lang="en-US" sz="2000" b="1" kern="1200" dirty="0" smtClean="0"/>
            <a:t> </a:t>
          </a:r>
          <a:r>
            <a:rPr lang="en-US" sz="2000" b="1" kern="1200" dirty="0" err="1" smtClean="0"/>
            <a:t>bỏ</a:t>
          </a:r>
          <a:r>
            <a:rPr lang="en-US" sz="2000" b="1" kern="1200" dirty="0" smtClean="0"/>
            <a:t> </a:t>
          </a:r>
          <a:r>
            <a:rPr lang="en-US" sz="2000" b="1" kern="1200" dirty="0" err="1" smtClean="0"/>
            <a:t>xuyên</a:t>
          </a:r>
          <a:r>
            <a:rPr lang="en-US" sz="2000" b="1" kern="1200" dirty="0" smtClean="0"/>
            <a:t> </a:t>
          </a:r>
          <a:r>
            <a:rPr lang="en-US" sz="2000" b="1" kern="1200" dirty="0" err="1" smtClean="0"/>
            <a:t>ống</a:t>
          </a:r>
          <a:r>
            <a:rPr lang="en-US" sz="2000" b="1" kern="1200" dirty="0" smtClean="0"/>
            <a:t> </a:t>
          </a:r>
          <a:r>
            <a:rPr lang="en-US" sz="2000" b="1" kern="1200" dirty="0" err="1" smtClean="0"/>
            <a:t>hậu</a:t>
          </a:r>
          <a:r>
            <a:rPr lang="en-US" sz="2000" b="1" kern="1200" dirty="0" smtClean="0"/>
            <a:t> </a:t>
          </a:r>
          <a:r>
            <a:rPr lang="en-US" sz="2000" b="1" kern="1200" dirty="0" err="1" smtClean="0"/>
            <a:t>môn</a:t>
          </a:r>
          <a:r>
            <a:rPr lang="en-US" sz="2000" b="1" kern="1200" dirty="0" smtClean="0"/>
            <a:t> </a:t>
          </a:r>
          <a:r>
            <a:rPr lang="en-US" sz="2000" b="1" kern="1200" dirty="0" err="1" smtClean="0"/>
            <a:t>nếu</a:t>
          </a:r>
          <a:r>
            <a:rPr lang="en-US" sz="2000" b="1" kern="1200" dirty="0" smtClean="0"/>
            <a:t> </a:t>
          </a:r>
          <a:r>
            <a:rPr lang="en-US" sz="2000" b="1" kern="1200" dirty="0" err="1" smtClean="0"/>
            <a:t>được</a:t>
          </a:r>
          <a:endParaRPr lang="en-US" sz="2000" b="1" kern="1200" dirty="0"/>
        </a:p>
      </dsp:txBody>
      <dsp:txXfrm>
        <a:off x="1838042" y="1771376"/>
        <a:ext cx="1202108" cy="1752225"/>
      </dsp:txXfrm>
    </dsp:sp>
    <dsp:sp modelId="{AAAE3F5C-A761-4BDC-80E5-C5FE079DB419}">
      <dsp:nvSpPr>
        <dsp:cNvPr id="0" name=""/>
        <dsp:cNvSpPr/>
      </dsp:nvSpPr>
      <dsp:spPr>
        <a:xfrm rot="17779602">
          <a:off x="2757084" y="2123083"/>
          <a:ext cx="1151691" cy="16573"/>
        </a:xfrm>
        <a:custGeom>
          <a:avLst/>
          <a:gdLst/>
          <a:ahLst/>
          <a:cxnLst/>
          <a:rect l="0" t="0" r="0" b="0"/>
          <a:pathLst>
            <a:path>
              <a:moveTo>
                <a:pt x="0" y="8286"/>
              </a:moveTo>
              <a:lnTo>
                <a:pt x="1151691" y="8286"/>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3304138" y="2102577"/>
        <a:ext cx="57584" cy="57584"/>
      </dsp:txXfrm>
    </dsp:sp>
    <dsp:sp modelId="{92C4EC4B-4880-4042-868F-73F59CFDA068}">
      <dsp:nvSpPr>
        <dsp:cNvPr id="0" name=""/>
        <dsp:cNvSpPr/>
      </dsp:nvSpPr>
      <dsp:spPr>
        <a:xfrm>
          <a:off x="3588311" y="632728"/>
          <a:ext cx="1276906" cy="196504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T1, </a:t>
          </a:r>
          <a:r>
            <a:rPr lang="en-US" sz="2400" b="1" kern="1200" dirty="0" err="1" smtClean="0"/>
            <a:t>Nx</a:t>
          </a:r>
          <a:r>
            <a:rPr lang="en-US" sz="2400" b="1" kern="1200" dirty="0" smtClean="0"/>
            <a:t>, </a:t>
          </a:r>
          <a:r>
            <a:rPr lang="en-US" sz="2400" b="1" kern="1200" dirty="0" err="1" smtClean="0"/>
            <a:t>rìa</a:t>
          </a:r>
          <a:r>
            <a:rPr lang="en-US" sz="2400" b="1" kern="1200" dirty="0" smtClean="0"/>
            <a:t> </a:t>
          </a:r>
          <a:r>
            <a:rPr lang="en-US" sz="2400" b="1" kern="1200" dirty="0" err="1" smtClean="0"/>
            <a:t>âm</a:t>
          </a:r>
          <a:r>
            <a:rPr lang="en-US" sz="2400" b="1" kern="1200" dirty="0" smtClean="0"/>
            <a:t> </a:t>
          </a:r>
          <a:r>
            <a:rPr lang="en-US" sz="2400" b="1" kern="1200" dirty="0" err="1" smtClean="0"/>
            <a:t>tính</a:t>
          </a:r>
          <a:r>
            <a:rPr lang="en-US" sz="2400" b="1" kern="1200" dirty="0" smtClean="0"/>
            <a:t> </a:t>
          </a:r>
          <a:endParaRPr lang="en-US" sz="2400" b="1" kern="1200" dirty="0"/>
        </a:p>
      </dsp:txBody>
      <dsp:txXfrm>
        <a:off x="3625710" y="670127"/>
        <a:ext cx="1202108" cy="1890245"/>
      </dsp:txXfrm>
    </dsp:sp>
    <dsp:sp modelId="{79C1A02A-B86B-4D62-B3E7-0002B92E83BD}">
      <dsp:nvSpPr>
        <dsp:cNvPr id="0" name=""/>
        <dsp:cNvSpPr/>
      </dsp:nvSpPr>
      <dsp:spPr>
        <a:xfrm>
          <a:off x="4865218" y="1606964"/>
          <a:ext cx="596174" cy="16573"/>
        </a:xfrm>
        <a:custGeom>
          <a:avLst/>
          <a:gdLst/>
          <a:ahLst/>
          <a:cxnLst/>
          <a:rect l="0" t="0" r="0" b="0"/>
          <a:pathLst>
            <a:path>
              <a:moveTo>
                <a:pt x="0" y="8286"/>
              </a:moveTo>
              <a:lnTo>
                <a:pt x="596174"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148401" y="1600346"/>
        <a:ext cx="29808" cy="29808"/>
      </dsp:txXfrm>
    </dsp:sp>
    <dsp:sp modelId="{50B01717-0CB5-40B6-A063-6709A1712199}">
      <dsp:nvSpPr>
        <dsp:cNvPr id="0" name=""/>
        <dsp:cNvSpPr/>
      </dsp:nvSpPr>
      <dsp:spPr>
        <a:xfrm>
          <a:off x="5461393" y="1296024"/>
          <a:ext cx="1276906" cy="638453"/>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Theo </a:t>
          </a:r>
          <a:r>
            <a:rPr lang="en-US" sz="2000" b="1" kern="1200" dirty="0" err="1" smtClean="0"/>
            <a:t>dõi</a:t>
          </a:r>
          <a:endParaRPr lang="en-US" sz="2000" b="1" kern="1200" dirty="0"/>
        </a:p>
      </dsp:txBody>
      <dsp:txXfrm>
        <a:off x="5480093" y="1314724"/>
        <a:ext cx="1239506" cy="601053"/>
      </dsp:txXfrm>
    </dsp:sp>
    <dsp:sp modelId="{76310BA9-88F3-4DC5-BBCE-F4E6448CEDB8}">
      <dsp:nvSpPr>
        <dsp:cNvPr id="0" name=""/>
        <dsp:cNvSpPr/>
      </dsp:nvSpPr>
      <dsp:spPr>
        <a:xfrm rot="3973030">
          <a:off x="2699656" y="3218699"/>
          <a:ext cx="1266548" cy="16573"/>
        </a:xfrm>
        <a:custGeom>
          <a:avLst/>
          <a:gdLst/>
          <a:ahLst/>
          <a:cxnLst/>
          <a:rect l="0" t="0" r="0" b="0"/>
          <a:pathLst>
            <a:path>
              <a:moveTo>
                <a:pt x="0" y="8286"/>
              </a:moveTo>
              <a:lnTo>
                <a:pt x="1266548" y="8286"/>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3301266" y="3195322"/>
        <a:ext cx="63327" cy="63327"/>
      </dsp:txXfrm>
    </dsp:sp>
    <dsp:sp modelId="{2FFE931B-9675-44AB-9B12-C9F5A92E1415}">
      <dsp:nvSpPr>
        <dsp:cNvPr id="0" name=""/>
        <dsp:cNvSpPr/>
      </dsp:nvSpPr>
      <dsp:spPr>
        <a:xfrm>
          <a:off x="3588311" y="2950715"/>
          <a:ext cx="1276906" cy="171153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T1, </a:t>
          </a:r>
          <a:r>
            <a:rPr lang="en-US" sz="1800" b="1" kern="1200" dirty="0" err="1" smtClean="0"/>
            <a:t>Nx</a:t>
          </a:r>
          <a:r>
            <a:rPr lang="en-US" sz="1800" b="1" kern="1200" dirty="0" smtClean="0"/>
            <a:t> </a:t>
          </a:r>
          <a:r>
            <a:rPr lang="en-US" sz="1800" b="1" kern="1200" dirty="0" err="1" smtClean="0"/>
            <a:t>với</a:t>
          </a:r>
          <a:r>
            <a:rPr lang="en-US" sz="1800" b="1" kern="1200" dirty="0" smtClean="0"/>
            <a:t> </a:t>
          </a:r>
          <a:r>
            <a:rPr lang="en-US" sz="1800" b="1" kern="1200" dirty="0" err="1" smtClean="0"/>
            <a:t>hình</a:t>
          </a:r>
          <a:r>
            <a:rPr lang="en-US" sz="1800" b="1" kern="1200" dirty="0" smtClean="0"/>
            <a:t> </a:t>
          </a:r>
          <a:r>
            <a:rPr lang="en-US" sz="1800" b="1" kern="1200" dirty="0" err="1" smtClean="0"/>
            <a:t>ảnh</a:t>
          </a:r>
          <a:r>
            <a:rPr lang="en-US" sz="1800" b="1" kern="1200" dirty="0" smtClean="0"/>
            <a:t> </a:t>
          </a:r>
          <a:r>
            <a:rPr lang="en-US" sz="1800" b="1" kern="1200" dirty="0" err="1" smtClean="0"/>
            <a:t>nguy</a:t>
          </a:r>
          <a:r>
            <a:rPr lang="en-US" sz="1800" b="1" kern="1200" dirty="0" smtClean="0"/>
            <a:t> </a:t>
          </a:r>
          <a:r>
            <a:rPr lang="en-US" sz="1800" b="1" kern="1200" dirty="0" err="1" smtClean="0"/>
            <a:t>cơ</a:t>
          </a:r>
          <a:r>
            <a:rPr lang="en-US" sz="1800" b="1" kern="1200" dirty="0" smtClean="0"/>
            <a:t> </a:t>
          </a:r>
          <a:r>
            <a:rPr lang="en-US" sz="1800" b="1" kern="1200" dirty="0" err="1" smtClean="0"/>
            <a:t>cao</a:t>
          </a:r>
          <a:r>
            <a:rPr lang="en-US" sz="1800" b="1" kern="1200" dirty="0" smtClean="0"/>
            <a:t> </a:t>
          </a:r>
          <a:r>
            <a:rPr lang="en-US" sz="1800" b="1" kern="1200" dirty="0" err="1" smtClean="0"/>
            <a:t>hoặc</a:t>
          </a:r>
          <a:r>
            <a:rPr lang="en-US" sz="1800" b="1" kern="1200" dirty="0" smtClean="0"/>
            <a:t> T2, </a:t>
          </a:r>
          <a:r>
            <a:rPr lang="en-US" sz="1800" b="1" kern="1200" dirty="0" err="1" smtClean="0"/>
            <a:t>Nx</a:t>
          </a:r>
          <a:endParaRPr lang="en-US" sz="1800" b="1" kern="1200" dirty="0"/>
        </a:p>
      </dsp:txBody>
      <dsp:txXfrm>
        <a:off x="3625710" y="2988114"/>
        <a:ext cx="1202108" cy="1636735"/>
      </dsp:txXfrm>
    </dsp:sp>
    <dsp:sp modelId="{40C1A150-DC63-4731-A6B0-349A814D1802}">
      <dsp:nvSpPr>
        <dsp:cNvPr id="0" name=""/>
        <dsp:cNvSpPr/>
      </dsp:nvSpPr>
      <dsp:spPr>
        <a:xfrm>
          <a:off x="4865218" y="3798195"/>
          <a:ext cx="510762" cy="16573"/>
        </a:xfrm>
        <a:custGeom>
          <a:avLst/>
          <a:gdLst/>
          <a:ahLst/>
          <a:cxnLst/>
          <a:rect l="0" t="0" r="0" b="0"/>
          <a:pathLst>
            <a:path>
              <a:moveTo>
                <a:pt x="0" y="8286"/>
              </a:moveTo>
              <a:lnTo>
                <a:pt x="510762"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107830" y="3793713"/>
        <a:ext cx="25538" cy="25538"/>
      </dsp:txXfrm>
    </dsp:sp>
    <dsp:sp modelId="{9DEFE8AE-228E-44AD-8EBC-03489F60C7B4}">
      <dsp:nvSpPr>
        <dsp:cNvPr id="0" name=""/>
        <dsp:cNvSpPr/>
      </dsp:nvSpPr>
      <dsp:spPr>
        <a:xfrm>
          <a:off x="5375980" y="3118230"/>
          <a:ext cx="1276906" cy="1376505"/>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Cắt</a:t>
          </a:r>
          <a:r>
            <a:rPr lang="en-US" sz="2000" b="1" kern="1200" dirty="0" smtClean="0"/>
            <a:t> </a:t>
          </a:r>
          <a:r>
            <a:rPr lang="en-US" sz="2000" b="1" kern="1200" dirty="0" err="1" smtClean="0"/>
            <a:t>bỏ</a:t>
          </a:r>
          <a:r>
            <a:rPr lang="en-US" sz="2000" b="1" kern="1200" dirty="0" smtClean="0"/>
            <a:t> </a:t>
          </a:r>
          <a:r>
            <a:rPr lang="en-US" sz="2000" b="1" kern="1200" dirty="0" err="1" smtClean="0"/>
            <a:t>xuyên</a:t>
          </a:r>
          <a:r>
            <a:rPr lang="en-US" sz="2000" b="1" kern="1200" dirty="0" smtClean="0"/>
            <a:t> </a:t>
          </a:r>
          <a:r>
            <a:rPr lang="en-US" sz="2000" b="1" kern="1200" dirty="0" err="1" smtClean="0"/>
            <a:t>bụng</a:t>
          </a:r>
          <a:endParaRPr lang="en-US" sz="2000" b="1" kern="1200" dirty="0"/>
        </a:p>
      </dsp:txBody>
      <dsp:txXfrm>
        <a:off x="5413379" y="3155629"/>
        <a:ext cx="1202108" cy="1301707"/>
      </dsp:txXfrm>
    </dsp:sp>
    <dsp:sp modelId="{D6E68D24-B6A0-4BCB-8113-D6EA59F6FB94}">
      <dsp:nvSpPr>
        <dsp:cNvPr id="0" name=""/>
        <dsp:cNvSpPr/>
      </dsp:nvSpPr>
      <dsp:spPr>
        <a:xfrm rot="17778778">
          <a:off x="6332143" y="3281765"/>
          <a:ext cx="1152249" cy="16573"/>
        </a:xfrm>
        <a:custGeom>
          <a:avLst/>
          <a:gdLst/>
          <a:ahLst/>
          <a:cxnLst/>
          <a:rect l="0" t="0" r="0" b="0"/>
          <a:pathLst>
            <a:path>
              <a:moveTo>
                <a:pt x="0" y="8286"/>
              </a:moveTo>
              <a:lnTo>
                <a:pt x="1152249"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6879462" y="3261245"/>
        <a:ext cx="57612" cy="57612"/>
      </dsp:txXfrm>
    </dsp:sp>
    <dsp:sp modelId="{C99B5BD4-71B5-4B9D-80B6-51C8AD19216C}">
      <dsp:nvSpPr>
        <dsp:cNvPr id="0" name=""/>
        <dsp:cNvSpPr/>
      </dsp:nvSpPr>
      <dsp:spPr>
        <a:xfrm>
          <a:off x="7163649" y="2030245"/>
          <a:ext cx="1276906" cy="1486753"/>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pT1-2, N0, M0 </a:t>
          </a:r>
          <a:endParaRPr lang="en-US" sz="2000" b="1" kern="1200" dirty="0"/>
        </a:p>
      </dsp:txBody>
      <dsp:txXfrm>
        <a:off x="7201048" y="2067644"/>
        <a:ext cx="1202108" cy="1411955"/>
      </dsp:txXfrm>
    </dsp:sp>
    <dsp:sp modelId="{23272ACB-4B68-4475-9590-9D5D706A4CB4}">
      <dsp:nvSpPr>
        <dsp:cNvPr id="0" name=""/>
        <dsp:cNvSpPr/>
      </dsp:nvSpPr>
      <dsp:spPr>
        <a:xfrm>
          <a:off x="8440556" y="2765335"/>
          <a:ext cx="510762" cy="16573"/>
        </a:xfrm>
        <a:custGeom>
          <a:avLst/>
          <a:gdLst/>
          <a:ahLst/>
          <a:cxnLst/>
          <a:rect l="0" t="0" r="0" b="0"/>
          <a:pathLst>
            <a:path>
              <a:moveTo>
                <a:pt x="0" y="8286"/>
              </a:moveTo>
              <a:lnTo>
                <a:pt x="510762"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8683168" y="2760852"/>
        <a:ext cx="25538" cy="25538"/>
      </dsp:txXfrm>
    </dsp:sp>
    <dsp:sp modelId="{7CE15FAD-E57D-406A-874F-B124EC4EDC2F}">
      <dsp:nvSpPr>
        <dsp:cNvPr id="0" name=""/>
        <dsp:cNvSpPr/>
      </dsp:nvSpPr>
      <dsp:spPr>
        <a:xfrm>
          <a:off x="8951318" y="2454395"/>
          <a:ext cx="1276906" cy="638453"/>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Theo </a:t>
          </a:r>
          <a:r>
            <a:rPr lang="en-US" sz="2000" b="1" kern="1200" dirty="0" err="1" smtClean="0"/>
            <a:t>dõi</a:t>
          </a:r>
          <a:endParaRPr lang="en-US" sz="2000" b="1" kern="1200" dirty="0"/>
        </a:p>
      </dsp:txBody>
      <dsp:txXfrm>
        <a:off x="8970018" y="2473095"/>
        <a:ext cx="1239506" cy="601053"/>
      </dsp:txXfrm>
    </dsp:sp>
    <dsp:sp modelId="{D1B0CA38-A9F2-4DBA-8D5B-A8A39412378B}">
      <dsp:nvSpPr>
        <dsp:cNvPr id="0" name=""/>
        <dsp:cNvSpPr/>
      </dsp:nvSpPr>
      <dsp:spPr>
        <a:xfrm>
          <a:off x="10228224" y="2765335"/>
          <a:ext cx="510762" cy="16573"/>
        </a:xfrm>
        <a:custGeom>
          <a:avLst/>
          <a:gdLst/>
          <a:ahLst/>
          <a:cxnLst/>
          <a:rect l="0" t="0" r="0" b="0"/>
          <a:pathLst>
            <a:path>
              <a:moveTo>
                <a:pt x="0" y="8286"/>
              </a:moveTo>
              <a:lnTo>
                <a:pt x="510762"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0470837" y="2760852"/>
        <a:ext cx="25538" cy="25538"/>
      </dsp:txXfrm>
    </dsp:sp>
    <dsp:sp modelId="{A6C8D0CE-3581-458E-9B53-C082ABB75052}">
      <dsp:nvSpPr>
        <dsp:cNvPr id="0" name=""/>
        <dsp:cNvSpPr/>
      </dsp:nvSpPr>
      <dsp:spPr>
        <a:xfrm>
          <a:off x="10738987" y="2454395"/>
          <a:ext cx="1276906" cy="638453"/>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REC 8</a:t>
          </a:r>
          <a:endParaRPr lang="en-US" sz="1400" kern="1200" dirty="0"/>
        </a:p>
      </dsp:txBody>
      <dsp:txXfrm>
        <a:off x="10757687" y="2473095"/>
        <a:ext cx="1239506" cy="601053"/>
      </dsp:txXfrm>
    </dsp:sp>
    <dsp:sp modelId="{CDE0FC1E-D344-408C-B610-D74A3F659E86}">
      <dsp:nvSpPr>
        <dsp:cNvPr id="0" name=""/>
        <dsp:cNvSpPr/>
      </dsp:nvSpPr>
      <dsp:spPr>
        <a:xfrm rot="3686705">
          <a:off x="6373998" y="4267476"/>
          <a:ext cx="1068539" cy="16573"/>
        </a:xfrm>
        <a:custGeom>
          <a:avLst/>
          <a:gdLst/>
          <a:ahLst/>
          <a:cxnLst/>
          <a:rect l="0" t="0" r="0" b="0"/>
          <a:pathLst>
            <a:path>
              <a:moveTo>
                <a:pt x="0" y="8286"/>
              </a:moveTo>
              <a:lnTo>
                <a:pt x="1068539"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6881554" y="4249049"/>
        <a:ext cx="53426" cy="53426"/>
      </dsp:txXfrm>
    </dsp:sp>
    <dsp:sp modelId="{3B7C7ADF-71BF-4A02-A3D6-D9B87AB43537}">
      <dsp:nvSpPr>
        <dsp:cNvPr id="0" name=""/>
        <dsp:cNvSpPr/>
      </dsp:nvSpPr>
      <dsp:spPr>
        <a:xfrm>
          <a:off x="7163649" y="3907367"/>
          <a:ext cx="1276906" cy="1675352"/>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pT3-4, N0, M0 </a:t>
          </a:r>
          <a:r>
            <a:rPr lang="en-US" sz="1800" b="1" kern="1200" dirty="0" err="1" smtClean="0"/>
            <a:t>hoặc</a:t>
          </a:r>
          <a:r>
            <a:rPr lang="en-US" sz="1800" b="1" kern="1200" dirty="0" smtClean="0"/>
            <a:t> pT1-4, N1-2 </a:t>
          </a:r>
          <a:endParaRPr lang="en-US" sz="1800" b="1" kern="1200" dirty="0"/>
        </a:p>
      </dsp:txBody>
      <dsp:txXfrm>
        <a:off x="7201048" y="3944766"/>
        <a:ext cx="1202108" cy="1600554"/>
      </dsp:txXfrm>
    </dsp:sp>
    <dsp:sp modelId="{01E64AFF-9C84-4310-A97B-A1BD7F883A33}">
      <dsp:nvSpPr>
        <dsp:cNvPr id="0" name=""/>
        <dsp:cNvSpPr/>
      </dsp:nvSpPr>
      <dsp:spPr>
        <a:xfrm>
          <a:off x="8440556" y="4736757"/>
          <a:ext cx="454565" cy="16573"/>
        </a:xfrm>
        <a:custGeom>
          <a:avLst/>
          <a:gdLst/>
          <a:ahLst/>
          <a:cxnLst/>
          <a:rect l="0" t="0" r="0" b="0"/>
          <a:pathLst>
            <a:path>
              <a:moveTo>
                <a:pt x="0" y="8286"/>
              </a:moveTo>
              <a:lnTo>
                <a:pt x="454565" y="828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8656474" y="4733679"/>
        <a:ext cx="22728" cy="22728"/>
      </dsp:txXfrm>
    </dsp:sp>
    <dsp:sp modelId="{EFA9038F-2F37-403D-93E8-13946D74CB39}">
      <dsp:nvSpPr>
        <dsp:cNvPr id="0" name=""/>
        <dsp:cNvSpPr/>
      </dsp:nvSpPr>
      <dsp:spPr>
        <a:xfrm>
          <a:off x="8895121" y="3188616"/>
          <a:ext cx="2845828" cy="3112855"/>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FOLFOX or </a:t>
          </a:r>
          <a:r>
            <a:rPr lang="en-US" sz="1800" b="1" kern="1200" dirty="0" err="1" smtClean="0"/>
            <a:t>Capeox</a:t>
          </a:r>
          <a:r>
            <a:rPr lang="en-US" sz="1800" b="1" kern="1200" dirty="0" smtClean="0"/>
            <a:t> </a:t>
          </a:r>
        </a:p>
        <a:p>
          <a:pPr lvl="0" algn="ctr" defTabSz="800100">
            <a:lnSpc>
              <a:spcPct val="90000"/>
            </a:lnSpc>
            <a:spcBef>
              <a:spcPct val="0"/>
            </a:spcBef>
            <a:spcAft>
              <a:spcPct val="35000"/>
            </a:spcAft>
          </a:pPr>
          <a:r>
            <a:rPr lang="en-US" sz="1800" b="1" kern="1200" dirty="0" smtClean="0"/>
            <a:t> 5-FU/</a:t>
          </a:r>
          <a:r>
            <a:rPr lang="en-US" sz="1800" b="1" kern="1200" dirty="0" err="1" smtClean="0"/>
            <a:t>leucovorin</a:t>
          </a:r>
          <a:r>
            <a:rPr lang="en-US" sz="1800" b="1" kern="1200" dirty="0" smtClean="0"/>
            <a:t>  </a:t>
          </a:r>
          <a:r>
            <a:rPr lang="en-US" sz="1800" b="1" kern="1200" dirty="0" err="1" smtClean="0"/>
            <a:t>capacetabine</a:t>
          </a:r>
          <a:r>
            <a:rPr lang="en-US" sz="1800" b="1" kern="1200" dirty="0" smtClean="0"/>
            <a:t>, </a:t>
          </a:r>
        </a:p>
        <a:p>
          <a:pPr lvl="0" algn="ctr" defTabSz="800100">
            <a:lnSpc>
              <a:spcPct val="90000"/>
            </a:lnSpc>
            <a:spcBef>
              <a:spcPct val="0"/>
            </a:spcBef>
            <a:spcAft>
              <a:spcPct val="35000"/>
            </a:spcAft>
          </a:pPr>
          <a:r>
            <a:rPr lang="en-US" sz="1800" b="1" kern="1200" dirty="0" err="1" smtClean="0"/>
            <a:t>rồi</a:t>
          </a:r>
          <a:r>
            <a:rPr lang="en-US" sz="1800" b="1" kern="1200" dirty="0" smtClean="0"/>
            <a:t> </a:t>
          </a:r>
          <a:r>
            <a:rPr lang="en-US" sz="1800" b="1" kern="1200" dirty="0" err="1" smtClean="0"/>
            <a:t>capecitabine</a:t>
          </a:r>
          <a:r>
            <a:rPr lang="en-US" sz="1800" b="1" kern="1200" dirty="0" smtClean="0"/>
            <a:t>/RT or </a:t>
          </a:r>
          <a:r>
            <a:rPr lang="en-US" sz="1800" b="1" kern="1200" dirty="0" err="1" smtClean="0"/>
            <a:t>tiêm</a:t>
          </a:r>
          <a:r>
            <a:rPr lang="en-US" sz="1800" b="1" kern="1200" dirty="0" smtClean="0"/>
            <a:t> </a:t>
          </a:r>
          <a:r>
            <a:rPr lang="en-US" sz="1800" b="1" kern="1200" dirty="0" err="1" smtClean="0"/>
            <a:t>mạch</a:t>
          </a:r>
          <a:r>
            <a:rPr lang="en-US" sz="1800" b="1" kern="1200" dirty="0" smtClean="0"/>
            <a:t> 5-FU/RT or bolus  5-FU/</a:t>
          </a:r>
          <a:r>
            <a:rPr lang="en-US" sz="1800" b="1" kern="1200" dirty="0" err="1" smtClean="0"/>
            <a:t>leucovorin</a:t>
          </a:r>
          <a:r>
            <a:rPr lang="en-US" sz="1800" b="1" kern="1200" dirty="0" smtClean="0"/>
            <a:t>/RT, </a:t>
          </a:r>
          <a:r>
            <a:rPr lang="en-US" sz="1800" b="1" kern="1200" dirty="0" err="1" smtClean="0"/>
            <a:t>rồi</a:t>
          </a:r>
          <a:r>
            <a:rPr lang="en-US" sz="1800" b="1" kern="1200" dirty="0" smtClean="0"/>
            <a:t> FOLFOX or </a:t>
          </a:r>
          <a:r>
            <a:rPr lang="en-US" sz="1800" b="1" kern="1200" dirty="0" err="1" smtClean="0"/>
            <a:t>Capeox</a:t>
          </a:r>
          <a:r>
            <a:rPr lang="en-US" sz="1800" b="1" kern="1200" dirty="0" smtClean="0"/>
            <a:t>  or 5-FU/</a:t>
          </a:r>
          <a:r>
            <a:rPr lang="en-US" sz="1800" b="1" kern="1200" dirty="0" err="1" smtClean="0"/>
            <a:t>leucoverin</a:t>
          </a:r>
          <a:r>
            <a:rPr lang="en-US" sz="1800" b="1" kern="1200" dirty="0" smtClean="0"/>
            <a:t>  </a:t>
          </a:r>
          <a:r>
            <a:rPr lang="en-US" sz="1800" b="1" kern="1200" dirty="0" err="1" smtClean="0"/>
            <a:t>hoặc</a:t>
          </a:r>
          <a:r>
            <a:rPr lang="en-US" sz="1800" b="1" kern="1200" dirty="0" smtClean="0"/>
            <a:t> </a:t>
          </a:r>
          <a:r>
            <a:rPr lang="en-US" sz="1800" b="1" kern="1200" dirty="0" err="1" smtClean="0"/>
            <a:t>capecitabine</a:t>
          </a:r>
          <a:endParaRPr lang="en-US" sz="1800" b="1" kern="1200" dirty="0"/>
        </a:p>
      </dsp:txBody>
      <dsp:txXfrm>
        <a:off x="8978472" y="3271967"/>
        <a:ext cx="2679126" cy="29461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A61D2-EFB4-454F-8702-C22291EC434D}">
      <dsp:nvSpPr>
        <dsp:cNvPr id="0" name=""/>
        <dsp:cNvSpPr/>
      </dsp:nvSpPr>
      <dsp:spPr>
        <a:xfrm>
          <a:off x="6895" y="2393898"/>
          <a:ext cx="1833258" cy="916629"/>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cT1-2, N0 </a:t>
          </a:r>
          <a:endParaRPr lang="en-US" sz="1800" b="1" kern="1200" dirty="0"/>
        </a:p>
      </dsp:txBody>
      <dsp:txXfrm>
        <a:off x="33742" y="2420745"/>
        <a:ext cx="1779564" cy="862935"/>
      </dsp:txXfrm>
    </dsp:sp>
    <dsp:sp modelId="{AC103927-3F5D-4580-AB8E-C4AB31DF80CA}">
      <dsp:nvSpPr>
        <dsp:cNvPr id="0" name=""/>
        <dsp:cNvSpPr/>
      </dsp:nvSpPr>
      <dsp:spPr>
        <a:xfrm>
          <a:off x="1840153" y="2840183"/>
          <a:ext cx="733303" cy="24058"/>
        </a:xfrm>
        <a:custGeom>
          <a:avLst/>
          <a:gdLst/>
          <a:ahLst/>
          <a:cxnLst/>
          <a:rect l="0" t="0" r="0" b="0"/>
          <a:pathLst>
            <a:path>
              <a:moveTo>
                <a:pt x="0" y="12029"/>
              </a:moveTo>
              <a:lnTo>
                <a:pt x="733303" y="12029"/>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188472" y="2833880"/>
        <a:ext cx="36665" cy="36665"/>
      </dsp:txXfrm>
    </dsp:sp>
    <dsp:sp modelId="{08E09C52-6B7C-47B8-B73D-CDA921A5DE4F}">
      <dsp:nvSpPr>
        <dsp:cNvPr id="0" name=""/>
        <dsp:cNvSpPr/>
      </dsp:nvSpPr>
      <dsp:spPr>
        <a:xfrm>
          <a:off x="2573456" y="2001328"/>
          <a:ext cx="1833258" cy="1701768"/>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err="1" smtClean="0"/>
            <a:t>Cắt</a:t>
          </a:r>
          <a:r>
            <a:rPr lang="en-US" sz="2400" b="1" kern="1200" dirty="0" smtClean="0"/>
            <a:t> </a:t>
          </a:r>
          <a:r>
            <a:rPr lang="en-US" sz="2400" b="1" kern="1200" dirty="0" err="1" smtClean="0"/>
            <a:t>bỏ</a:t>
          </a:r>
          <a:r>
            <a:rPr lang="en-US" sz="2400" b="1" kern="1200" dirty="0" smtClean="0"/>
            <a:t> qua </a:t>
          </a:r>
          <a:r>
            <a:rPr lang="en-US" sz="2400" b="1" kern="1200" dirty="0" err="1" smtClean="0"/>
            <a:t>ngả</a:t>
          </a:r>
          <a:r>
            <a:rPr lang="en-US" sz="2400" b="1" kern="1200" dirty="0" smtClean="0"/>
            <a:t> </a:t>
          </a:r>
          <a:r>
            <a:rPr lang="en-US" sz="2400" b="1" kern="1200" dirty="0" err="1" smtClean="0"/>
            <a:t>bụng</a:t>
          </a:r>
          <a:endParaRPr lang="en-US" sz="2400" b="1" kern="1200" dirty="0"/>
        </a:p>
      </dsp:txBody>
      <dsp:txXfrm>
        <a:off x="2623299" y="2051171"/>
        <a:ext cx="1733572" cy="1602082"/>
      </dsp:txXfrm>
    </dsp:sp>
    <dsp:sp modelId="{8E06B9FE-B4AA-4A35-A348-EA3238B63C36}">
      <dsp:nvSpPr>
        <dsp:cNvPr id="0" name=""/>
        <dsp:cNvSpPr/>
      </dsp:nvSpPr>
      <dsp:spPr>
        <a:xfrm rot="18391372">
          <a:off x="4128660" y="2288259"/>
          <a:ext cx="1373595" cy="24058"/>
        </a:xfrm>
        <a:custGeom>
          <a:avLst/>
          <a:gdLst/>
          <a:ahLst/>
          <a:cxnLst/>
          <a:rect l="0" t="0" r="0" b="0"/>
          <a:pathLst>
            <a:path>
              <a:moveTo>
                <a:pt x="0" y="12029"/>
              </a:moveTo>
              <a:lnTo>
                <a:pt x="1373595" y="12029"/>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781118" y="2265948"/>
        <a:ext cx="68679" cy="68679"/>
      </dsp:txXfrm>
    </dsp:sp>
    <dsp:sp modelId="{8B0EA10A-BA49-4368-8217-0F9EE8AE6B8D}">
      <dsp:nvSpPr>
        <dsp:cNvPr id="0" name=""/>
        <dsp:cNvSpPr/>
      </dsp:nvSpPr>
      <dsp:spPr>
        <a:xfrm>
          <a:off x="5224201" y="1290049"/>
          <a:ext cx="1833258" cy="916629"/>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pT1-2, N0</a:t>
          </a:r>
          <a:endParaRPr lang="en-US" sz="1800" b="1" kern="1200" dirty="0"/>
        </a:p>
      </dsp:txBody>
      <dsp:txXfrm>
        <a:off x="5251048" y="1316896"/>
        <a:ext cx="1779564" cy="862935"/>
      </dsp:txXfrm>
    </dsp:sp>
    <dsp:sp modelId="{C3834456-1BEB-4EF6-98A3-884D72472451}">
      <dsp:nvSpPr>
        <dsp:cNvPr id="0" name=""/>
        <dsp:cNvSpPr/>
      </dsp:nvSpPr>
      <dsp:spPr>
        <a:xfrm>
          <a:off x="7057460" y="1736335"/>
          <a:ext cx="649120" cy="24058"/>
        </a:xfrm>
        <a:custGeom>
          <a:avLst/>
          <a:gdLst/>
          <a:ahLst/>
          <a:cxnLst/>
          <a:rect l="0" t="0" r="0" b="0"/>
          <a:pathLst>
            <a:path>
              <a:moveTo>
                <a:pt x="0" y="12029"/>
              </a:moveTo>
              <a:lnTo>
                <a:pt x="649120" y="1202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365792" y="1732136"/>
        <a:ext cx="32456" cy="32456"/>
      </dsp:txXfrm>
    </dsp:sp>
    <dsp:sp modelId="{65D69CC9-9263-452F-870A-8DF9317C9AA1}">
      <dsp:nvSpPr>
        <dsp:cNvPr id="0" name=""/>
        <dsp:cNvSpPr/>
      </dsp:nvSpPr>
      <dsp:spPr>
        <a:xfrm>
          <a:off x="7706580" y="1290049"/>
          <a:ext cx="1833258" cy="916629"/>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Theo </a:t>
          </a:r>
          <a:r>
            <a:rPr lang="en-US" sz="1800" b="1" kern="1200" dirty="0" err="1" smtClean="0"/>
            <a:t>dõi</a:t>
          </a:r>
          <a:endParaRPr lang="en-US" sz="1800" b="1" kern="1200" dirty="0"/>
        </a:p>
      </dsp:txBody>
      <dsp:txXfrm>
        <a:off x="7733427" y="1316896"/>
        <a:ext cx="1779564" cy="862935"/>
      </dsp:txXfrm>
    </dsp:sp>
    <dsp:sp modelId="{E8A68C05-E677-4425-B386-E0ACE89A8E32}">
      <dsp:nvSpPr>
        <dsp:cNvPr id="0" name=""/>
        <dsp:cNvSpPr/>
      </dsp:nvSpPr>
      <dsp:spPr>
        <a:xfrm>
          <a:off x="9539839" y="1736335"/>
          <a:ext cx="733303" cy="24058"/>
        </a:xfrm>
        <a:custGeom>
          <a:avLst/>
          <a:gdLst/>
          <a:ahLst/>
          <a:cxnLst/>
          <a:rect l="0" t="0" r="0" b="0"/>
          <a:pathLst>
            <a:path>
              <a:moveTo>
                <a:pt x="0" y="12029"/>
              </a:moveTo>
              <a:lnTo>
                <a:pt x="733303" y="1202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9888158" y="1730031"/>
        <a:ext cx="36665" cy="36665"/>
      </dsp:txXfrm>
    </dsp:sp>
    <dsp:sp modelId="{93D11FE1-AE26-491B-97C2-BF109405282F}">
      <dsp:nvSpPr>
        <dsp:cNvPr id="0" name=""/>
        <dsp:cNvSpPr/>
      </dsp:nvSpPr>
      <dsp:spPr>
        <a:xfrm>
          <a:off x="10273142" y="1290049"/>
          <a:ext cx="1833258" cy="916629"/>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REC 8</a:t>
          </a:r>
          <a:endParaRPr lang="en-US" sz="1400" kern="1200" dirty="0"/>
        </a:p>
      </dsp:txBody>
      <dsp:txXfrm>
        <a:off x="10299989" y="1316896"/>
        <a:ext cx="1779564" cy="862935"/>
      </dsp:txXfrm>
    </dsp:sp>
    <dsp:sp modelId="{9BEF087E-235B-425A-9E7A-4DD1B5CAE91D}">
      <dsp:nvSpPr>
        <dsp:cNvPr id="0" name=""/>
        <dsp:cNvSpPr/>
      </dsp:nvSpPr>
      <dsp:spPr>
        <a:xfrm rot="3384198">
          <a:off x="4110755" y="3392107"/>
          <a:ext cx="1325222" cy="24058"/>
        </a:xfrm>
        <a:custGeom>
          <a:avLst/>
          <a:gdLst/>
          <a:ahLst/>
          <a:cxnLst/>
          <a:rect l="0" t="0" r="0" b="0"/>
          <a:pathLst>
            <a:path>
              <a:moveTo>
                <a:pt x="0" y="12029"/>
              </a:moveTo>
              <a:lnTo>
                <a:pt x="1325222" y="12029"/>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740236" y="3371006"/>
        <a:ext cx="66261" cy="66261"/>
      </dsp:txXfrm>
    </dsp:sp>
    <dsp:sp modelId="{F3CA8D3E-CA6C-461B-9FD1-FEEC4A1B4F07}">
      <dsp:nvSpPr>
        <dsp:cNvPr id="0" name=""/>
        <dsp:cNvSpPr/>
      </dsp:nvSpPr>
      <dsp:spPr>
        <a:xfrm>
          <a:off x="5140018" y="3497746"/>
          <a:ext cx="1833258" cy="916629"/>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pT3-4, N0, M0</a:t>
          </a:r>
        </a:p>
        <a:p>
          <a:pPr lvl="0" algn="ctr" defTabSz="711200">
            <a:lnSpc>
              <a:spcPct val="90000"/>
            </a:lnSpc>
            <a:spcBef>
              <a:spcPct val="0"/>
            </a:spcBef>
            <a:spcAft>
              <a:spcPct val="35000"/>
            </a:spcAft>
          </a:pPr>
          <a:r>
            <a:rPr lang="en-US" sz="1600" b="1" kern="1200" dirty="0" smtClean="0"/>
            <a:t>pT1-4, N1-2 </a:t>
          </a:r>
          <a:endParaRPr lang="en-US" sz="1600" b="1" kern="1200" dirty="0"/>
        </a:p>
      </dsp:txBody>
      <dsp:txXfrm>
        <a:off x="5166865" y="3524593"/>
        <a:ext cx="1779564" cy="862935"/>
      </dsp:txXfrm>
    </dsp:sp>
    <dsp:sp modelId="{8478224E-110D-4560-8FA1-9ABC639F8D47}">
      <dsp:nvSpPr>
        <dsp:cNvPr id="0" name=""/>
        <dsp:cNvSpPr/>
      </dsp:nvSpPr>
      <dsp:spPr>
        <a:xfrm>
          <a:off x="6973277" y="3944032"/>
          <a:ext cx="733303" cy="24058"/>
        </a:xfrm>
        <a:custGeom>
          <a:avLst/>
          <a:gdLst/>
          <a:ahLst/>
          <a:cxnLst/>
          <a:rect l="0" t="0" r="0" b="0"/>
          <a:pathLst>
            <a:path>
              <a:moveTo>
                <a:pt x="0" y="12029"/>
              </a:moveTo>
              <a:lnTo>
                <a:pt x="733303" y="1202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321596" y="3937728"/>
        <a:ext cx="36665" cy="36665"/>
      </dsp:txXfrm>
    </dsp:sp>
    <dsp:sp modelId="{E2CE8364-F8D2-494E-ACC4-E63AD0788AA8}">
      <dsp:nvSpPr>
        <dsp:cNvPr id="0" name=""/>
        <dsp:cNvSpPr/>
      </dsp:nvSpPr>
      <dsp:spPr>
        <a:xfrm>
          <a:off x="7706580" y="2344173"/>
          <a:ext cx="2847087" cy="3223775"/>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FOLFOX or </a:t>
          </a:r>
          <a:r>
            <a:rPr lang="en-US" sz="1800" b="1" kern="1200" dirty="0" err="1" smtClean="0"/>
            <a:t>Capeox</a:t>
          </a:r>
          <a:r>
            <a:rPr lang="en-US" sz="1800" b="1" kern="1200" dirty="0" smtClean="0"/>
            <a:t> or 5-FU/</a:t>
          </a:r>
          <a:r>
            <a:rPr lang="en-US" sz="1800" b="1" kern="1200" dirty="0" err="1" smtClean="0"/>
            <a:t>leucovorin</a:t>
          </a:r>
          <a:r>
            <a:rPr lang="en-US" sz="1800" b="1" kern="1200" dirty="0" smtClean="0"/>
            <a:t> or </a:t>
          </a:r>
          <a:r>
            <a:rPr lang="en-US" sz="1800" b="1" kern="1200" dirty="0" err="1" smtClean="0"/>
            <a:t>capacetabine</a:t>
          </a:r>
          <a:r>
            <a:rPr lang="en-US" sz="1800" b="1" kern="1200" dirty="0" smtClean="0"/>
            <a:t>, </a:t>
          </a:r>
          <a:r>
            <a:rPr lang="en-US" sz="1800" b="1" kern="1200" dirty="0" err="1" smtClean="0"/>
            <a:t>rồi</a:t>
          </a:r>
          <a:endParaRPr lang="en-US" sz="1800" b="1" kern="1200" dirty="0" smtClean="0"/>
        </a:p>
        <a:p>
          <a:pPr lvl="0" algn="ctr" defTabSz="800100">
            <a:lnSpc>
              <a:spcPct val="90000"/>
            </a:lnSpc>
            <a:spcBef>
              <a:spcPct val="0"/>
            </a:spcBef>
            <a:spcAft>
              <a:spcPct val="35000"/>
            </a:spcAft>
          </a:pPr>
          <a:r>
            <a:rPr lang="en-US" sz="1800" b="1" kern="1200" dirty="0" smtClean="0"/>
            <a:t> </a:t>
          </a:r>
          <a:r>
            <a:rPr lang="en-US" sz="1800" b="1" kern="1200" dirty="0" err="1" smtClean="0"/>
            <a:t>capecitabine</a:t>
          </a:r>
          <a:r>
            <a:rPr lang="en-US" sz="1800" b="1" kern="1200" dirty="0" smtClean="0"/>
            <a:t>/RT or </a:t>
          </a:r>
          <a:r>
            <a:rPr lang="en-US" sz="1800" b="1" kern="1200" dirty="0" err="1" smtClean="0"/>
            <a:t>tiêm</a:t>
          </a:r>
          <a:r>
            <a:rPr lang="en-US" sz="1800" b="1" kern="1200" dirty="0" smtClean="0"/>
            <a:t> </a:t>
          </a:r>
          <a:r>
            <a:rPr lang="en-US" sz="1800" b="1" kern="1200" dirty="0" err="1" smtClean="0"/>
            <a:t>mạch</a:t>
          </a:r>
          <a:r>
            <a:rPr lang="en-US" sz="1800" b="1" kern="1200" dirty="0" smtClean="0"/>
            <a:t> 5-FU/RT or bolus  5-FU/</a:t>
          </a:r>
          <a:r>
            <a:rPr lang="en-US" sz="1800" b="1" kern="1200" dirty="0" err="1" smtClean="0"/>
            <a:t>leucovorin</a:t>
          </a:r>
          <a:r>
            <a:rPr lang="en-US" sz="1800" b="1" kern="1200" dirty="0" smtClean="0"/>
            <a:t>/RT, </a:t>
          </a:r>
          <a:r>
            <a:rPr lang="en-US" sz="1800" b="1" kern="1200" dirty="0" err="1" smtClean="0"/>
            <a:t>rồi</a:t>
          </a:r>
          <a:r>
            <a:rPr lang="en-US" sz="1800" b="1" kern="1200" dirty="0" smtClean="0"/>
            <a:t> FOLFOX or </a:t>
          </a:r>
          <a:r>
            <a:rPr lang="en-US" sz="1800" b="1" kern="1200" dirty="0" err="1" smtClean="0"/>
            <a:t>Capeox</a:t>
          </a:r>
          <a:r>
            <a:rPr lang="en-US" sz="1800" b="1" kern="1200" dirty="0" smtClean="0"/>
            <a:t>  or 5-FU/</a:t>
          </a:r>
          <a:r>
            <a:rPr lang="en-US" sz="1800" b="1" kern="1200" dirty="0" err="1" smtClean="0"/>
            <a:t>leucoverin</a:t>
          </a:r>
          <a:r>
            <a:rPr lang="en-US" sz="1800" b="1" kern="1200" dirty="0" smtClean="0"/>
            <a:t>  </a:t>
          </a:r>
          <a:r>
            <a:rPr lang="en-US" sz="1800" b="1" kern="1200" dirty="0" err="1" smtClean="0"/>
            <a:t>hoặc</a:t>
          </a:r>
          <a:r>
            <a:rPr lang="en-US" sz="1800" b="1" kern="1200" dirty="0" smtClean="0"/>
            <a:t> </a:t>
          </a:r>
          <a:r>
            <a:rPr lang="en-US" sz="1800" b="1" kern="1200" dirty="0" err="1" smtClean="0"/>
            <a:t>capecitabine</a:t>
          </a:r>
          <a:endParaRPr lang="en-US" sz="1800" b="1" kern="1200" dirty="0"/>
        </a:p>
      </dsp:txBody>
      <dsp:txXfrm>
        <a:off x="7789968" y="2427561"/>
        <a:ext cx="2680311" cy="30569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D1A38-1744-4403-A7DF-416CA383DDC8}">
      <dsp:nvSpPr>
        <dsp:cNvPr id="0" name=""/>
        <dsp:cNvSpPr/>
      </dsp:nvSpPr>
      <dsp:spPr>
        <a:xfrm>
          <a:off x="8011" y="2165695"/>
          <a:ext cx="1641457" cy="2860232"/>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smtClean="0"/>
            <a:t>- T3, N0</a:t>
          </a:r>
        </a:p>
        <a:p>
          <a:pPr lvl="0" algn="l" defTabSz="800100">
            <a:lnSpc>
              <a:spcPct val="90000"/>
            </a:lnSpc>
            <a:spcBef>
              <a:spcPct val="0"/>
            </a:spcBef>
            <a:spcAft>
              <a:spcPct val="35000"/>
            </a:spcAft>
          </a:pPr>
          <a:r>
            <a:rPr lang="en-US" sz="1800" b="1" kern="1200" dirty="0" smtClean="0"/>
            <a:t>- T </a:t>
          </a:r>
          <a:r>
            <a:rPr lang="en-US" sz="1800" b="1" kern="1200" dirty="0" err="1" smtClean="0"/>
            <a:t>bất</a:t>
          </a:r>
          <a:r>
            <a:rPr lang="en-US" sz="1800" b="1" kern="1200" dirty="0" smtClean="0"/>
            <a:t> </a:t>
          </a:r>
          <a:r>
            <a:rPr lang="en-US" sz="1800" b="1" kern="1200" dirty="0" err="1" smtClean="0"/>
            <a:t>kỳ</a:t>
          </a:r>
          <a:r>
            <a:rPr lang="en-US" sz="1800" b="1" kern="1200" dirty="0" smtClean="0"/>
            <a:t>, N1-2 </a:t>
          </a:r>
        </a:p>
        <a:p>
          <a:pPr lvl="0" algn="l" defTabSz="800100">
            <a:lnSpc>
              <a:spcPct val="90000"/>
            </a:lnSpc>
            <a:spcBef>
              <a:spcPct val="0"/>
            </a:spcBef>
            <a:spcAft>
              <a:spcPct val="35000"/>
            </a:spcAft>
          </a:pPr>
          <a:r>
            <a:rPr lang="en-US" sz="1800" b="1" kern="1200" dirty="0" smtClean="0"/>
            <a:t>- T4 </a:t>
          </a:r>
          <a:r>
            <a:rPr lang="en-US" sz="1800" b="1" kern="1200" dirty="0" err="1" smtClean="0"/>
            <a:t>và</a:t>
          </a:r>
          <a:r>
            <a:rPr lang="en-US" sz="1800" b="1" kern="1200" dirty="0" smtClean="0"/>
            <a:t>/</a:t>
          </a:r>
          <a:r>
            <a:rPr lang="en-US" sz="1800" b="1" kern="1200" dirty="0" err="1" smtClean="0"/>
            <a:t>hoặc</a:t>
          </a:r>
          <a:r>
            <a:rPr lang="en-US" sz="1800" b="1" kern="1200" dirty="0" smtClean="0"/>
            <a:t> </a:t>
          </a:r>
          <a:r>
            <a:rPr lang="en-US" sz="1800" b="1" kern="1200" dirty="0" err="1" smtClean="0"/>
            <a:t>không</a:t>
          </a:r>
          <a:r>
            <a:rPr lang="en-US" sz="1800" b="1" kern="1200" dirty="0" smtClean="0"/>
            <a:t> </a:t>
          </a:r>
          <a:r>
            <a:rPr lang="en-US" sz="1800" b="1" kern="1200" dirty="0" err="1" smtClean="0"/>
            <a:t>thể</a:t>
          </a:r>
          <a:r>
            <a:rPr lang="en-US" sz="1800" b="1" kern="1200" dirty="0" smtClean="0"/>
            <a:t> </a:t>
          </a:r>
          <a:r>
            <a:rPr lang="en-US" sz="1800" b="1" kern="1200" dirty="0" err="1" smtClean="0"/>
            <a:t>cắt</a:t>
          </a:r>
          <a:r>
            <a:rPr lang="en-US" sz="1800" b="1" kern="1200" dirty="0" smtClean="0"/>
            <a:t> </a:t>
          </a:r>
          <a:r>
            <a:rPr lang="en-US" sz="1800" b="1" kern="1200" dirty="0" err="1" smtClean="0"/>
            <a:t>bỏ</a:t>
          </a:r>
          <a:r>
            <a:rPr lang="en-US" sz="1800" b="1" kern="1200" dirty="0" smtClean="0"/>
            <a:t> </a:t>
          </a:r>
        </a:p>
        <a:p>
          <a:pPr lvl="0" algn="l" defTabSz="800100">
            <a:lnSpc>
              <a:spcPct val="90000"/>
            </a:lnSpc>
            <a:spcBef>
              <a:spcPct val="0"/>
            </a:spcBef>
            <a:spcAft>
              <a:spcPct val="35000"/>
            </a:spcAft>
          </a:pPr>
          <a:r>
            <a:rPr lang="en-US" sz="1800" b="1" kern="1200" dirty="0" smtClean="0"/>
            <a:t>- </a:t>
          </a:r>
          <a:r>
            <a:rPr lang="en-US" sz="1800" b="1" kern="1200" dirty="0" err="1" smtClean="0"/>
            <a:t>Không</a:t>
          </a:r>
          <a:r>
            <a:rPr lang="en-US" sz="1800" b="1" kern="1200" dirty="0" smtClean="0"/>
            <a:t> </a:t>
          </a:r>
          <a:r>
            <a:rPr lang="en-US" sz="1800" b="1" kern="1200" dirty="0" err="1" smtClean="0"/>
            <a:t>đủ</a:t>
          </a:r>
          <a:r>
            <a:rPr lang="en-US" sz="1800" b="1" kern="1200" dirty="0" smtClean="0"/>
            <a:t> </a:t>
          </a:r>
          <a:r>
            <a:rPr lang="en-US" sz="1800" b="1" kern="1200" dirty="0" err="1" smtClean="0"/>
            <a:t>điều</a:t>
          </a:r>
          <a:r>
            <a:rPr lang="en-US" sz="1800" b="1" kern="1200" dirty="0" smtClean="0"/>
            <a:t> </a:t>
          </a:r>
          <a:r>
            <a:rPr lang="en-US" sz="1800" b="1" kern="1200" dirty="0" err="1" smtClean="0"/>
            <a:t>kiện</a:t>
          </a:r>
          <a:r>
            <a:rPr lang="en-US" sz="1800" b="1" kern="1200" dirty="0" smtClean="0"/>
            <a:t> </a:t>
          </a:r>
          <a:r>
            <a:rPr lang="en-US" sz="1800" b="1" kern="1200" dirty="0" err="1" smtClean="0"/>
            <a:t>phẫu</a:t>
          </a:r>
          <a:r>
            <a:rPr lang="en-US" sz="1800" b="1" kern="1200" dirty="0" smtClean="0"/>
            <a:t> </a:t>
          </a:r>
          <a:r>
            <a:rPr lang="en-US" sz="1800" b="1" kern="1200" dirty="0" err="1" smtClean="0"/>
            <a:t>thuật</a:t>
          </a:r>
          <a:endParaRPr lang="en-US" sz="1800" b="1" kern="1200" dirty="0"/>
        </a:p>
      </dsp:txBody>
      <dsp:txXfrm>
        <a:off x="56088" y="2213772"/>
        <a:ext cx="1545303" cy="2764078"/>
      </dsp:txXfrm>
    </dsp:sp>
    <dsp:sp modelId="{2BF22410-0B1D-42C9-A3AB-59B285EC809C}">
      <dsp:nvSpPr>
        <dsp:cNvPr id="0" name=""/>
        <dsp:cNvSpPr/>
      </dsp:nvSpPr>
      <dsp:spPr>
        <a:xfrm rot="17898813">
          <a:off x="1285595" y="2975916"/>
          <a:ext cx="1384330" cy="21073"/>
        </a:xfrm>
        <a:custGeom>
          <a:avLst/>
          <a:gdLst/>
          <a:ahLst/>
          <a:cxnLst/>
          <a:rect l="0" t="0" r="0" b="0"/>
          <a:pathLst>
            <a:path>
              <a:moveTo>
                <a:pt x="0" y="10536"/>
              </a:moveTo>
              <a:lnTo>
                <a:pt x="1384330" y="10536"/>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943152" y="2951844"/>
        <a:ext cx="69216" cy="69216"/>
      </dsp:txXfrm>
    </dsp:sp>
    <dsp:sp modelId="{0295722F-6905-47E4-9FE3-250EB64320B1}">
      <dsp:nvSpPr>
        <dsp:cNvPr id="0" name=""/>
        <dsp:cNvSpPr/>
      </dsp:nvSpPr>
      <dsp:spPr>
        <a:xfrm>
          <a:off x="2306052" y="1066361"/>
          <a:ext cx="2124128" cy="2621465"/>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err="1" smtClean="0"/>
            <a:t>Hóa</a:t>
          </a:r>
          <a:r>
            <a:rPr lang="en-US" sz="1800" b="1" kern="1200" dirty="0" smtClean="0"/>
            <a:t>/</a:t>
          </a:r>
          <a:r>
            <a:rPr lang="en-US" sz="1800" b="1" kern="1200" dirty="0" err="1" smtClean="0"/>
            <a:t>xạ</a:t>
          </a:r>
          <a:r>
            <a:rPr lang="en-US" sz="1800" b="1" kern="1200" dirty="0" smtClean="0"/>
            <a:t>:</a:t>
          </a:r>
        </a:p>
        <a:p>
          <a:pPr lvl="0" algn="l" defTabSz="800100">
            <a:lnSpc>
              <a:spcPct val="90000"/>
            </a:lnSpc>
            <a:spcBef>
              <a:spcPct val="0"/>
            </a:spcBef>
            <a:spcAft>
              <a:spcPct val="35000"/>
            </a:spcAft>
          </a:pPr>
          <a:r>
            <a:rPr lang="en-US" sz="1800" b="1" kern="1200" dirty="0" smtClean="0"/>
            <a:t>* </a:t>
          </a:r>
          <a:r>
            <a:rPr lang="en-US" sz="1800" b="1" kern="1200" dirty="0" err="1" smtClean="0"/>
            <a:t>Capecitabine</a:t>
          </a:r>
          <a:r>
            <a:rPr lang="en-US" sz="1800" b="1" kern="1200" dirty="0" smtClean="0"/>
            <a:t>/RT * </a:t>
          </a:r>
          <a:r>
            <a:rPr lang="en-US" sz="1800" b="1" kern="1200" dirty="0" err="1" smtClean="0"/>
            <a:t>Tiêm</a:t>
          </a:r>
          <a:r>
            <a:rPr lang="en-US" sz="1800" b="1" kern="1200" dirty="0" smtClean="0"/>
            <a:t> </a:t>
          </a:r>
          <a:r>
            <a:rPr lang="en-US" sz="1800" b="1" kern="1200" dirty="0" err="1" smtClean="0"/>
            <a:t>mạch</a:t>
          </a:r>
          <a:r>
            <a:rPr lang="en-US" sz="1800" b="1" kern="1200" dirty="0" smtClean="0"/>
            <a:t> 5-FU/RT </a:t>
          </a:r>
        </a:p>
        <a:p>
          <a:pPr lvl="0" algn="l" defTabSz="800100">
            <a:lnSpc>
              <a:spcPct val="90000"/>
            </a:lnSpc>
            <a:spcBef>
              <a:spcPct val="0"/>
            </a:spcBef>
            <a:spcAft>
              <a:spcPct val="35000"/>
            </a:spcAft>
          </a:pPr>
          <a:r>
            <a:rPr lang="en-US" sz="1800" b="1" kern="1200" dirty="0" smtClean="0"/>
            <a:t>* Bolus 5-FU/</a:t>
          </a:r>
          <a:r>
            <a:rPr lang="en-US" sz="1800" b="1" kern="1200" dirty="0" err="1" smtClean="0"/>
            <a:t>leucoverin</a:t>
          </a:r>
          <a:r>
            <a:rPr lang="en-US" sz="1800" b="1" kern="1200" dirty="0" smtClean="0"/>
            <a:t>/RT</a:t>
          </a:r>
        </a:p>
      </dsp:txBody>
      <dsp:txXfrm>
        <a:off x="2368266" y="1128575"/>
        <a:ext cx="1999700" cy="2497037"/>
      </dsp:txXfrm>
    </dsp:sp>
    <dsp:sp modelId="{EE73983F-AF29-45A2-8FEE-6CA76BB374BE}">
      <dsp:nvSpPr>
        <dsp:cNvPr id="0" name=""/>
        <dsp:cNvSpPr/>
      </dsp:nvSpPr>
      <dsp:spPr>
        <a:xfrm rot="18738245">
          <a:off x="4270716" y="2005822"/>
          <a:ext cx="975511" cy="21073"/>
        </a:xfrm>
        <a:custGeom>
          <a:avLst/>
          <a:gdLst/>
          <a:ahLst/>
          <a:cxnLst/>
          <a:rect l="0" t="0" r="0" b="0"/>
          <a:pathLst>
            <a:path>
              <a:moveTo>
                <a:pt x="0" y="10536"/>
              </a:moveTo>
              <a:lnTo>
                <a:pt x="975511" y="10536"/>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734084" y="1991970"/>
        <a:ext cx="48775" cy="48775"/>
      </dsp:txXfrm>
    </dsp:sp>
    <dsp:sp modelId="{D7A5051A-18C4-40FF-A9D9-06B8BFFAA944}">
      <dsp:nvSpPr>
        <dsp:cNvPr id="0" name=""/>
        <dsp:cNvSpPr/>
      </dsp:nvSpPr>
      <dsp:spPr>
        <a:xfrm>
          <a:off x="5086764" y="1245258"/>
          <a:ext cx="1641457" cy="820728"/>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r>
            <a:rPr lang="en-US" sz="1600" b="1" kern="1200" dirty="0" smtClean="0"/>
            <a:t> qua </a:t>
          </a:r>
          <a:r>
            <a:rPr lang="en-US" sz="1600" b="1" kern="1200" dirty="0" err="1" smtClean="0"/>
            <a:t>ngả</a:t>
          </a:r>
          <a:r>
            <a:rPr lang="en-US" sz="1600" b="1" kern="1200" dirty="0" smtClean="0"/>
            <a:t> </a:t>
          </a:r>
          <a:r>
            <a:rPr lang="en-US" sz="1600" b="1" kern="1200" dirty="0" err="1" smtClean="0"/>
            <a:t>bụng</a:t>
          </a:r>
          <a:endParaRPr lang="en-US" sz="1600" b="1" kern="1200" dirty="0"/>
        </a:p>
      </dsp:txBody>
      <dsp:txXfrm>
        <a:off x="5110802" y="1269296"/>
        <a:ext cx="1593381" cy="772652"/>
      </dsp:txXfrm>
    </dsp:sp>
    <dsp:sp modelId="{2D1DED8C-4A07-4722-BB51-0C98B29BD501}">
      <dsp:nvSpPr>
        <dsp:cNvPr id="0" name=""/>
        <dsp:cNvSpPr/>
      </dsp:nvSpPr>
      <dsp:spPr>
        <a:xfrm>
          <a:off x="6728221" y="1645086"/>
          <a:ext cx="656583" cy="21073"/>
        </a:xfrm>
        <a:custGeom>
          <a:avLst/>
          <a:gdLst/>
          <a:ahLst/>
          <a:cxnLst/>
          <a:rect l="0" t="0" r="0" b="0"/>
          <a:pathLst>
            <a:path>
              <a:moveTo>
                <a:pt x="0" y="10536"/>
              </a:moveTo>
              <a:lnTo>
                <a:pt x="656583"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040098" y="1639208"/>
        <a:ext cx="32829" cy="32829"/>
      </dsp:txXfrm>
    </dsp:sp>
    <dsp:sp modelId="{A70F11DE-8749-42DD-A93C-4ECA878F51C3}">
      <dsp:nvSpPr>
        <dsp:cNvPr id="0" name=""/>
        <dsp:cNvSpPr/>
      </dsp:nvSpPr>
      <dsp:spPr>
        <a:xfrm>
          <a:off x="7384805" y="746152"/>
          <a:ext cx="2297942" cy="1818940"/>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smtClean="0"/>
            <a:t>FOLFOX   </a:t>
          </a:r>
        </a:p>
        <a:p>
          <a:pPr lvl="0" algn="l" defTabSz="800100">
            <a:lnSpc>
              <a:spcPct val="90000"/>
            </a:lnSpc>
            <a:spcBef>
              <a:spcPct val="0"/>
            </a:spcBef>
            <a:spcAft>
              <a:spcPct val="35000"/>
            </a:spcAft>
          </a:pPr>
          <a:r>
            <a:rPr lang="en-US" sz="1800" b="1" kern="1200" dirty="0" err="1" smtClean="0"/>
            <a:t>CapeOx</a:t>
          </a:r>
          <a:r>
            <a:rPr lang="en-US" sz="1800" b="1" kern="1200" dirty="0" smtClean="0"/>
            <a:t> </a:t>
          </a:r>
        </a:p>
        <a:p>
          <a:pPr lvl="0" algn="l" defTabSz="800100">
            <a:lnSpc>
              <a:spcPct val="90000"/>
            </a:lnSpc>
            <a:spcBef>
              <a:spcPct val="0"/>
            </a:spcBef>
            <a:spcAft>
              <a:spcPct val="35000"/>
            </a:spcAft>
          </a:pPr>
          <a:r>
            <a:rPr lang="en-US" sz="1800" b="1" kern="1200" dirty="0" smtClean="0"/>
            <a:t>FLOX </a:t>
          </a:r>
        </a:p>
        <a:p>
          <a:pPr lvl="0" algn="l" defTabSz="800100">
            <a:lnSpc>
              <a:spcPct val="90000"/>
            </a:lnSpc>
            <a:spcBef>
              <a:spcPct val="0"/>
            </a:spcBef>
            <a:spcAft>
              <a:spcPct val="35000"/>
            </a:spcAft>
          </a:pPr>
          <a:r>
            <a:rPr lang="en-US" sz="1800" b="1" kern="1200" dirty="0" smtClean="0"/>
            <a:t>5FU/</a:t>
          </a:r>
          <a:r>
            <a:rPr lang="en-US" sz="1800" b="1" kern="1200" dirty="0" err="1" smtClean="0"/>
            <a:t>leucoverin</a:t>
          </a:r>
          <a:r>
            <a:rPr lang="en-US" sz="1800" b="1" kern="1200" dirty="0" smtClean="0"/>
            <a:t> </a:t>
          </a:r>
          <a:r>
            <a:rPr lang="en-US" sz="1800" b="1" kern="1200" dirty="0" err="1" smtClean="0"/>
            <a:t>Capecitabine</a:t>
          </a:r>
          <a:endParaRPr lang="en-US" sz="1800" b="1" kern="1200" dirty="0"/>
        </a:p>
      </dsp:txBody>
      <dsp:txXfrm>
        <a:off x="7438080" y="799427"/>
        <a:ext cx="2191392" cy="1712390"/>
      </dsp:txXfrm>
    </dsp:sp>
    <dsp:sp modelId="{CCB18560-B5B1-47AB-8893-F16AB48087C8}">
      <dsp:nvSpPr>
        <dsp:cNvPr id="0" name=""/>
        <dsp:cNvSpPr/>
      </dsp:nvSpPr>
      <dsp:spPr>
        <a:xfrm>
          <a:off x="9682747" y="1645086"/>
          <a:ext cx="656583" cy="21073"/>
        </a:xfrm>
        <a:custGeom>
          <a:avLst/>
          <a:gdLst/>
          <a:ahLst/>
          <a:cxnLst/>
          <a:rect l="0" t="0" r="0" b="0"/>
          <a:pathLst>
            <a:path>
              <a:moveTo>
                <a:pt x="0" y="10536"/>
              </a:moveTo>
              <a:lnTo>
                <a:pt x="656583"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9994624" y="1639208"/>
        <a:ext cx="32829" cy="32829"/>
      </dsp:txXfrm>
    </dsp:sp>
    <dsp:sp modelId="{EDBE427E-261F-4B9F-BEE1-C81371D7A08B}">
      <dsp:nvSpPr>
        <dsp:cNvPr id="0" name=""/>
        <dsp:cNvSpPr/>
      </dsp:nvSpPr>
      <dsp:spPr>
        <a:xfrm>
          <a:off x="10339330" y="1245258"/>
          <a:ext cx="1641457"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REC 8</a:t>
          </a:r>
          <a:endParaRPr lang="en-US" sz="2000" b="1" kern="1200" dirty="0"/>
        </a:p>
      </dsp:txBody>
      <dsp:txXfrm>
        <a:off x="10363368" y="1269296"/>
        <a:ext cx="1593381" cy="772652"/>
      </dsp:txXfrm>
    </dsp:sp>
    <dsp:sp modelId="{2C025AFA-BD66-4A00-90C7-E90035A991A5}">
      <dsp:nvSpPr>
        <dsp:cNvPr id="0" name=""/>
        <dsp:cNvSpPr/>
      </dsp:nvSpPr>
      <dsp:spPr>
        <a:xfrm rot="2870151">
          <a:off x="4269141" y="2729657"/>
          <a:ext cx="979729" cy="21073"/>
        </a:xfrm>
        <a:custGeom>
          <a:avLst/>
          <a:gdLst/>
          <a:ahLst/>
          <a:cxnLst/>
          <a:rect l="0" t="0" r="0" b="0"/>
          <a:pathLst>
            <a:path>
              <a:moveTo>
                <a:pt x="0" y="10536"/>
              </a:moveTo>
              <a:lnTo>
                <a:pt x="979729" y="10536"/>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734512" y="2715701"/>
        <a:ext cx="48986" cy="48986"/>
      </dsp:txXfrm>
    </dsp:sp>
    <dsp:sp modelId="{D412690C-7FB1-4562-8CEB-B5767E06A1F1}">
      <dsp:nvSpPr>
        <dsp:cNvPr id="0" name=""/>
        <dsp:cNvSpPr/>
      </dsp:nvSpPr>
      <dsp:spPr>
        <a:xfrm>
          <a:off x="5087830" y="2692929"/>
          <a:ext cx="1641457" cy="820728"/>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Chống</a:t>
          </a:r>
          <a:r>
            <a:rPr lang="en-US" sz="1600" b="1" kern="1200" dirty="0" smtClean="0"/>
            <a:t> </a:t>
          </a:r>
          <a:r>
            <a:rPr lang="en-US" sz="1600" b="1" kern="1200" dirty="0" err="1" smtClean="0"/>
            <a:t>chỉ</a:t>
          </a:r>
          <a:r>
            <a:rPr lang="en-US" sz="1600" b="1" kern="1200" dirty="0" smtClean="0"/>
            <a:t> </a:t>
          </a:r>
          <a:r>
            <a:rPr lang="en-US" sz="1600" b="1" kern="1200" dirty="0" err="1" smtClean="0"/>
            <a:t>định</a:t>
          </a:r>
          <a:r>
            <a:rPr lang="en-US" sz="1600" b="1" kern="1200" dirty="0" smtClean="0"/>
            <a:t> </a:t>
          </a:r>
          <a:r>
            <a:rPr lang="en-US" sz="1600" b="1" kern="1200" dirty="0" err="1" smtClean="0"/>
            <a:t>cắt</a:t>
          </a:r>
          <a:r>
            <a:rPr lang="en-US" sz="1600" b="1" kern="1200" dirty="0" smtClean="0"/>
            <a:t> </a:t>
          </a:r>
          <a:r>
            <a:rPr lang="en-US" sz="1600" b="1" kern="1200" dirty="0" err="1" smtClean="0"/>
            <a:t>bỏ</a:t>
          </a:r>
          <a:endParaRPr lang="en-US" sz="1600" b="1" kern="1200" dirty="0"/>
        </a:p>
      </dsp:txBody>
      <dsp:txXfrm>
        <a:off x="5111868" y="2716967"/>
        <a:ext cx="1593381" cy="772652"/>
      </dsp:txXfrm>
    </dsp:sp>
    <dsp:sp modelId="{CA455C83-632C-48E1-9536-36AD07079A8F}">
      <dsp:nvSpPr>
        <dsp:cNvPr id="0" name=""/>
        <dsp:cNvSpPr/>
      </dsp:nvSpPr>
      <dsp:spPr>
        <a:xfrm rot="21575208">
          <a:off x="6729280" y="3090393"/>
          <a:ext cx="655533" cy="21073"/>
        </a:xfrm>
        <a:custGeom>
          <a:avLst/>
          <a:gdLst/>
          <a:ahLst/>
          <a:cxnLst/>
          <a:rect l="0" t="0" r="0" b="0"/>
          <a:pathLst>
            <a:path>
              <a:moveTo>
                <a:pt x="0" y="10536"/>
              </a:moveTo>
              <a:lnTo>
                <a:pt x="655533"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040658" y="3084542"/>
        <a:ext cx="32776" cy="32776"/>
      </dsp:txXfrm>
    </dsp:sp>
    <dsp:sp modelId="{62BA3C87-07B9-4619-9EA5-26330534AB58}">
      <dsp:nvSpPr>
        <dsp:cNvPr id="0" name=""/>
        <dsp:cNvSpPr/>
      </dsp:nvSpPr>
      <dsp:spPr>
        <a:xfrm>
          <a:off x="7384805" y="2688202"/>
          <a:ext cx="2160651"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a:t>
          </a:r>
          <a:r>
            <a:rPr lang="en-US" sz="2000" b="1" kern="1200" dirty="0" err="1" smtClean="0"/>
            <a:t>Hóa</a:t>
          </a:r>
          <a:r>
            <a:rPr lang="en-US" sz="2000" b="1" kern="1200" dirty="0" smtClean="0"/>
            <a:t> </a:t>
          </a:r>
          <a:r>
            <a:rPr lang="en-US" sz="2000" b="1" kern="1200" dirty="0" err="1" smtClean="0"/>
            <a:t>trị</a:t>
          </a:r>
          <a:r>
            <a:rPr lang="en-US" sz="2000" b="1" kern="1200" dirty="0" smtClean="0"/>
            <a:t>) REC E</a:t>
          </a:r>
          <a:endParaRPr lang="en-US" sz="2000" b="1" kern="1200" dirty="0"/>
        </a:p>
      </dsp:txBody>
      <dsp:txXfrm>
        <a:off x="7408843" y="2712240"/>
        <a:ext cx="2112575" cy="772652"/>
      </dsp:txXfrm>
    </dsp:sp>
    <dsp:sp modelId="{C7373E16-B9D1-4397-B657-6359F96D9876}">
      <dsp:nvSpPr>
        <dsp:cNvPr id="0" name=""/>
        <dsp:cNvSpPr/>
      </dsp:nvSpPr>
      <dsp:spPr>
        <a:xfrm rot="3865848">
          <a:off x="1217123" y="4271418"/>
          <a:ext cx="1521274" cy="21073"/>
        </a:xfrm>
        <a:custGeom>
          <a:avLst/>
          <a:gdLst/>
          <a:ahLst/>
          <a:cxnLst/>
          <a:rect l="0" t="0" r="0" b="0"/>
          <a:pathLst>
            <a:path>
              <a:moveTo>
                <a:pt x="0" y="10536"/>
              </a:moveTo>
              <a:lnTo>
                <a:pt x="1521274" y="10536"/>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939728" y="4243923"/>
        <a:ext cx="76063" cy="76063"/>
      </dsp:txXfrm>
    </dsp:sp>
    <dsp:sp modelId="{28C8F33A-7AD6-4BB0-A3CF-5D71075BE7B1}">
      <dsp:nvSpPr>
        <dsp:cNvPr id="0" name=""/>
        <dsp:cNvSpPr/>
      </dsp:nvSpPr>
      <dsp:spPr>
        <a:xfrm>
          <a:off x="2306052" y="3810936"/>
          <a:ext cx="2242494" cy="2314324"/>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err="1" smtClean="0"/>
            <a:t>Hóa</a:t>
          </a:r>
          <a:r>
            <a:rPr lang="en-US" sz="1800" b="1" kern="1200" dirty="0" smtClean="0"/>
            <a:t> </a:t>
          </a:r>
          <a:r>
            <a:rPr lang="en-US" sz="1800" b="1" kern="1200" dirty="0" err="1" smtClean="0"/>
            <a:t>trị</a:t>
          </a:r>
          <a:r>
            <a:rPr lang="en-US" sz="1800" b="1" kern="1200" dirty="0" smtClean="0"/>
            <a:t>:</a:t>
          </a:r>
        </a:p>
        <a:p>
          <a:pPr lvl="0" algn="l" defTabSz="800100">
            <a:lnSpc>
              <a:spcPct val="90000"/>
            </a:lnSpc>
            <a:spcBef>
              <a:spcPct val="0"/>
            </a:spcBef>
            <a:spcAft>
              <a:spcPct val="35000"/>
            </a:spcAft>
          </a:pPr>
          <a:r>
            <a:rPr lang="en-US" sz="1800" b="1" kern="1200" dirty="0" smtClean="0"/>
            <a:t>-FOLFOX </a:t>
          </a:r>
        </a:p>
        <a:p>
          <a:pPr lvl="0" algn="l" defTabSz="800100">
            <a:lnSpc>
              <a:spcPct val="90000"/>
            </a:lnSpc>
            <a:spcBef>
              <a:spcPct val="0"/>
            </a:spcBef>
            <a:spcAft>
              <a:spcPct val="35000"/>
            </a:spcAft>
          </a:pPr>
          <a:r>
            <a:rPr lang="en-US" sz="1800" b="1" kern="1200" dirty="0" smtClean="0"/>
            <a:t>-</a:t>
          </a:r>
          <a:r>
            <a:rPr lang="en-US" sz="1800" b="1" kern="1200" dirty="0" err="1" smtClean="0"/>
            <a:t>CapeOX</a:t>
          </a:r>
          <a:r>
            <a:rPr lang="en-US" sz="1800" b="1" kern="1200" dirty="0" smtClean="0"/>
            <a:t> </a:t>
          </a:r>
        </a:p>
        <a:p>
          <a:pPr lvl="0" algn="l" defTabSz="800100">
            <a:lnSpc>
              <a:spcPct val="90000"/>
            </a:lnSpc>
            <a:spcBef>
              <a:spcPct val="0"/>
            </a:spcBef>
            <a:spcAft>
              <a:spcPct val="35000"/>
            </a:spcAft>
          </a:pPr>
          <a:r>
            <a:rPr lang="en-US" sz="1800" b="1" kern="1200" dirty="0" smtClean="0"/>
            <a:t>- 5FU/</a:t>
          </a:r>
          <a:r>
            <a:rPr lang="en-US" sz="1800" b="1" kern="1200" dirty="0" err="1" smtClean="0"/>
            <a:t>leucoverin</a:t>
          </a:r>
          <a:r>
            <a:rPr lang="en-US" sz="1800" b="1" kern="1200" dirty="0" smtClean="0"/>
            <a:t> </a:t>
          </a:r>
        </a:p>
        <a:p>
          <a:pPr lvl="0" algn="l" defTabSz="800100">
            <a:lnSpc>
              <a:spcPct val="90000"/>
            </a:lnSpc>
            <a:spcBef>
              <a:spcPct val="0"/>
            </a:spcBef>
            <a:spcAft>
              <a:spcPct val="35000"/>
            </a:spcAft>
          </a:pPr>
          <a:r>
            <a:rPr lang="en-US" sz="1800" b="1" kern="1200" dirty="0" smtClean="0"/>
            <a:t>-</a:t>
          </a:r>
          <a:r>
            <a:rPr lang="en-US" sz="1800" b="1" kern="1200" dirty="0" err="1" smtClean="0"/>
            <a:t>Capecitabine</a:t>
          </a:r>
          <a:endParaRPr lang="en-US" sz="1800" b="1" kern="1200" dirty="0"/>
        </a:p>
      </dsp:txBody>
      <dsp:txXfrm>
        <a:off x="2371732" y="3876616"/>
        <a:ext cx="2111134" cy="2182964"/>
      </dsp:txXfrm>
    </dsp:sp>
    <dsp:sp modelId="{717D7DEF-B0D8-49F5-A505-8EFEB63AC062}">
      <dsp:nvSpPr>
        <dsp:cNvPr id="0" name=""/>
        <dsp:cNvSpPr/>
      </dsp:nvSpPr>
      <dsp:spPr>
        <a:xfrm>
          <a:off x="4548546" y="4957562"/>
          <a:ext cx="656583" cy="21073"/>
        </a:xfrm>
        <a:custGeom>
          <a:avLst/>
          <a:gdLst/>
          <a:ahLst/>
          <a:cxnLst/>
          <a:rect l="0" t="0" r="0" b="0"/>
          <a:pathLst>
            <a:path>
              <a:moveTo>
                <a:pt x="0" y="10536"/>
              </a:moveTo>
              <a:lnTo>
                <a:pt x="656583" y="10536"/>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860423" y="4951684"/>
        <a:ext cx="32829" cy="32829"/>
      </dsp:txXfrm>
    </dsp:sp>
    <dsp:sp modelId="{C5EFC9D8-9963-4D0C-9DB9-5993311E9C7E}">
      <dsp:nvSpPr>
        <dsp:cNvPr id="0" name=""/>
        <dsp:cNvSpPr/>
      </dsp:nvSpPr>
      <dsp:spPr>
        <a:xfrm>
          <a:off x="5205129" y="3671950"/>
          <a:ext cx="2172289" cy="2592297"/>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smtClean="0"/>
            <a:t>- </a:t>
          </a:r>
          <a:r>
            <a:rPr lang="en-US" sz="1800" b="1" kern="1200" dirty="0" err="1" smtClean="0"/>
            <a:t>Capecitabine</a:t>
          </a:r>
          <a:r>
            <a:rPr lang="en-US" sz="1800" b="1" kern="1200" dirty="0" smtClean="0"/>
            <a:t>/RT </a:t>
          </a:r>
        </a:p>
        <a:p>
          <a:pPr lvl="0" algn="l" defTabSz="800100">
            <a:lnSpc>
              <a:spcPct val="90000"/>
            </a:lnSpc>
            <a:spcBef>
              <a:spcPct val="0"/>
            </a:spcBef>
            <a:spcAft>
              <a:spcPct val="35000"/>
            </a:spcAft>
          </a:pPr>
          <a:r>
            <a:rPr lang="en-US" sz="1800" b="1" kern="1200" dirty="0" smtClean="0"/>
            <a:t>- </a:t>
          </a:r>
          <a:r>
            <a:rPr lang="en-US" sz="1800" b="1" kern="1200" dirty="0" err="1" smtClean="0"/>
            <a:t>Tiêm</a:t>
          </a:r>
          <a:r>
            <a:rPr lang="en-US" sz="1800" b="1" kern="1200" dirty="0" smtClean="0"/>
            <a:t> </a:t>
          </a:r>
          <a:r>
            <a:rPr lang="en-US" sz="1800" b="1" kern="1200" dirty="0" err="1" smtClean="0"/>
            <a:t>mạch</a:t>
          </a:r>
          <a:r>
            <a:rPr lang="en-US" sz="1800" b="1" kern="1200" dirty="0" smtClean="0"/>
            <a:t> 5-FU/RT  </a:t>
          </a:r>
        </a:p>
        <a:p>
          <a:pPr lvl="0" algn="l" defTabSz="800100">
            <a:lnSpc>
              <a:spcPct val="90000"/>
            </a:lnSpc>
            <a:spcBef>
              <a:spcPct val="0"/>
            </a:spcBef>
            <a:spcAft>
              <a:spcPct val="35000"/>
            </a:spcAft>
          </a:pPr>
          <a:r>
            <a:rPr lang="en-US" sz="1800" b="1" kern="1200" dirty="0" smtClean="0"/>
            <a:t>- Bolus  5-FU/</a:t>
          </a:r>
          <a:r>
            <a:rPr lang="en-US" sz="1800" b="1" kern="1200" dirty="0" err="1" smtClean="0"/>
            <a:t>leucoverin</a:t>
          </a:r>
          <a:r>
            <a:rPr lang="en-US" sz="1800" b="1" kern="1200" dirty="0" smtClean="0"/>
            <a:t>/RT</a:t>
          </a:r>
          <a:endParaRPr lang="en-US" sz="1800" b="1" kern="1200" dirty="0"/>
        </a:p>
      </dsp:txBody>
      <dsp:txXfrm>
        <a:off x="5268753" y="3735574"/>
        <a:ext cx="2045041" cy="2465049"/>
      </dsp:txXfrm>
    </dsp:sp>
    <dsp:sp modelId="{9B006D87-61A3-473D-8E30-61E6E2E1AAF6}">
      <dsp:nvSpPr>
        <dsp:cNvPr id="0" name=""/>
        <dsp:cNvSpPr/>
      </dsp:nvSpPr>
      <dsp:spPr>
        <a:xfrm rot="19457599">
          <a:off x="7301417" y="4721602"/>
          <a:ext cx="808584" cy="21073"/>
        </a:xfrm>
        <a:custGeom>
          <a:avLst/>
          <a:gdLst/>
          <a:ahLst/>
          <a:cxnLst/>
          <a:rect l="0" t="0" r="0" b="0"/>
          <a:pathLst>
            <a:path>
              <a:moveTo>
                <a:pt x="0" y="10536"/>
              </a:moveTo>
              <a:lnTo>
                <a:pt x="808584"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685495" y="4711924"/>
        <a:ext cx="40429" cy="40429"/>
      </dsp:txXfrm>
    </dsp:sp>
    <dsp:sp modelId="{F39A3698-306F-4D8A-8554-AC1A54125C25}">
      <dsp:nvSpPr>
        <dsp:cNvPr id="0" name=""/>
        <dsp:cNvSpPr/>
      </dsp:nvSpPr>
      <dsp:spPr>
        <a:xfrm>
          <a:off x="8034001" y="4085815"/>
          <a:ext cx="1641457"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r>
            <a:rPr lang="en-US" sz="1600" b="1" kern="1200" dirty="0" smtClean="0"/>
            <a:t> </a:t>
          </a:r>
          <a:r>
            <a:rPr lang="en-US" sz="1600" b="1" kern="1200" dirty="0" err="1" smtClean="0"/>
            <a:t>xuyên</a:t>
          </a:r>
          <a:r>
            <a:rPr lang="en-US" sz="1600" b="1" kern="1200" dirty="0" smtClean="0"/>
            <a:t> </a:t>
          </a:r>
          <a:r>
            <a:rPr lang="en-US" sz="1600" b="1" kern="1200" dirty="0" err="1" smtClean="0"/>
            <a:t>bụng</a:t>
          </a:r>
          <a:endParaRPr lang="en-US" sz="1600" b="1" kern="1200" dirty="0"/>
        </a:p>
      </dsp:txBody>
      <dsp:txXfrm>
        <a:off x="8058039" y="4109853"/>
        <a:ext cx="1593381" cy="772652"/>
      </dsp:txXfrm>
    </dsp:sp>
    <dsp:sp modelId="{FA478BE4-0D89-4AD0-8095-E93F81105BF4}">
      <dsp:nvSpPr>
        <dsp:cNvPr id="0" name=""/>
        <dsp:cNvSpPr/>
      </dsp:nvSpPr>
      <dsp:spPr>
        <a:xfrm>
          <a:off x="9675459" y="4485643"/>
          <a:ext cx="662590" cy="21073"/>
        </a:xfrm>
        <a:custGeom>
          <a:avLst/>
          <a:gdLst/>
          <a:ahLst/>
          <a:cxnLst/>
          <a:rect l="0" t="0" r="0" b="0"/>
          <a:pathLst>
            <a:path>
              <a:moveTo>
                <a:pt x="0" y="10536"/>
              </a:moveTo>
              <a:lnTo>
                <a:pt x="662590"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9990190" y="4479615"/>
        <a:ext cx="33129" cy="33129"/>
      </dsp:txXfrm>
    </dsp:sp>
    <dsp:sp modelId="{0C5A102A-3932-44CA-829A-74C5BA5ABE61}">
      <dsp:nvSpPr>
        <dsp:cNvPr id="0" name=""/>
        <dsp:cNvSpPr/>
      </dsp:nvSpPr>
      <dsp:spPr>
        <a:xfrm>
          <a:off x="10338050" y="4085815"/>
          <a:ext cx="1641457"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8</a:t>
          </a:r>
          <a:endParaRPr lang="en-US" sz="1800" b="1" kern="1200" dirty="0"/>
        </a:p>
      </dsp:txBody>
      <dsp:txXfrm>
        <a:off x="10362088" y="4109853"/>
        <a:ext cx="1593381" cy="772652"/>
      </dsp:txXfrm>
    </dsp:sp>
    <dsp:sp modelId="{F56FEDD0-EF3B-4102-AC6C-E8C592374A2E}">
      <dsp:nvSpPr>
        <dsp:cNvPr id="0" name=""/>
        <dsp:cNvSpPr/>
      </dsp:nvSpPr>
      <dsp:spPr>
        <a:xfrm rot="2057655">
          <a:off x="7304615" y="5193522"/>
          <a:ext cx="837562" cy="21073"/>
        </a:xfrm>
        <a:custGeom>
          <a:avLst/>
          <a:gdLst/>
          <a:ahLst/>
          <a:cxnLst/>
          <a:rect l="0" t="0" r="0" b="0"/>
          <a:pathLst>
            <a:path>
              <a:moveTo>
                <a:pt x="0" y="10536"/>
              </a:moveTo>
              <a:lnTo>
                <a:pt x="837562"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702457" y="5183119"/>
        <a:ext cx="41878" cy="41878"/>
      </dsp:txXfrm>
    </dsp:sp>
    <dsp:sp modelId="{F46FB597-FB6D-4882-B5E0-8875B18568CC}">
      <dsp:nvSpPr>
        <dsp:cNvPr id="0" name=""/>
        <dsp:cNvSpPr/>
      </dsp:nvSpPr>
      <dsp:spPr>
        <a:xfrm>
          <a:off x="8069375" y="5029653"/>
          <a:ext cx="1641457"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Chống</a:t>
          </a:r>
          <a:r>
            <a:rPr lang="en-US" sz="1800" b="1" kern="1200" dirty="0" smtClean="0"/>
            <a:t> </a:t>
          </a:r>
          <a:r>
            <a:rPr lang="en-US" sz="1800" b="1" kern="1200" dirty="0" err="1" smtClean="0"/>
            <a:t>chỉ</a:t>
          </a:r>
          <a:r>
            <a:rPr lang="en-US" sz="1800" b="1" kern="1200" dirty="0" smtClean="0"/>
            <a:t> </a:t>
          </a:r>
          <a:r>
            <a:rPr lang="en-US" sz="1800" b="1" kern="1200" dirty="0" err="1" smtClean="0"/>
            <a:t>định</a:t>
          </a:r>
          <a:r>
            <a:rPr lang="en-US" sz="1800" b="1" kern="1200" dirty="0" smtClean="0"/>
            <a:t> </a:t>
          </a:r>
          <a:r>
            <a:rPr lang="en-US" sz="1800" b="1" kern="1200" dirty="0" err="1" smtClean="0"/>
            <a:t>cắt</a:t>
          </a:r>
          <a:r>
            <a:rPr lang="en-US" sz="1800" b="1" kern="1200" dirty="0" smtClean="0"/>
            <a:t> </a:t>
          </a:r>
          <a:r>
            <a:rPr lang="en-US" sz="1800" b="1" kern="1200" dirty="0" err="1" smtClean="0"/>
            <a:t>bỏ</a:t>
          </a:r>
          <a:endParaRPr lang="en-US" sz="1800" b="1" kern="1200" dirty="0"/>
        </a:p>
      </dsp:txBody>
      <dsp:txXfrm>
        <a:off x="8093413" y="5053691"/>
        <a:ext cx="1593381" cy="772652"/>
      </dsp:txXfrm>
    </dsp:sp>
    <dsp:sp modelId="{F9CDEA6C-B9BF-44D6-A45F-E3AD2E5C8BFE}">
      <dsp:nvSpPr>
        <dsp:cNvPr id="0" name=""/>
        <dsp:cNvSpPr/>
      </dsp:nvSpPr>
      <dsp:spPr>
        <a:xfrm>
          <a:off x="9710833" y="5429481"/>
          <a:ext cx="621209" cy="21073"/>
        </a:xfrm>
        <a:custGeom>
          <a:avLst/>
          <a:gdLst/>
          <a:ahLst/>
          <a:cxnLst/>
          <a:rect l="0" t="0" r="0" b="0"/>
          <a:pathLst>
            <a:path>
              <a:moveTo>
                <a:pt x="0" y="10536"/>
              </a:moveTo>
              <a:lnTo>
                <a:pt x="621209" y="10536"/>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0005907" y="5424488"/>
        <a:ext cx="31060" cy="31060"/>
      </dsp:txXfrm>
    </dsp:sp>
    <dsp:sp modelId="{C1ABE870-CD9C-4B7B-B5AE-8FBCC7FEBA7D}">
      <dsp:nvSpPr>
        <dsp:cNvPr id="0" name=""/>
        <dsp:cNvSpPr/>
      </dsp:nvSpPr>
      <dsp:spPr>
        <a:xfrm>
          <a:off x="10332042" y="5029653"/>
          <a:ext cx="1641457" cy="820728"/>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E </a:t>
          </a:r>
        </a:p>
        <a:p>
          <a:pPr lvl="0" algn="ctr" defTabSz="800100">
            <a:lnSpc>
              <a:spcPct val="90000"/>
            </a:lnSpc>
            <a:spcBef>
              <a:spcPct val="0"/>
            </a:spcBef>
            <a:spcAft>
              <a:spcPct val="35000"/>
            </a:spcAft>
          </a:pPr>
          <a:r>
            <a:rPr lang="en-US" sz="1800" b="1" kern="1200" dirty="0" smtClean="0"/>
            <a:t>(</a:t>
          </a:r>
          <a:r>
            <a:rPr lang="en-US" sz="1800" b="1" kern="1200" dirty="0" err="1" smtClean="0"/>
            <a:t>hóa</a:t>
          </a:r>
          <a:r>
            <a:rPr lang="en-US" sz="1800" b="1" kern="1200" dirty="0" smtClean="0"/>
            <a:t> </a:t>
          </a:r>
          <a:r>
            <a:rPr lang="en-US" sz="1800" b="1" kern="1200" dirty="0" err="1" smtClean="0"/>
            <a:t>trị</a:t>
          </a:r>
          <a:r>
            <a:rPr lang="en-US" sz="1800" b="1" kern="1200" dirty="0" smtClean="0"/>
            <a:t>)</a:t>
          </a:r>
          <a:endParaRPr lang="en-US" sz="1800" b="1" kern="1200" dirty="0"/>
        </a:p>
      </dsp:txBody>
      <dsp:txXfrm>
        <a:off x="10356080" y="5053691"/>
        <a:ext cx="1593381" cy="7726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0C522-AC2D-4CE9-8898-C1BC16F2229F}">
      <dsp:nvSpPr>
        <dsp:cNvPr id="0" name=""/>
        <dsp:cNvSpPr/>
      </dsp:nvSpPr>
      <dsp:spPr>
        <a:xfrm>
          <a:off x="9453" y="1112642"/>
          <a:ext cx="1813186" cy="3184608"/>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smtClean="0"/>
            <a:t>T3-4, N0 </a:t>
          </a:r>
        </a:p>
        <a:p>
          <a:pPr lvl="0" algn="l" defTabSz="889000">
            <a:lnSpc>
              <a:spcPct val="90000"/>
            </a:lnSpc>
            <a:spcBef>
              <a:spcPct val="0"/>
            </a:spcBef>
            <a:spcAft>
              <a:spcPct val="35000"/>
            </a:spcAft>
          </a:pPr>
          <a:r>
            <a:rPr lang="en-US" sz="2000" b="1" kern="1200" dirty="0" smtClean="0"/>
            <a:t>T </a:t>
          </a:r>
          <a:r>
            <a:rPr lang="en-US" sz="2000" b="1" kern="1200" dirty="0" err="1" smtClean="0"/>
            <a:t>bất</a:t>
          </a:r>
          <a:r>
            <a:rPr lang="en-US" sz="2000" b="1" kern="1200" dirty="0" smtClean="0"/>
            <a:t> </a:t>
          </a:r>
          <a:r>
            <a:rPr lang="en-US" sz="2000" b="1" kern="1200" dirty="0" err="1" smtClean="0"/>
            <a:t>kỳ</a:t>
          </a:r>
          <a:r>
            <a:rPr lang="en-US" sz="2000" b="1" kern="1200" dirty="0" smtClean="0"/>
            <a:t>, N1-2 </a:t>
          </a:r>
          <a:r>
            <a:rPr lang="en-US" sz="2000" b="1" kern="1200" dirty="0" err="1" smtClean="0"/>
            <a:t>có</a:t>
          </a:r>
          <a:r>
            <a:rPr lang="en-US" sz="2000" b="1" kern="1200" dirty="0" smtClean="0"/>
            <a:t> </a:t>
          </a:r>
          <a:r>
            <a:rPr lang="en-US" sz="2000" b="1" kern="1200" dirty="0" err="1" smtClean="0"/>
            <a:t>chống</a:t>
          </a:r>
          <a:r>
            <a:rPr lang="en-US" sz="2000" b="1" kern="1200" dirty="0" smtClean="0"/>
            <a:t> </a:t>
          </a:r>
          <a:r>
            <a:rPr lang="en-US" sz="2000" b="1" kern="1200" dirty="0" err="1" smtClean="0"/>
            <a:t>chỉ</a:t>
          </a:r>
          <a:r>
            <a:rPr lang="en-US" sz="2000" b="1" kern="1200" dirty="0" smtClean="0"/>
            <a:t> </a:t>
          </a:r>
          <a:r>
            <a:rPr lang="en-US" sz="2000" b="1" kern="1200" dirty="0" err="1" smtClean="0"/>
            <a:t>định</a:t>
          </a:r>
          <a:r>
            <a:rPr lang="en-US" sz="2000" b="1" kern="1200" dirty="0" smtClean="0"/>
            <a:t>  </a:t>
          </a:r>
          <a:r>
            <a:rPr lang="en-US" sz="2000" b="1" kern="1200" dirty="0" err="1" smtClean="0"/>
            <a:t>với</a:t>
          </a:r>
          <a:r>
            <a:rPr lang="en-US" sz="2000" b="1" kern="1200" dirty="0" smtClean="0"/>
            <a:t> </a:t>
          </a:r>
          <a:r>
            <a:rPr lang="en-US" sz="2000" b="1" kern="1200" dirty="0" err="1" smtClean="0"/>
            <a:t>liệu</a:t>
          </a:r>
          <a:r>
            <a:rPr lang="en-US" sz="2000" b="1" kern="1200" dirty="0" smtClean="0"/>
            <a:t> </a:t>
          </a:r>
          <a:r>
            <a:rPr lang="en-US" sz="2000" b="1" kern="1200" dirty="0" err="1" smtClean="0"/>
            <a:t>pháp</a:t>
          </a:r>
          <a:r>
            <a:rPr lang="en-US" sz="2000" b="1" kern="1200" dirty="0" smtClean="0"/>
            <a:t> </a:t>
          </a:r>
          <a:r>
            <a:rPr lang="en-US" sz="2000" b="1" kern="1200" dirty="0" err="1" smtClean="0"/>
            <a:t>điều</a:t>
          </a:r>
          <a:r>
            <a:rPr lang="en-US" sz="2000" b="1" kern="1200" dirty="0" smtClean="0"/>
            <a:t> </a:t>
          </a:r>
          <a:r>
            <a:rPr lang="en-US" sz="2000" b="1" kern="1200" dirty="0" err="1" smtClean="0"/>
            <a:t>trị</a:t>
          </a:r>
          <a:r>
            <a:rPr lang="en-US" sz="2000" b="1" kern="1200" dirty="0" smtClean="0"/>
            <a:t> </a:t>
          </a:r>
          <a:r>
            <a:rPr lang="en-US" sz="2000" b="1" kern="1200" dirty="0" err="1" smtClean="0"/>
            <a:t>kết</a:t>
          </a:r>
          <a:r>
            <a:rPr lang="en-US" sz="2000" b="1" kern="1200" dirty="0" smtClean="0"/>
            <a:t> </a:t>
          </a:r>
          <a:r>
            <a:rPr lang="en-US" sz="2000" b="1" kern="1200" dirty="0" err="1" smtClean="0"/>
            <a:t>hợp</a:t>
          </a:r>
          <a:r>
            <a:rPr lang="en-US" sz="2000" b="1" kern="1200" dirty="0" smtClean="0"/>
            <a:t> </a:t>
          </a:r>
          <a:endParaRPr lang="en-US" sz="2000" b="1" kern="1200" dirty="0"/>
        </a:p>
      </dsp:txBody>
      <dsp:txXfrm>
        <a:off x="62559" y="1165748"/>
        <a:ext cx="1706974" cy="3078396"/>
      </dsp:txXfrm>
    </dsp:sp>
    <dsp:sp modelId="{14B8B427-6ECC-4FB2-83FB-24D84FD639C0}">
      <dsp:nvSpPr>
        <dsp:cNvPr id="0" name=""/>
        <dsp:cNvSpPr/>
      </dsp:nvSpPr>
      <dsp:spPr>
        <a:xfrm>
          <a:off x="1822640" y="2693049"/>
          <a:ext cx="725274" cy="23795"/>
        </a:xfrm>
        <a:custGeom>
          <a:avLst/>
          <a:gdLst/>
          <a:ahLst/>
          <a:cxnLst/>
          <a:rect l="0" t="0" r="0" b="0"/>
          <a:pathLst>
            <a:path>
              <a:moveTo>
                <a:pt x="0" y="11897"/>
              </a:moveTo>
              <a:lnTo>
                <a:pt x="725274" y="11897"/>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167145" y="2686815"/>
        <a:ext cx="36263" cy="36263"/>
      </dsp:txXfrm>
    </dsp:sp>
    <dsp:sp modelId="{DE21EA23-882B-4C5E-ADC2-57C170C06CD4}">
      <dsp:nvSpPr>
        <dsp:cNvPr id="0" name=""/>
        <dsp:cNvSpPr/>
      </dsp:nvSpPr>
      <dsp:spPr>
        <a:xfrm>
          <a:off x="2547915" y="2080363"/>
          <a:ext cx="1813186" cy="1249167"/>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b="1" kern="1200" dirty="0" err="1" smtClean="0"/>
            <a:t>Phẫu</a:t>
          </a:r>
          <a:r>
            <a:rPr lang="en-US" sz="1600" b="1" kern="1200" dirty="0" smtClean="0"/>
            <a:t> </a:t>
          </a:r>
          <a:r>
            <a:rPr lang="en-US" sz="1600" b="1" kern="1200" dirty="0" err="1" smtClean="0"/>
            <a:t>thuật</a:t>
          </a:r>
          <a:r>
            <a:rPr lang="en-US" sz="1600" b="1" kern="1200" dirty="0" smtClean="0"/>
            <a:t> </a:t>
          </a:r>
          <a:r>
            <a:rPr lang="en-US" sz="1600" b="1" kern="1200" dirty="0" err="1" smtClean="0"/>
            <a:t>cắt</a:t>
          </a:r>
          <a:r>
            <a:rPr lang="en-US" sz="1600" b="1" kern="1200" dirty="0" smtClean="0"/>
            <a:t> </a:t>
          </a:r>
          <a:r>
            <a:rPr lang="en-US" sz="1600" b="1" kern="1200" dirty="0" err="1" smtClean="0"/>
            <a:t>bỏ</a:t>
          </a:r>
          <a:r>
            <a:rPr lang="en-US" sz="1600" b="1" kern="1200" dirty="0" smtClean="0"/>
            <a:t> qua </a:t>
          </a:r>
          <a:r>
            <a:rPr lang="en-US" sz="1600" b="1" kern="1200" dirty="0" err="1" smtClean="0"/>
            <a:t>bụng</a:t>
          </a:r>
          <a:r>
            <a:rPr lang="en-US" sz="1600" b="1" kern="1200" dirty="0" smtClean="0"/>
            <a:t> </a:t>
          </a:r>
          <a:endParaRPr lang="en-US" sz="1600" b="1" kern="1200" dirty="0"/>
        </a:p>
      </dsp:txBody>
      <dsp:txXfrm>
        <a:off x="2584502" y="2116950"/>
        <a:ext cx="1740012" cy="1175993"/>
      </dsp:txXfrm>
    </dsp:sp>
    <dsp:sp modelId="{BF37A28B-8BA1-4049-980A-416C14D17A7F}">
      <dsp:nvSpPr>
        <dsp:cNvPr id="0" name=""/>
        <dsp:cNvSpPr/>
      </dsp:nvSpPr>
      <dsp:spPr>
        <a:xfrm rot="17998211">
          <a:off x="3997809" y="2064187"/>
          <a:ext cx="1451858" cy="23795"/>
        </a:xfrm>
        <a:custGeom>
          <a:avLst/>
          <a:gdLst/>
          <a:ahLst/>
          <a:cxnLst/>
          <a:rect l="0" t="0" r="0" b="0"/>
          <a:pathLst>
            <a:path>
              <a:moveTo>
                <a:pt x="0" y="11897"/>
              </a:moveTo>
              <a:lnTo>
                <a:pt x="1451858" y="11897"/>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442" y="2039788"/>
        <a:ext cx="72592" cy="72592"/>
      </dsp:txXfrm>
    </dsp:sp>
    <dsp:sp modelId="{FACCB319-DEEE-40A0-B4FB-8AE557D4F49B}">
      <dsp:nvSpPr>
        <dsp:cNvPr id="0" name=""/>
        <dsp:cNvSpPr/>
      </dsp:nvSpPr>
      <dsp:spPr>
        <a:xfrm>
          <a:off x="5086376" y="993926"/>
          <a:ext cx="1813186" cy="90659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pT1-2, N0, M0</a:t>
          </a:r>
          <a:endParaRPr lang="en-US" sz="1800" b="1" kern="1200" dirty="0"/>
        </a:p>
      </dsp:txBody>
      <dsp:txXfrm>
        <a:off x="5112929" y="1020479"/>
        <a:ext cx="1760080" cy="853487"/>
      </dsp:txXfrm>
    </dsp:sp>
    <dsp:sp modelId="{B43B9344-2A55-4855-8ABF-BB7C4FE11B84}">
      <dsp:nvSpPr>
        <dsp:cNvPr id="0" name=""/>
        <dsp:cNvSpPr/>
      </dsp:nvSpPr>
      <dsp:spPr>
        <a:xfrm>
          <a:off x="6899562" y="1435325"/>
          <a:ext cx="725274" cy="23795"/>
        </a:xfrm>
        <a:custGeom>
          <a:avLst/>
          <a:gdLst/>
          <a:ahLst/>
          <a:cxnLst/>
          <a:rect l="0" t="0" r="0" b="0"/>
          <a:pathLst>
            <a:path>
              <a:moveTo>
                <a:pt x="0" y="11897"/>
              </a:moveTo>
              <a:lnTo>
                <a:pt x="725274" y="11897"/>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244068" y="1429091"/>
        <a:ext cx="36263" cy="36263"/>
      </dsp:txXfrm>
    </dsp:sp>
    <dsp:sp modelId="{7B39DD12-40BC-410C-B62A-F802278A4DDF}">
      <dsp:nvSpPr>
        <dsp:cNvPr id="0" name=""/>
        <dsp:cNvSpPr/>
      </dsp:nvSpPr>
      <dsp:spPr>
        <a:xfrm>
          <a:off x="7624837" y="981547"/>
          <a:ext cx="1813186" cy="931352"/>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Theo </a:t>
          </a:r>
          <a:r>
            <a:rPr lang="en-US" sz="2000" b="1" kern="1200" dirty="0" err="1" smtClean="0"/>
            <a:t>dõi</a:t>
          </a:r>
          <a:endParaRPr lang="en-US" sz="2000" b="1" kern="1200" dirty="0"/>
        </a:p>
      </dsp:txBody>
      <dsp:txXfrm>
        <a:off x="7652115" y="1008825"/>
        <a:ext cx="1758630" cy="876796"/>
      </dsp:txXfrm>
    </dsp:sp>
    <dsp:sp modelId="{0ED416E1-5B61-4FE3-8947-E0AB135DD3FC}">
      <dsp:nvSpPr>
        <dsp:cNvPr id="0" name=""/>
        <dsp:cNvSpPr/>
      </dsp:nvSpPr>
      <dsp:spPr>
        <a:xfrm>
          <a:off x="9438023" y="1435325"/>
          <a:ext cx="725274" cy="23795"/>
        </a:xfrm>
        <a:custGeom>
          <a:avLst/>
          <a:gdLst/>
          <a:ahLst/>
          <a:cxnLst/>
          <a:rect l="0" t="0" r="0" b="0"/>
          <a:pathLst>
            <a:path>
              <a:moveTo>
                <a:pt x="0" y="11897"/>
              </a:moveTo>
              <a:lnTo>
                <a:pt x="725274" y="11897"/>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9782529" y="1429091"/>
        <a:ext cx="36263" cy="36263"/>
      </dsp:txXfrm>
    </dsp:sp>
    <dsp:sp modelId="{E3EB997F-DA93-41C5-99D9-9B61529FC949}">
      <dsp:nvSpPr>
        <dsp:cNvPr id="0" name=""/>
        <dsp:cNvSpPr/>
      </dsp:nvSpPr>
      <dsp:spPr>
        <a:xfrm>
          <a:off x="10163298" y="993926"/>
          <a:ext cx="1813186" cy="906593"/>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8</a:t>
          </a:r>
          <a:endParaRPr lang="en-US" sz="1800" b="1" kern="1200" dirty="0"/>
        </a:p>
      </dsp:txBody>
      <dsp:txXfrm>
        <a:off x="10189851" y="1020479"/>
        <a:ext cx="1760080" cy="853487"/>
      </dsp:txXfrm>
    </dsp:sp>
    <dsp:sp modelId="{948153C9-57D5-48C6-994B-019CFE09C944}">
      <dsp:nvSpPr>
        <dsp:cNvPr id="0" name=""/>
        <dsp:cNvSpPr/>
      </dsp:nvSpPr>
      <dsp:spPr>
        <a:xfrm rot="3601789">
          <a:off x="3997809" y="3321911"/>
          <a:ext cx="1451858" cy="23795"/>
        </a:xfrm>
        <a:custGeom>
          <a:avLst/>
          <a:gdLst/>
          <a:ahLst/>
          <a:cxnLst/>
          <a:rect l="0" t="0" r="0" b="0"/>
          <a:pathLst>
            <a:path>
              <a:moveTo>
                <a:pt x="0" y="11897"/>
              </a:moveTo>
              <a:lnTo>
                <a:pt x="1451858" y="11897"/>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7442" y="3297512"/>
        <a:ext cx="72592" cy="72592"/>
      </dsp:txXfrm>
    </dsp:sp>
    <dsp:sp modelId="{BC3C2CAA-C7F8-47B3-8792-16D5B84E7A0F}">
      <dsp:nvSpPr>
        <dsp:cNvPr id="0" name=""/>
        <dsp:cNvSpPr/>
      </dsp:nvSpPr>
      <dsp:spPr>
        <a:xfrm>
          <a:off x="5086376" y="3509374"/>
          <a:ext cx="1813186" cy="90659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pT3-4, N0, M0 </a:t>
          </a:r>
          <a:r>
            <a:rPr lang="en-US" sz="1600" b="1" kern="1200" dirty="0" err="1" smtClean="0"/>
            <a:t>hoặc</a:t>
          </a:r>
          <a:r>
            <a:rPr lang="en-US" sz="1600" b="1" kern="1200" dirty="0" smtClean="0"/>
            <a:t> pT1-4, N1-2</a:t>
          </a:r>
          <a:endParaRPr lang="en-US" sz="1600" b="1" kern="1200" dirty="0"/>
        </a:p>
      </dsp:txBody>
      <dsp:txXfrm>
        <a:off x="5112929" y="3535927"/>
        <a:ext cx="1760080" cy="853487"/>
      </dsp:txXfrm>
    </dsp:sp>
    <dsp:sp modelId="{B2483234-EF9D-4E81-9B07-4AF5C27B80C7}">
      <dsp:nvSpPr>
        <dsp:cNvPr id="0" name=""/>
        <dsp:cNvSpPr/>
      </dsp:nvSpPr>
      <dsp:spPr>
        <a:xfrm>
          <a:off x="6899562" y="3950773"/>
          <a:ext cx="725274" cy="23795"/>
        </a:xfrm>
        <a:custGeom>
          <a:avLst/>
          <a:gdLst/>
          <a:ahLst/>
          <a:cxnLst/>
          <a:rect l="0" t="0" r="0" b="0"/>
          <a:pathLst>
            <a:path>
              <a:moveTo>
                <a:pt x="0" y="11897"/>
              </a:moveTo>
              <a:lnTo>
                <a:pt x="725274" y="11897"/>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244068" y="3944538"/>
        <a:ext cx="36263" cy="36263"/>
      </dsp:txXfrm>
    </dsp:sp>
    <dsp:sp modelId="{47AB0DF6-ADEF-4D9F-92C8-6A917D2BBB71}">
      <dsp:nvSpPr>
        <dsp:cNvPr id="0" name=""/>
        <dsp:cNvSpPr/>
      </dsp:nvSpPr>
      <dsp:spPr>
        <a:xfrm>
          <a:off x="7624837" y="2048888"/>
          <a:ext cx="2635230" cy="382756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sz="1800" b="1" kern="1200" dirty="0" err="1" smtClean="0"/>
            <a:t>Cân</a:t>
          </a:r>
          <a:r>
            <a:rPr lang="en-US" sz="1800" b="1" kern="1200" dirty="0" smtClean="0"/>
            <a:t> </a:t>
          </a:r>
          <a:r>
            <a:rPr lang="en-US" sz="1800" b="1" kern="1200" dirty="0" err="1" smtClean="0"/>
            <a:t>nhắc</a:t>
          </a:r>
          <a:endParaRPr lang="en-US" sz="1800" b="1" kern="1200" dirty="0" smtClean="0"/>
        </a:p>
        <a:p>
          <a:pPr lvl="0" algn="l" defTabSz="800100">
            <a:lnSpc>
              <a:spcPct val="90000"/>
            </a:lnSpc>
            <a:spcBef>
              <a:spcPct val="0"/>
            </a:spcBef>
            <a:spcAft>
              <a:spcPct val="35000"/>
            </a:spcAft>
          </a:pPr>
          <a:r>
            <a:rPr lang="en-US" sz="1800" b="1" kern="1200" dirty="0" smtClean="0"/>
            <a:t>FOLFOX</a:t>
          </a:r>
        </a:p>
        <a:p>
          <a:pPr lvl="0" algn="l" defTabSz="800100">
            <a:lnSpc>
              <a:spcPct val="90000"/>
            </a:lnSpc>
            <a:spcBef>
              <a:spcPct val="0"/>
            </a:spcBef>
            <a:spcAft>
              <a:spcPct val="35000"/>
            </a:spcAft>
          </a:pPr>
          <a:r>
            <a:rPr lang="en-US" sz="1800" b="1" kern="1200" dirty="0" err="1" smtClean="0"/>
            <a:t>Capeox</a:t>
          </a:r>
          <a:endParaRPr lang="en-US" sz="1800" b="1" kern="1200" dirty="0" smtClean="0"/>
        </a:p>
        <a:p>
          <a:pPr lvl="0" algn="l" defTabSz="800100">
            <a:lnSpc>
              <a:spcPct val="90000"/>
            </a:lnSpc>
            <a:spcBef>
              <a:spcPct val="0"/>
            </a:spcBef>
            <a:spcAft>
              <a:spcPct val="35000"/>
            </a:spcAft>
          </a:pPr>
          <a:r>
            <a:rPr lang="en-US" sz="1800" b="1" kern="1200" dirty="0" smtClean="0"/>
            <a:t>5-FU/</a:t>
          </a:r>
          <a:r>
            <a:rPr lang="en-US" sz="1800" b="1" kern="1200" dirty="0" err="1" smtClean="0"/>
            <a:t>leucovorin</a:t>
          </a:r>
          <a:r>
            <a:rPr lang="en-US" sz="1800" b="1" kern="1200" dirty="0" smtClean="0"/>
            <a:t> </a:t>
          </a:r>
          <a:r>
            <a:rPr lang="en-US" sz="1800" b="1" kern="1200" dirty="0" err="1" smtClean="0"/>
            <a:t>Capacetabine</a:t>
          </a:r>
          <a:endParaRPr lang="en-US" sz="1800" b="1" kern="1200" dirty="0" smtClean="0"/>
        </a:p>
        <a:p>
          <a:pPr lvl="0" algn="l" defTabSz="800100">
            <a:lnSpc>
              <a:spcPct val="90000"/>
            </a:lnSpc>
            <a:spcBef>
              <a:spcPct val="0"/>
            </a:spcBef>
            <a:spcAft>
              <a:spcPct val="35000"/>
            </a:spcAft>
          </a:pPr>
          <a:r>
            <a:rPr lang="en-US" sz="1800" b="1" kern="1200" dirty="0" err="1" smtClean="0"/>
            <a:t>rồi</a:t>
          </a:r>
          <a:r>
            <a:rPr lang="en-US" sz="1800" b="1" kern="1200" dirty="0" smtClean="0"/>
            <a:t> </a:t>
          </a:r>
        </a:p>
        <a:p>
          <a:pPr lvl="0" algn="l" defTabSz="800100">
            <a:lnSpc>
              <a:spcPct val="90000"/>
            </a:lnSpc>
            <a:spcBef>
              <a:spcPct val="0"/>
            </a:spcBef>
            <a:spcAft>
              <a:spcPct val="35000"/>
            </a:spcAft>
          </a:pPr>
          <a:r>
            <a:rPr lang="en-US" sz="1800" b="1" kern="1200" dirty="0" err="1" smtClean="0"/>
            <a:t>capecitabine</a:t>
          </a:r>
          <a:r>
            <a:rPr lang="en-US" sz="1800" b="1" kern="1200" dirty="0" smtClean="0"/>
            <a:t>/RT or </a:t>
          </a:r>
          <a:r>
            <a:rPr lang="en-US" sz="1800" b="1" kern="1200" dirty="0" err="1" smtClean="0"/>
            <a:t>tiêm</a:t>
          </a:r>
          <a:r>
            <a:rPr lang="en-US" sz="1800" b="1" kern="1200" dirty="0" smtClean="0"/>
            <a:t> </a:t>
          </a:r>
          <a:r>
            <a:rPr lang="en-US" sz="1800" b="1" kern="1200" dirty="0" err="1" smtClean="0"/>
            <a:t>mạch</a:t>
          </a:r>
          <a:r>
            <a:rPr lang="en-US" sz="1800" b="1" kern="1200" dirty="0" smtClean="0"/>
            <a:t> 5-FU/RT or bolus  5-FU/</a:t>
          </a:r>
          <a:r>
            <a:rPr lang="en-US" sz="1800" b="1" kern="1200" dirty="0" err="1" smtClean="0"/>
            <a:t>leucovorin</a:t>
          </a:r>
          <a:r>
            <a:rPr lang="en-US" sz="1800" b="1" kern="1200" dirty="0" smtClean="0"/>
            <a:t>/RT, </a:t>
          </a:r>
          <a:r>
            <a:rPr lang="en-US" sz="1800" b="1" kern="1200" dirty="0" err="1" smtClean="0"/>
            <a:t>rồi</a:t>
          </a:r>
          <a:endParaRPr lang="en-US" sz="1800" b="1" kern="1200" dirty="0" smtClean="0"/>
        </a:p>
        <a:p>
          <a:pPr lvl="0" algn="l" defTabSz="800100">
            <a:lnSpc>
              <a:spcPct val="90000"/>
            </a:lnSpc>
            <a:spcBef>
              <a:spcPct val="0"/>
            </a:spcBef>
            <a:spcAft>
              <a:spcPct val="35000"/>
            </a:spcAft>
          </a:pPr>
          <a:r>
            <a:rPr lang="en-US" sz="1800" b="1" kern="1200" dirty="0" smtClean="0"/>
            <a:t> FOLFOX or </a:t>
          </a:r>
          <a:r>
            <a:rPr lang="en-US" sz="1800" b="1" kern="1200" dirty="0" err="1" smtClean="0"/>
            <a:t>Capeox</a:t>
          </a:r>
          <a:r>
            <a:rPr lang="en-US" sz="1800" b="1" kern="1200" dirty="0" smtClean="0"/>
            <a:t>  or 5-FU/</a:t>
          </a:r>
          <a:r>
            <a:rPr lang="en-US" sz="1800" b="1" kern="1200" dirty="0" err="1" smtClean="0"/>
            <a:t>leucoverin</a:t>
          </a:r>
          <a:r>
            <a:rPr lang="en-US" sz="1800" b="1" kern="1200" dirty="0" smtClean="0"/>
            <a:t>  </a:t>
          </a:r>
          <a:r>
            <a:rPr lang="en-US" sz="1800" b="1" kern="1200" dirty="0" err="1" smtClean="0"/>
            <a:t>hoặc</a:t>
          </a:r>
          <a:r>
            <a:rPr lang="en-US" sz="1800" b="1" kern="1200" dirty="0" smtClean="0"/>
            <a:t> </a:t>
          </a:r>
          <a:r>
            <a:rPr lang="en-US" sz="1800" b="1" kern="1200" dirty="0" err="1" smtClean="0"/>
            <a:t>capecitabine</a:t>
          </a:r>
          <a:endParaRPr lang="en-US" sz="1800" b="1" kern="1200" dirty="0"/>
        </a:p>
      </dsp:txBody>
      <dsp:txXfrm>
        <a:off x="7702020" y="2126071"/>
        <a:ext cx="2480864" cy="36731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A5CBC-75CE-4481-99BE-321C89EC649B}">
      <dsp:nvSpPr>
        <dsp:cNvPr id="0" name=""/>
        <dsp:cNvSpPr/>
      </dsp:nvSpPr>
      <dsp:spPr>
        <a:xfrm>
          <a:off x="453895" y="2447387"/>
          <a:ext cx="1607813" cy="2009570"/>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T </a:t>
          </a:r>
          <a:r>
            <a:rPr lang="en-US" sz="2000" b="1" kern="1200" dirty="0" err="1" smtClean="0"/>
            <a:t>bất</a:t>
          </a:r>
          <a:r>
            <a:rPr lang="en-US" sz="2000" b="1" kern="1200" dirty="0" smtClean="0"/>
            <a:t> </a:t>
          </a:r>
          <a:r>
            <a:rPr lang="en-US" sz="2000" b="1" kern="1200" dirty="0" err="1" smtClean="0"/>
            <a:t>kỳ</a:t>
          </a:r>
          <a:r>
            <a:rPr lang="en-US" sz="2000" b="1" kern="1200" dirty="0" smtClean="0"/>
            <a:t>, N </a:t>
          </a:r>
          <a:r>
            <a:rPr lang="en-US" sz="2000" b="1" kern="1200" dirty="0" err="1" smtClean="0"/>
            <a:t>bất</a:t>
          </a:r>
          <a:r>
            <a:rPr lang="en-US" sz="2000" b="1" kern="1200" dirty="0" smtClean="0"/>
            <a:t> </a:t>
          </a:r>
          <a:r>
            <a:rPr lang="en-US" sz="2000" b="1" kern="1200" dirty="0" err="1" smtClean="0"/>
            <a:t>kỳ</a:t>
          </a:r>
          <a:r>
            <a:rPr lang="en-US" sz="2000" b="1" kern="1200" dirty="0" smtClean="0"/>
            <a:t>, M1 </a:t>
          </a:r>
          <a:r>
            <a:rPr lang="en-US" sz="2000" b="1" kern="1200" dirty="0" err="1" smtClean="0"/>
            <a:t>có</a:t>
          </a:r>
          <a:r>
            <a:rPr lang="en-US" sz="2000" b="1" kern="1200" dirty="0" smtClean="0"/>
            <a:t> </a:t>
          </a:r>
          <a:r>
            <a:rPr lang="en-US" sz="2000" b="1" kern="1200" dirty="0" err="1" smtClean="0"/>
            <a:t>thể</a:t>
          </a:r>
          <a:r>
            <a:rPr lang="en-US" sz="2000" b="1" kern="1200" dirty="0" smtClean="0"/>
            <a:t> </a:t>
          </a:r>
          <a:r>
            <a:rPr lang="en-US" sz="2000" b="1" kern="1200" dirty="0" err="1" smtClean="0"/>
            <a:t>cắt</a:t>
          </a:r>
          <a:r>
            <a:rPr lang="en-US" sz="2000" b="1" kern="1200" dirty="0" smtClean="0"/>
            <a:t> </a:t>
          </a:r>
          <a:r>
            <a:rPr lang="en-US" sz="2000" b="1" kern="1200" dirty="0" err="1" smtClean="0"/>
            <a:t>bỏ</a:t>
          </a:r>
          <a:r>
            <a:rPr lang="en-US" sz="2000" b="1" kern="1200" dirty="0" smtClean="0"/>
            <a:t> di </a:t>
          </a:r>
          <a:r>
            <a:rPr lang="en-US" sz="2000" b="1" kern="1200" dirty="0" err="1" smtClean="0"/>
            <a:t>căn</a:t>
          </a:r>
          <a:r>
            <a:rPr lang="en-US" sz="2000" b="1" kern="1200" dirty="0" smtClean="0"/>
            <a:t> </a:t>
          </a:r>
          <a:r>
            <a:rPr lang="en-US" sz="2000" b="1" kern="1200" dirty="0" err="1" smtClean="0"/>
            <a:t>đồng</a:t>
          </a:r>
          <a:r>
            <a:rPr lang="en-US" sz="2000" b="1" kern="1200" dirty="0" smtClean="0"/>
            <a:t> </a:t>
          </a:r>
          <a:r>
            <a:rPr lang="en-US" sz="2000" b="1" kern="1200" dirty="0" err="1" smtClean="0"/>
            <a:t>thời</a:t>
          </a:r>
          <a:r>
            <a:rPr lang="en-US" sz="2000" b="1" kern="1200" dirty="0" smtClean="0"/>
            <a:t> </a:t>
          </a:r>
          <a:endParaRPr lang="en-US" sz="2000" b="1" kern="1200" dirty="0"/>
        </a:p>
      </dsp:txBody>
      <dsp:txXfrm>
        <a:off x="500986" y="2494478"/>
        <a:ext cx="1513631" cy="1915388"/>
      </dsp:txXfrm>
    </dsp:sp>
    <dsp:sp modelId="{A98ED817-D639-418E-8D42-D6EA2587297F}">
      <dsp:nvSpPr>
        <dsp:cNvPr id="0" name=""/>
        <dsp:cNvSpPr/>
      </dsp:nvSpPr>
      <dsp:spPr>
        <a:xfrm rot="17141116">
          <a:off x="1470631" y="2664386"/>
          <a:ext cx="1620174" cy="15731"/>
        </a:xfrm>
        <a:custGeom>
          <a:avLst/>
          <a:gdLst/>
          <a:ahLst/>
          <a:cxnLst/>
          <a:rect l="0" t="0" r="0" b="0"/>
          <a:pathLst>
            <a:path>
              <a:moveTo>
                <a:pt x="0" y="7865"/>
              </a:moveTo>
              <a:lnTo>
                <a:pt x="1620174" y="7865"/>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240214" y="2633199"/>
        <a:ext cx="81008" cy="78106"/>
      </dsp:txXfrm>
    </dsp:sp>
    <dsp:sp modelId="{462071D3-09C0-41B1-AA58-A10202391460}">
      <dsp:nvSpPr>
        <dsp:cNvPr id="0" name=""/>
        <dsp:cNvSpPr/>
      </dsp:nvSpPr>
      <dsp:spPr>
        <a:xfrm>
          <a:off x="2499728" y="414393"/>
          <a:ext cx="2827072" cy="2955876"/>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Hóa</a:t>
          </a:r>
          <a:r>
            <a:rPr lang="en-US" sz="1800" b="1" kern="1200" dirty="0" smtClean="0"/>
            <a:t> </a:t>
          </a:r>
          <a:r>
            <a:rPr lang="en-US" sz="1800" b="1" kern="1200" dirty="0" err="1" smtClean="0"/>
            <a:t>trị</a:t>
          </a:r>
          <a:r>
            <a:rPr lang="en-US" sz="1800" b="1" kern="1200" dirty="0" smtClean="0"/>
            <a:t> </a:t>
          </a:r>
          <a:r>
            <a:rPr lang="en-US" sz="1800" b="1" kern="1200" dirty="0" err="1" smtClean="0"/>
            <a:t>liệu</a:t>
          </a:r>
          <a:r>
            <a:rPr lang="en-US" sz="1800" b="1" kern="1200" dirty="0" smtClean="0"/>
            <a:t> </a:t>
          </a:r>
          <a:r>
            <a:rPr lang="en-US" sz="1800" b="1" kern="1200" dirty="0" err="1" smtClean="0"/>
            <a:t>kết</a:t>
          </a:r>
          <a:r>
            <a:rPr lang="en-US" sz="1800" b="1" kern="1200" dirty="0" smtClean="0"/>
            <a:t> </a:t>
          </a:r>
          <a:r>
            <a:rPr lang="en-US" sz="1800" b="1" kern="1200" dirty="0" err="1" smtClean="0"/>
            <a:t>hợp</a:t>
          </a:r>
          <a:r>
            <a:rPr lang="en-US" sz="1800" b="1" kern="1200" dirty="0" smtClean="0"/>
            <a:t> (2-3 </a:t>
          </a:r>
          <a:r>
            <a:rPr lang="en-US" sz="1800" b="1" kern="1200" dirty="0" err="1" smtClean="0"/>
            <a:t>tháng</a:t>
          </a:r>
          <a:r>
            <a:rPr lang="en-US" sz="1800" b="1" kern="1200" dirty="0" smtClean="0"/>
            <a:t>) </a:t>
          </a:r>
        </a:p>
        <a:p>
          <a:pPr lvl="0" algn="ctr" defTabSz="800100">
            <a:lnSpc>
              <a:spcPct val="90000"/>
            </a:lnSpc>
            <a:spcBef>
              <a:spcPct val="0"/>
            </a:spcBef>
            <a:spcAft>
              <a:spcPct val="35000"/>
            </a:spcAft>
          </a:pPr>
          <a:r>
            <a:rPr lang="en-US" sz="1600" b="1" kern="1200" dirty="0" smtClean="0"/>
            <a:t>(FOLFIRI or FOLFOX  or </a:t>
          </a:r>
          <a:r>
            <a:rPr lang="en-US" sz="1600" b="1" kern="1200" dirty="0" err="1" smtClean="0"/>
            <a:t>CapeOx</a:t>
          </a:r>
          <a:r>
            <a:rPr lang="en-US" sz="1600" b="1" kern="1200" dirty="0" smtClean="0"/>
            <a:t>) +/- </a:t>
          </a:r>
          <a:r>
            <a:rPr lang="en-US" sz="1600" b="1" kern="1200" dirty="0" err="1" smtClean="0"/>
            <a:t>bevacizumab</a:t>
          </a:r>
          <a:r>
            <a:rPr lang="en-US" sz="1600" b="1" kern="1200" dirty="0" smtClean="0"/>
            <a:t> or (FOLFIRI or FOLFOX) +/- (</a:t>
          </a:r>
          <a:r>
            <a:rPr lang="en-US" sz="1600" b="1" kern="1200" dirty="0" err="1" smtClean="0"/>
            <a:t>panitumumab</a:t>
          </a:r>
          <a:r>
            <a:rPr lang="en-US" sz="1600" b="1" kern="1200" dirty="0" smtClean="0"/>
            <a:t>  or </a:t>
          </a:r>
          <a:r>
            <a:rPr lang="en-US" sz="1600" b="1" kern="1200" dirty="0" err="1" smtClean="0"/>
            <a:t>cetuximab</a:t>
          </a:r>
          <a:r>
            <a:rPr lang="en-US" sz="2400" b="1" kern="1200" dirty="0" smtClean="0"/>
            <a:t>) </a:t>
          </a:r>
          <a:endParaRPr lang="en-US" sz="2400" b="1" kern="1200" dirty="0"/>
        </a:p>
      </dsp:txBody>
      <dsp:txXfrm>
        <a:off x="2582530" y="497195"/>
        <a:ext cx="2661468" cy="2790272"/>
      </dsp:txXfrm>
    </dsp:sp>
    <dsp:sp modelId="{0C59AB75-4022-4723-B0FF-238234C4504C}">
      <dsp:nvSpPr>
        <dsp:cNvPr id="0" name=""/>
        <dsp:cNvSpPr/>
      </dsp:nvSpPr>
      <dsp:spPr>
        <a:xfrm rot="17473698">
          <a:off x="4940953" y="1320652"/>
          <a:ext cx="1209712" cy="15731"/>
        </a:xfrm>
        <a:custGeom>
          <a:avLst/>
          <a:gdLst/>
          <a:ahLst/>
          <a:cxnLst/>
          <a:rect l="0" t="0" r="0" b="0"/>
          <a:pathLst>
            <a:path>
              <a:moveTo>
                <a:pt x="0" y="7865"/>
              </a:moveTo>
              <a:lnTo>
                <a:pt x="1209712" y="7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515566" y="1299358"/>
        <a:ext cx="60485" cy="58318"/>
      </dsp:txXfrm>
    </dsp:sp>
    <dsp:sp modelId="{8094C389-4AA7-4BB8-820A-69F4BAD13859}">
      <dsp:nvSpPr>
        <dsp:cNvPr id="0" name=""/>
        <dsp:cNvSpPr/>
      </dsp:nvSpPr>
      <dsp:spPr>
        <a:xfrm>
          <a:off x="5764818" y="58911"/>
          <a:ext cx="1095047" cy="1411586"/>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Phẫu</a:t>
          </a:r>
          <a:r>
            <a:rPr lang="en-US" sz="1600" b="1" kern="1200" dirty="0" smtClean="0"/>
            <a:t> </a:t>
          </a:r>
          <a:r>
            <a:rPr lang="en-US" sz="1600" b="1" kern="1200" dirty="0" err="1" smtClean="0"/>
            <a:t>thuật</a:t>
          </a:r>
          <a:r>
            <a:rPr lang="en-US" sz="1600" b="1" kern="1200" dirty="0" smtClean="0"/>
            <a:t> </a:t>
          </a:r>
          <a:r>
            <a:rPr lang="en-US" sz="1600" b="1" kern="1200" dirty="0" err="1" smtClean="0"/>
            <a:t>cắt</a:t>
          </a:r>
          <a:r>
            <a:rPr lang="en-US" sz="1600" b="1" kern="1200" dirty="0" smtClean="0"/>
            <a:t> </a:t>
          </a:r>
          <a:r>
            <a:rPr lang="en-US" sz="1600" b="1" kern="1200" dirty="0" err="1" smtClean="0"/>
            <a:t>ung</a:t>
          </a:r>
          <a:r>
            <a:rPr lang="en-US" sz="1600" b="1" kern="1200" dirty="0" smtClean="0"/>
            <a:t> </a:t>
          </a:r>
          <a:r>
            <a:rPr lang="en-US" sz="1600" b="1" kern="1200" dirty="0" err="1" smtClean="0"/>
            <a:t>thư</a:t>
          </a:r>
          <a:r>
            <a:rPr lang="en-US" sz="1600" b="1" kern="1200" dirty="0" smtClean="0"/>
            <a:t> </a:t>
          </a:r>
          <a:r>
            <a:rPr lang="en-US" sz="1600" b="1" kern="1200" dirty="0" err="1" smtClean="0"/>
            <a:t>và</a:t>
          </a:r>
          <a:r>
            <a:rPr lang="en-US" sz="1600" b="1" kern="1200" dirty="0" smtClean="0"/>
            <a:t> di </a:t>
          </a:r>
          <a:r>
            <a:rPr lang="en-US" sz="1600" b="1" kern="1200" dirty="0" err="1" smtClean="0"/>
            <a:t>căn</a:t>
          </a:r>
          <a:r>
            <a:rPr lang="en-US" sz="1600" b="1" kern="1200" dirty="0" smtClean="0"/>
            <a:t> </a:t>
          </a:r>
          <a:r>
            <a:rPr lang="en-US" sz="1600" b="1" kern="1200" dirty="0" err="1" smtClean="0"/>
            <a:t>đồng</a:t>
          </a:r>
          <a:r>
            <a:rPr lang="en-US" sz="1600" b="1" kern="1200" dirty="0" smtClean="0"/>
            <a:t> </a:t>
          </a:r>
          <a:r>
            <a:rPr lang="en-US" sz="1600" b="1" kern="1200" dirty="0" err="1" smtClean="0"/>
            <a:t>thời</a:t>
          </a:r>
          <a:r>
            <a:rPr lang="en-US" sz="1600" b="1" kern="1200" dirty="0" smtClean="0"/>
            <a:t> hay </a:t>
          </a:r>
          <a:r>
            <a:rPr lang="en-US" sz="1600" b="1" kern="1200" dirty="0" err="1" smtClean="0"/>
            <a:t>sau</a:t>
          </a:r>
          <a:endParaRPr lang="en-US" sz="1600" b="1" kern="1200" dirty="0"/>
        </a:p>
      </dsp:txBody>
      <dsp:txXfrm>
        <a:off x="5796891" y="90984"/>
        <a:ext cx="1030901" cy="1347440"/>
      </dsp:txXfrm>
    </dsp:sp>
    <dsp:sp modelId="{FF5E5792-2F81-420F-84C7-3FF9C4B1FAB5}">
      <dsp:nvSpPr>
        <dsp:cNvPr id="0" name=""/>
        <dsp:cNvSpPr/>
      </dsp:nvSpPr>
      <dsp:spPr>
        <a:xfrm>
          <a:off x="6859865" y="756838"/>
          <a:ext cx="438018" cy="15731"/>
        </a:xfrm>
        <a:custGeom>
          <a:avLst/>
          <a:gdLst/>
          <a:ahLst/>
          <a:cxnLst/>
          <a:rect l="0" t="0" r="0" b="0"/>
          <a:pathLst>
            <a:path>
              <a:moveTo>
                <a:pt x="0" y="7865"/>
              </a:moveTo>
              <a:lnTo>
                <a:pt x="438018" y="7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067924" y="754146"/>
        <a:ext cx="21900" cy="21116"/>
      </dsp:txXfrm>
    </dsp:sp>
    <dsp:sp modelId="{0AD9CDEC-9756-4363-AA9C-85CA57021670}">
      <dsp:nvSpPr>
        <dsp:cNvPr id="0" name=""/>
        <dsp:cNvSpPr/>
      </dsp:nvSpPr>
      <dsp:spPr>
        <a:xfrm>
          <a:off x="7297884" y="7438"/>
          <a:ext cx="2413593" cy="1514532"/>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Xem</a:t>
          </a:r>
          <a:r>
            <a:rPr lang="en-US" sz="1600" b="1" kern="1200" dirty="0" smtClean="0"/>
            <a:t> </a:t>
          </a:r>
          <a:r>
            <a:rPr lang="en-US" sz="1600" b="1" kern="1200" dirty="0" err="1" smtClean="0"/>
            <a:t>xét</a:t>
          </a:r>
          <a:r>
            <a:rPr lang="en-US" sz="1600" b="1" kern="1200" dirty="0" smtClean="0"/>
            <a:t>  </a:t>
          </a:r>
          <a:r>
            <a:rPr lang="en-US" sz="1600" b="1" kern="1200" dirty="0" err="1" smtClean="0"/>
            <a:t>truyền</a:t>
          </a:r>
          <a:r>
            <a:rPr lang="en-US" sz="1600" b="1" kern="1200" dirty="0" smtClean="0"/>
            <a:t> TM 5-FU/</a:t>
          </a:r>
          <a:r>
            <a:rPr lang="en-US" sz="1600" b="1" kern="1200" dirty="0" err="1" smtClean="0"/>
            <a:t>xạ</a:t>
          </a:r>
          <a:r>
            <a:rPr lang="en-US" sz="1600" b="1" kern="1200" dirty="0" smtClean="0"/>
            <a:t> </a:t>
          </a:r>
          <a:r>
            <a:rPr lang="en-US" sz="1600" b="1" kern="1200" dirty="0" err="1" smtClean="0"/>
            <a:t>trị</a:t>
          </a:r>
          <a:r>
            <a:rPr lang="en-US" sz="1600" b="1" kern="1200" dirty="0" smtClean="0"/>
            <a:t> </a:t>
          </a:r>
          <a:r>
            <a:rPr lang="en-US" sz="1600" b="1" kern="1200" dirty="0" err="1" smtClean="0"/>
            <a:t>khung</a:t>
          </a:r>
          <a:r>
            <a:rPr lang="en-US" sz="1600" b="1" kern="1200" dirty="0" smtClean="0"/>
            <a:t> </a:t>
          </a:r>
          <a:r>
            <a:rPr lang="en-US" sz="1600" b="1" kern="1200" dirty="0" err="1" smtClean="0"/>
            <a:t>chậu</a:t>
          </a:r>
          <a:r>
            <a:rPr lang="en-US" sz="1600" b="1" kern="1200" dirty="0" smtClean="0"/>
            <a:t> or </a:t>
          </a:r>
          <a:r>
            <a:rPr lang="en-US" sz="1600" b="1" kern="1200" dirty="0" err="1" smtClean="0"/>
            <a:t>capecitabine</a:t>
          </a:r>
          <a:r>
            <a:rPr lang="en-US" sz="1600" b="1" kern="1200" dirty="0" smtClean="0"/>
            <a:t>/RT or bolus  5-FU + </a:t>
          </a:r>
          <a:r>
            <a:rPr lang="en-US" sz="1600" b="1" kern="1200" dirty="0" err="1" smtClean="0"/>
            <a:t>leucovorin</a:t>
          </a:r>
          <a:r>
            <a:rPr lang="en-US" sz="1600" b="1" kern="1200" dirty="0" smtClean="0"/>
            <a:t>/</a:t>
          </a:r>
          <a:r>
            <a:rPr lang="en-US" sz="1600" b="1" kern="1200" dirty="0" err="1" smtClean="0"/>
            <a:t>xạ</a:t>
          </a:r>
          <a:r>
            <a:rPr lang="en-US" sz="1600" b="1" kern="1200" dirty="0" smtClean="0"/>
            <a:t> </a:t>
          </a:r>
          <a:r>
            <a:rPr lang="en-US" sz="1600" b="1" kern="1200" dirty="0" err="1" smtClean="0"/>
            <a:t>trị</a:t>
          </a:r>
          <a:r>
            <a:rPr lang="en-US" sz="1600" b="1" kern="1200" dirty="0" smtClean="0"/>
            <a:t> </a:t>
          </a:r>
          <a:r>
            <a:rPr lang="en-US" sz="1600" b="1" kern="1200" dirty="0" err="1" smtClean="0"/>
            <a:t>khung</a:t>
          </a:r>
          <a:r>
            <a:rPr lang="en-US" sz="1600" b="1" kern="1200" dirty="0" smtClean="0"/>
            <a:t> </a:t>
          </a:r>
          <a:r>
            <a:rPr lang="en-US" sz="1600" b="1" kern="1200" dirty="0" err="1" smtClean="0"/>
            <a:t>chậu</a:t>
          </a:r>
          <a:endParaRPr lang="en-US" sz="1600" b="1" kern="1200" dirty="0"/>
        </a:p>
      </dsp:txBody>
      <dsp:txXfrm>
        <a:off x="7342243" y="51797"/>
        <a:ext cx="2324875" cy="1425814"/>
      </dsp:txXfrm>
    </dsp:sp>
    <dsp:sp modelId="{B00ED6B0-EEBE-4FA9-95D8-C8E080D5E48D}">
      <dsp:nvSpPr>
        <dsp:cNvPr id="0" name=""/>
        <dsp:cNvSpPr/>
      </dsp:nvSpPr>
      <dsp:spPr>
        <a:xfrm rot="3576548">
          <a:off x="5112895" y="2257894"/>
          <a:ext cx="865827" cy="15731"/>
        </a:xfrm>
        <a:custGeom>
          <a:avLst/>
          <a:gdLst/>
          <a:ahLst/>
          <a:cxnLst/>
          <a:rect l="0" t="0" r="0" b="0"/>
          <a:pathLst>
            <a:path>
              <a:moveTo>
                <a:pt x="0" y="7865"/>
              </a:moveTo>
              <a:lnTo>
                <a:pt x="865827" y="7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524163" y="2244890"/>
        <a:ext cx="43291" cy="41740"/>
      </dsp:txXfrm>
    </dsp:sp>
    <dsp:sp modelId="{FAB426B1-FEB3-4393-9FF2-33CD5B574198}">
      <dsp:nvSpPr>
        <dsp:cNvPr id="0" name=""/>
        <dsp:cNvSpPr/>
      </dsp:nvSpPr>
      <dsp:spPr>
        <a:xfrm>
          <a:off x="5764818" y="1552626"/>
          <a:ext cx="1095047" cy="2173126"/>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smtClean="0"/>
            <a:t>Truyền</a:t>
          </a:r>
          <a:r>
            <a:rPr lang="en-US" sz="1400" b="1" kern="1200" dirty="0" smtClean="0"/>
            <a:t> TM 5-FU/</a:t>
          </a:r>
          <a:r>
            <a:rPr lang="en-US" sz="1400" b="1" kern="1200" dirty="0" err="1" smtClean="0"/>
            <a:t>xạ</a:t>
          </a:r>
          <a:r>
            <a:rPr lang="en-US" sz="1400" b="1" kern="1200" dirty="0" smtClean="0"/>
            <a:t> </a:t>
          </a:r>
          <a:r>
            <a:rPr lang="en-US" sz="1400" b="1" kern="1200" dirty="0" err="1" smtClean="0"/>
            <a:t>trị</a:t>
          </a:r>
          <a:r>
            <a:rPr lang="en-US" sz="1400" b="1" kern="1200" dirty="0" smtClean="0"/>
            <a:t> </a:t>
          </a:r>
          <a:r>
            <a:rPr lang="en-US" sz="1400" b="1" kern="1200" dirty="0" err="1" smtClean="0"/>
            <a:t>khung</a:t>
          </a:r>
          <a:r>
            <a:rPr lang="en-US" sz="1400" b="1" kern="1200" dirty="0" smtClean="0"/>
            <a:t> </a:t>
          </a:r>
          <a:r>
            <a:rPr lang="en-US" sz="1400" b="1" kern="1200" dirty="0" err="1" smtClean="0"/>
            <a:t>chậu</a:t>
          </a:r>
          <a:r>
            <a:rPr lang="en-US" sz="1400" b="1" kern="1200" dirty="0" smtClean="0"/>
            <a:t> or </a:t>
          </a:r>
          <a:r>
            <a:rPr lang="en-US" sz="1400" b="1" kern="1200" dirty="0" err="1" smtClean="0"/>
            <a:t>capecitabine</a:t>
          </a:r>
          <a:r>
            <a:rPr lang="en-US" sz="1400" b="1" kern="1200" dirty="0" smtClean="0"/>
            <a:t>/RT or bolus  5-FU + </a:t>
          </a:r>
          <a:r>
            <a:rPr lang="en-US" sz="1400" b="1" kern="1200" dirty="0" err="1" smtClean="0"/>
            <a:t>leucovorin</a:t>
          </a:r>
          <a:r>
            <a:rPr lang="en-US" sz="1400" b="1" kern="1200" dirty="0" smtClean="0"/>
            <a:t>/</a:t>
          </a:r>
          <a:r>
            <a:rPr lang="en-US" sz="1400" b="1" kern="1200" dirty="0" err="1" smtClean="0"/>
            <a:t>xạ</a:t>
          </a:r>
          <a:r>
            <a:rPr lang="en-US" sz="1400" b="1" kern="1200" dirty="0" smtClean="0"/>
            <a:t> </a:t>
          </a:r>
          <a:r>
            <a:rPr lang="en-US" sz="1400" b="1" kern="1200" dirty="0" err="1" smtClean="0"/>
            <a:t>trị</a:t>
          </a:r>
          <a:r>
            <a:rPr lang="en-US" sz="1400" b="1" kern="1200" dirty="0" smtClean="0"/>
            <a:t> </a:t>
          </a:r>
          <a:r>
            <a:rPr lang="en-US" sz="1400" b="1" kern="1200" dirty="0" err="1" smtClean="0"/>
            <a:t>khung</a:t>
          </a:r>
          <a:r>
            <a:rPr lang="en-US" sz="1400" b="1" kern="1200" dirty="0" smtClean="0"/>
            <a:t> </a:t>
          </a:r>
          <a:r>
            <a:rPr lang="en-US" sz="1400" b="1" kern="1200" dirty="0" err="1" smtClean="0"/>
            <a:t>chậu</a:t>
          </a:r>
          <a:endParaRPr lang="en-US" sz="1400" b="1" kern="1200" dirty="0"/>
        </a:p>
      </dsp:txBody>
      <dsp:txXfrm>
        <a:off x="5796891" y="1584699"/>
        <a:ext cx="1030901" cy="2108980"/>
      </dsp:txXfrm>
    </dsp:sp>
    <dsp:sp modelId="{A696B92D-AF13-4548-8673-9A763FB5AA55}">
      <dsp:nvSpPr>
        <dsp:cNvPr id="0" name=""/>
        <dsp:cNvSpPr/>
      </dsp:nvSpPr>
      <dsp:spPr>
        <a:xfrm>
          <a:off x="6859865" y="2631323"/>
          <a:ext cx="438018" cy="15731"/>
        </a:xfrm>
        <a:custGeom>
          <a:avLst/>
          <a:gdLst/>
          <a:ahLst/>
          <a:cxnLst/>
          <a:rect l="0" t="0" r="0" b="0"/>
          <a:pathLst>
            <a:path>
              <a:moveTo>
                <a:pt x="0" y="7865"/>
              </a:moveTo>
              <a:lnTo>
                <a:pt x="438018" y="7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067924" y="2628631"/>
        <a:ext cx="21900" cy="21116"/>
      </dsp:txXfrm>
    </dsp:sp>
    <dsp:sp modelId="{177B8EC3-6CB9-45E5-B14A-A6BCE64B19B3}">
      <dsp:nvSpPr>
        <dsp:cNvPr id="0" name=""/>
        <dsp:cNvSpPr/>
      </dsp:nvSpPr>
      <dsp:spPr>
        <a:xfrm>
          <a:off x="7297884" y="1888236"/>
          <a:ext cx="1095047" cy="1501906"/>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Phẫu</a:t>
          </a:r>
          <a:r>
            <a:rPr lang="en-US" sz="1600" b="1" kern="1200" dirty="0" smtClean="0"/>
            <a:t> </a:t>
          </a:r>
          <a:r>
            <a:rPr lang="en-US" sz="1600" b="1" kern="1200" dirty="0" err="1" smtClean="0"/>
            <a:t>thuật</a:t>
          </a:r>
          <a:r>
            <a:rPr lang="en-US" sz="1600" b="1" kern="1200" dirty="0" smtClean="0"/>
            <a:t> </a:t>
          </a:r>
          <a:r>
            <a:rPr lang="en-US" sz="1600" b="1" kern="1200" dirty="0" err="1" smtClean="0"/>
            <a:t>cắt</a:t>
          </a:r>
          <a:r>
            <a:rPr lang="en-US" sz="1600" b="1" kern="1200" dirty="0" smtClean="0"/>
            <a:t> </a:t>
          </a:r>
          <a:r>
            <a:rPr lang="en-US" sz="1600" b="1" kern="1200" dirty="0" err="1" smtClean="0"/>
            <a:t>ung</a:t>
          </a:r>
          <a:r>
            <a:rPr lang="en-US" sz="1600" b="1" kern="1200" dirty="0" smtClean="0"/>
            <a:t> </a:t>
          </a:r>
          <a:r>
            <a:rPr lang="en-US" sz="1600" b="1" kern="1200" dirty="0" err="1" smtClean="0"/>
            <a:t>thư</a:t>
          </a:r>
          <a:r>
            <a:rPr lang="en-US" sz="1600" b="1" kern="1200" dirty="0" smtClean="0"/>
            <a:t> </a:t>
          </a:r>
          <a:r>
            <a:rPr lang="en-US" sz="1600" b="1" kern="1200" dirty="0" err="1" smtClean="0"/>
            <a:t>và</a:t>
          </a:r>
          <a:r>
            <a:rPr lang="en-US" sz="1600" b="1" kern="1200" dirty="0" smtClean="0"/>
            <a:t> di </a:t>
          </a:r>
          <a:r>
            <a:rPr lang="en-US" sz="1600" b="1" kern="1200" dirty="0" err="1" smtClean="0"/>
            <a:t>căn</a:t>
          </a:r>
          <a:r>
            <a:rPr lang="en-US" sz="1600" b="1" kern="1200" dirty="0" smtClean="0"/>
            <a:t> </a:t>
          </a:r>
          <a:r>
            <a:rPr lang="en-US" sz="1600" b="1" kern="1200" dirty="0" err="1" smtClean="0"/>
            <a:t>đồng</a:t>
          </a:r>
          <a:r>
            <a:rPr lang="en-US" sz="1600" b="1" kern="1200" dirty="0" smtClean="0"/>
            <a:t> </a:t>
          </a:r>
          <a:r>
            <a:rPr lang="en-US" sz="1600" b="1" kern="1200" dirty="0" err="1" smtClean="0"/>
            <a:t>thời</a:t>
          </a:r>
          <a:r>
            <a:rPr lang="en-US" sz="1600" b="1" kern="1200" dirty="0" smtClean="0"/>
            <a:t> hay </a:t>
          </a:r>
          <a:r>
            <a:rPr lang="en-US" sz="1600" b="1" kern="1200" dirty="0" err="1" smtClean="0"/>
            <a:t>trước</a:t>
          </a:r>
          <a:r>
            <a:rPr lang="en-US" sz="1600" b="1" kern="1200" dirty="0" smtClean="0"/>
            <a:t> </a:t>
          </a:r>
          <a:r>
            <a:rPr lang="en-US" sz="1600" b="1" kern="1200" dirty="0" err="1" smtClean="0"/>
            <a:t>sau</a:t>
          </a:r>
          <a:endParaRPr lang="en-US" sz="1600" b="1" kern="1200" dirty="0"/>
        </a:p>
      </dsp:txBody>
      <dsp:txXfrm>
        <a:off x="7329957" y="1920309"/>
        <a:ext cx="1030901" cy="1437760"/>
      </dsp:txXfrm>
    </dsp:sp>
    <dsp:sp modelId="{6DAB6366-2D6B-4456-AE9C-B5D6624D160A}">
      <dsp:nvSpPr>
        <dsp:cNvPr id="0" name=""/>
        <dsp:cNvSpPr/>
      </dsp:nvSpPr>
      <dsp:spPr>
        <a:xfrm>
          <a:off x="8392931" y="2631323"/>
          <a:ext cx="438018" cy="15731"/>
        </a:xfrm>
        <a:custGeom>
          <a:avLst/>
          <a:gdLst/>
          <a:ahLst/>
          <a:cxnLst/>
          <a:rect l="0" t="0" r="0" b="0"/>
          <a:pathLst>
            <a:path>
              <a:moveTo>
                <a:pt x="0" y="7865"/>
              </a:moveTo>
              <a:lnTo>
                <a:pt x="438018" y="7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8600990" y="2628631"/>
        <a:ext cx="21900" cy="21116"/>
      </dsp:txXfrm>
    </dsp:sp>
    <dsp:sp modelId="{FC78FE11-48E8-48FE-BAB8-D2F695C73239}">
      <dsp:nvSpPr>
        <dsp:cNvPr id="0" name=""/>
        <dsp:cNvSpPr/>
      </dsp:nvSpPr>
      <dsp:spPr>
        <a:xfrm>
          <a:off x="8830950" y="2375233"/>
          <a:ext cx="1095047" cy="527911"/>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a:t>
          </a:r>
          <a:endParaRPr lang="en-US" sz="1600" b="1" kern="1200" dirty="0"/>
        </a:p>
      </dsp:txBody>
      <dsp:txXfrm>
        <a:off x="8846412" y="2390695"/>
        <a:ext cx="1064123" cy="496987"/>
      </dsp:txXfrm>
    </dsp:sp>
    <dsp:sp modelId="{D1802384-2A0C-437D-9B34-6A6DA2E349C2}">
      <dsp:nvSpPr>
        <dsp:cNvPr id="0" name=""/>
        <dsp:cNvSpPr/>
      </dsp:nvSpPr>
      <dsp:spPr>
        <a:xfrm>
          <a:off x="9925997" y="2631323"/>
          <a:ext cx="438018" cy="15731"/>
        </a:xfrm>
        <a:custGeom>
          <a:avLst/>
          <a:gdLst/>
          <a:ahLst/>
          <a:cxnLst/>
          <a:rect l="0" t="0" r="0" b="0"/>
          <a:pathLst>
            <a:path>
              <a:moveTo>
                <a:pt x="0" y="7865"/>
              </a:moveTo>
              <a:lnTo>
                <a:pt x="438018" y="7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10134056" y="2628631"/>
        <a:ext cx="21900" cy="21116"/>
      </dsp:txXfrm>
    </dsp:sp>
    <dsp:sp modelId="{A59CA4CC-3721-4113-B7D7-488C8E4B744E}">
      <dsp:nvSpPr>
        <dsp:cNvPr id="0" name=""/>
        <dsp:cNvSpPr/>
      </dsp:nvSpPr>
      <dsp:spPr>
        <a:xfrm>
          <a:off x="10364016" y="2375233"/>
          <a:ext cx="1095047" cy="527911"/>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REC 8</a:t>
          </a:r>
          <a:endParaRPr lang="en-US" sz="1400" kern="1200" dirty="0"/>
        </a:p>
      </dsp:txBody>
      <dsp:txXfrm>
        <a:off x="10379478" y="2390695"/>
        <a:ext cx="1064123" cy="496987"/>
      </dsp:txXfrm>
    </dsp:sp>
    <dsp:sp modelId="{DF520CA3-3863-4D2D-B9DB-72424EC1662B}">
      <dsp:nvSpPr>
        <dsp:cNvPr id="0" name=""/>
        <dsp:cNvSpPr/>
      </dsp:nvSpPr>
      <dsp:spPr>
        <a:xfrm rot="4531499">
          <a:off x="1404533" y="4292679"/>
          <a:ext cx="1752369" cy="15731"/>
        </a:xfrm>
        <a:custGeom>
          <a:avLst/>
          <a:gdLst/>
          <a:ahLst/>
          <a:cxnLst/>
          <a:rect l="0" t="0" r="0" b="0"/>
          <a:pathLst>
            <a:path>
              <a:moveTo>
                <a:pt x="0" y="7865"/>
              </a:moveTo>
              <a:lnTo>
                <a:pt x="1752369" y="7865"/>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236909" y="4258305"/>
        <a:ext cx="87618" cy="84479"/>
      </dsp:txXfrm>
    </dsp:sp>
    <dsp:sp modelId="{A449F9F3-03F3-4C82-AA13-F3C5F2CCE38D}">
      <dsp:nvSpPr>
        <dsp:cNvPr id="0" name=""/>
        <dsp:cNvSpPr/>
      </dsp:nvSpPr>
      <dsp:spPr>
        <a:xfrm>
          <a:off x="2499728" y="3807881"/>
          <a:ext cx="3360228" cy="2682071"/>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Truyền</a:t>
          </a:r>
          <a:r>
            <a:rPr lang="en-US" sz="1600" b="1" kern="1200" dirty="0" smtClean="0"/>
            <a:t> TM 5-FU/</a:t>
          </a:r>
          <a:r>
            <a:rPr lang="en-US" sz="1600" b="1" kern="1200" dirty="0" err="1" smtClean="0"/>
            <a:t>xạ</a:t>
          </a:r>
          <a:r>
            <a:rPr lang="en-US" sz="1600" b="1" kern="1200" dirty="0" smtClean="0"/>
            <a:t> </a:t>
          </a:r>
          <a:r>
            <a:rPr lang="en-US" sz="1600" b="1" kern="1200" dirty="0" err="1" smtClean="0"/>
            <a:t>trị</a:t>
          </a:r>
          <a:r>
            <a:rPr lang="en-US" sz="1600" b="1" kern="1200" dirty="0" smtClean="0"/>
            <a:t> </a:t>
          </a:r>
          <a:r>
            <a:rPr lang="en-US" sz="1600" b="1" kern="1200" dirty="0" err="1" smtClean="0"/>
            <a:t>khung</a:t>
          </a:r>
          <a:r>
            <a:rPr lang="en-US" sz="1600" b="1" kern="1200" dirty="0" smtClean="0"/>
            <a:t> </a:t>
          </a:r>
          <a:r>
            <a:rPr lang="en-US" sz="1600" b="1" kern="1200" dirty="0" err="1" smtClean="0"/>
            <a:t>chậu</a:t>
          </a:r>
          <a:r>
            <a:rPr lang="en-US" sz="1600" b="1" kern="1200" dirty="0" smtClean="0"/>
            <a:t> or </a:t>
          </a:r>
          <a:r>
            <a:rPr lang="en-US" sz="1600" b="1" kern="1200" dirty="0" err="1" smtClean="0"/>
            <a:t>capecitabine</a:t>
          </a:r>
          <a:r>
            <a:rPr lang="en-US" sz="1600" b="1" kern="1200" dirty="0" smtClean="0"/>
            <a:t>/RT or bolus  5-FU + </a:t>
          </a:r>
          <a:r>
            <a:rPr lang="en-US" sz="1600" b="1" kern="1200" dirty="0" err="1" smtClean="0"/>
            <a:t>leucovorin</a:t>
          </a:r>
          <a:r>
            <a:rPr lang="en-US" sz="1600" b="1" kern="1200" dirty="0" smtClean="0"/>
            <a:t>/</a:t>
          </a:r>
          <a:r>
            <a:rPr lang="en-US" sz="1600" b="1" kern="1200" dirty="0" err="1" smtClean="0"/>
            <a:t>xạ</a:t>
          </a:r>
          <a:r>
            <a:rPr lang="en-US" sz="1600" b="1" kern="1200" dirty="0" smtClean="0"/>
            <a:t> </a:t>
          </a:r>
          <a:r>
            <a:rPr lang="en-US" sz="1600" b="1" kern="1200" dirty="0" err="1" smtClean="0"/>
            <a:t>trị</a:t>
          </a:r>
          <a:r>
            <a:rPr lang="en-US" sz="1600" b="1" kern="1200" dirty="0" smtClean="0"/>
            <a:t> </a:t>
          </a:r>
          <a:r>
            <a:rPr lang="en-US" sz="1600" b="1" kern="1200" dirty="0" err="1" smtClean="0"/>
            <a:t>khung</a:t>
          </a:r>
          <a:r>
            <a:rPr lang="en-US" sz="1600" b="1" kern="1200" dirty="0" smtClean="0"/>
            <a:t> </a:t>
          </a:r>
          <a:r>
            <a:rPr lang="en-US" sz="1600" b="1" kern="1200" dirty="0" err="1" smtClean="0"/>
            <a:t>chậu</a:t>
          </a:r>
          <a:endParaRPr lang="en-US" sz="1600" b="1" kern="1200" dirty="0"/>
        </a:p>
      </dsp:txBody>
      <dsp:txXfrm>
        <a:off x="2578283" y="3886436"/>
        <a:ext cx="3203118" cy="2524961"/>
      </dsp:txXfrm>
    </dsp:sp>
    <dsp:sp modelId="{929C3571-5BEB-49A4-874A-308C04ECE830}">
      <dsp:nvSpPr>
        <dsp:cNvPr id="0" name=""/>
        <dsp:cNvSpPr/>
      </dsp:nvSpPr>
      <dsp:spPr>
        <a:xfrm>
          <a:off x="5859956" y="5141050"/>
          <a:ext cx="438018" cy="15731"/>
        </a:xfrm>
        <a:custGeom>
          <a:avLst/>
          <a:gdLst/>
          <a:ahLst/>
          <a:cxnLst/>
          <a:rect l="0" t="0" r="0" b="0"/>
          <a:pathLst>
            <a:path>
              <a:moveTo>
                <a:pt x="0" y="7865"/>
              </a:moveTo>
              <a:lnTo>
                <a:pt x="438018" y="7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6068015" y="5138358"/>
        <a:ext cx="21900" cy="21116"/>
      </dsp:txXfrm>
    </dsp:sp>
    <dsp:sp modelId="{48621D42-132D-474A-841A-FD67A0A1C33F}">
      <dsp:nvSpPr>
        <dsp:cNvPr id="0" name=""/>
        <dsp:cNvSpPr/>
      </dsp:nvSpPr>
      <dsp:spPr>
        <a:xfrm>
          <a:off x="6297975" y="4281031"/>
          <a:ext cx="1095047" cy="1735770"/>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Phẫu</a:t>
          </a:r>
          <a:r>
            <a:rPr lang="en-US" sz="1600" b="1" kern="1200" dirty="0" smtClean="0"/>
            <a:t> </a:t>
          </a:r>
          <a:r>
            <a:rPr lang="en-US" sz="1600" b="1" kern="1200" dirty="0" err="1" smtClean="0"/>
            <a:t>thuật</a:t>
          </a:r>
          <a:r>
            <a:rPr lang="en-US" sz="1600" b="1" kern="1200" dirty="0" smtClean="0"/>
            <a:t> </a:t>
          </a:r>
          <a:r>
            <a:rPr lang="en-US" sz="1600" b="1" kern="1200" dirty="0" err="1" smtClean="0"/>
            <a:t>cắt</a:t>
          </a:r>
          <a:r>
            <a:rPr lang="en-US" sz="1600" b="1" kern="1200" dirty="0" smtClean="0"/>
            <a:t> </a:t>
          </a:r>
          <a:r>
            <a:rPr lang="en-US" sz="1600" b="1" kern="1200" dirty="0" err="1" smtClean="0"/>
            <a:t>ung</a:t>
          </a:r>
          <a:r>
            <a:rPr lang="en-US" sz="1600" b="1" kern="1200" dirty="0" smtClean="0"/>
            <a:t> </a:t>
          </a:r>
          <a:r>
            <a:rPr lang="en-US" sz="1600" b="1" kern="1200" dirty="0" err="1" smtClean="0"/>
            <a:t>thư</a:t>
          </a:r>
          <a:r>
            <a:rPr lang="en-US" sz="1600" b="1" kern="1200" dirty="0" smtClean="0"/>
            <a:t> </a:t>
          </a:r>
          <a:r>
            <a:rPr lang="en-US" sz="1600" b="1" kern="1200" dirty="0" err="1" smtClean="0"/>
            <a:t>và</a:t>
          </a:r>
          <a:r>
            <a:rPr lang="en-US" sz="1600" b="1" kern="1200" dirty="0" smtClean="0"/>
            <a:t> di </a:t>
          </a:r>
          <a:r>
            <a:rPr lang="en-US" sz="1600" b="1" kern="1200" dirty="0" err="1" smtClean="0"/>
            <a:t>căn</a:t>
          </a:r>
          <a:r>
            <a:rPr lang="en-US" sz="1600" b="1" kern="1200" dirty="0" smtClean="0"/>
            <a:t> </a:t>
          </a:r>
          <a:r>
            <a:rPr lang="en-US" sz="1600" b="1" kern="1200" dirty="0" err="1" smtClean="0"/>
            <a:t>đồng</a:t>
          </a:r>
          <a:r>
            <a:rPr lang="en-US" sz="1600" b="1" kern="1200" dirty="0" smtClean="0"/>
            <a:t> </a:t>
          </a:r>
          <a:r>
            <a:rPr lang="en-US" sz="1600" b="1" kern="1200" dirty="0" err="1" smtClean="0"/>
            <a:t>thời</a:t>
          </a:r>
          <a:r>
            <a:rPr lang="en-US" sz="1600" b="1" kern="1200" dirty="0" smtClean="0"/>
            <a:t> hay </a:t>
          </a:r>
          <a:r>
            <a:rPr lang="en-US" sz="1600" b="1" kern="1200" dirty="0" err="1" smtClean="0"/>
            <a:t>trước</a:t>
          </a:r>
          <a:r>
            <a:rPr lang="en-US" sz="1600" b="1" kern="1200" dirty="0" smtClean="0"/>
            <a:t> </a:t>
          </a:r>
          <a:r>
            <a:rPr lang="en-US" sz="1600" b="1" kern="1200" dirty="0" err="1" smtClean="0"/>
            <a:t>sau</a:t>
          </a:r>
          <a:endParaRPr lang="en-US" sz="1600" b="1" kern="1200" dirty="0"/>
        </a:p>
      </dsp:txBody>
      <dsp:txXfrm>
        <a:off x="6330048" y="4313104"/>
        <a:ext cx="1030901" cy="1671624"/>
      </dsp:txXfrm>
    </dsp:sp>
    <dsp:sp modelId="{726F8C25-C762-4E8F-8524-D83045ABEAD4}">
      <dsp:nvSpPr>
        <dsp:cNvPr id="0" name=""/>
        <dsp:cNvSpPr/>
      </dsp:nvSpPr>
      <dsp:spPr>
        <a:xfrm>
          <a:off x="7393022" y="5141050"/>
          <a:ext cx="438018" cy="15731"/>
        </a:xfrm>
        <a:custGeom>
          <a:avLst/>
          <a:gdLst/>
          <a:ahLst/>
          <a:cxnLst/>
          <a:rect l="0" t="0" r="0" b="0"/>
          <a:pathLst>
            <a:path>
              <a:moveTo>
                <a:pt x="0" y="7865"/>
              </a:moveTo>
              <a:lnTo>
                <a:pt x="438018" y="7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601081" y="5138358"/>
        <a:ext cx="21900" cy="21116"/>
      </dsp:txXfrm>
    </dsp:sp>
    <dsp:sp modelId="{964AC2AB-FE7D-47AD-A4F5-40DA5D0AAC9C}">
      <dsp:nvSpPr>
        <dsp:cNvPr id="0" name=""/>
        <dsp:cNvSpPr/>
      </dsp:nvSpPr>
      <dsp:spPr>
        <a:xfrm>
          <a:off x="7831041" y="4884961"/>
          <a:ext cx="1095047" cy="527911"/>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REC E</a:t>
          </a:r>
          <a:endParaRPr lang="en-US" sz="1400" kern="1200" dirty="0"/>
        </a:p>
      </dsp:txBody>
      <dsp:txXfrm>
        <a:off x="7846503" y="4900423"/>
        <a:ext cx="1064123" cy="49698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453F3-901A-4B25-A63C-A9181A7958F8}">
      <dsp:nvSpPr>
        <dsp:cNvPr id="0" name=""/>
        <dsp:cNvSpPr/>
      </dsp:nvSpPr>
      <dsp:spPr>
        <a:xfrm>
          <a:off x="292942" y="2972400"/>
          <a:ext cx="1916465" cy="1952772"/>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T </a:t>
          </a:r>
          <a:r>
            <a:rPr lang="en-US" sz="1800" b="1" kern="1200" dirty="0" err="1" smtClean="0"/>
            <a:t>bất</a:t>
          </a:r>
          <a:r>
            <a:rPr lang="en-US" sz="1800" b="1" kern="1200" dirty="0" smtClean="0"/>
            <a:t> </a:t>
          </a:r>
          <a:r>
            <a:rPr lang="en-US" sz="1800" b="1" kern="1200" dirty="0" err="1" smtClean="0"/>
            <a:t>kỳ</a:t>
          </a:r>
          <a:r>
            <a:rPr lang="en-US" sz="1800" b="1" kern="1200" dirty="0" smtClean="0"/>
            <a:t>, N </a:t>
          </a:r>
          <a:r>
            <a:rPr lang="en-US" sz="1800" b="1" kern="1200" dirty="0" err="1" smtClean="0"/>
            <a:t>bất</a:t>
          </a:r>
          <a:r>
            <a:rPr lang="en-US" sz="1800" b="1" kern="1200" dirty="0" smtClean="0"/>
            <a:t> </a:t>
          </a:r>
          <a:r>
            <a:rPr lang="en-US" sz="1800" b="1" kern="1200" dirty="0" err="1" smtClean="0"/>
            <a:t>kỳ</a:t>
          </a:r>
          <a:r>
            <a:rPr lang="en-US" sz="1800" b="1" kern="1200" dirty="0" smtClean="0"/>
            <a:t>, M1  </a:t>
          </a:r>
          <a:r>
            <a:rPr lang="en-US" sz="1800" b="1" kern="1200" dirty="0" err="1" smtClean="0"/>
            <a:t>không</a:t>
          </a:r>
          <a:r>
            <a:rPr lang="en-US" sz="1800" b="1" kern="1200" dirty="0" smtClean="0"/>
            <a:t> </a:t>
          </a:r>
          <a:r>
            <a:rPr lang="en-US" sz="1800" b="1" kern="1200" dirty="0" err="1" smtClean="0"/>
            <a:t>thể</a:t>
          </a:r>
          <a:r>
            <a:rPr lang="en-US" sz="1800" b="1" kern="1200" dirty="0" smtClean="0"/>
            <a:t> </a:t>
          </a:r>
          <a:r>
            <a:rPr lang="en-US" sz="1800" b="1" kern="1200" dirty="0" err="1" smtClean="0"/>
            <a:t>phẫu</a:t>
          </a:r>
          <a:r>
            <a:rPr lang="en-US" sz="1800" b="1" kern="1200" dirty="0" smtClean="0"/>
            <a:t> </a:t>
          </a:r>
          <a:r>
            <a:rPr lang="en-US" sz="1800" b="1" kern="1200" dirty="0" err="1" smtClean="0"/>
            <a:t>thuật</a:t>
          </a:r>
          <a:r>
            <a:rPr lang="en-US" sz="1800" b="1" kern="1200" dirty="0" smtClean="0"/>
            <a:t> di </a:t>
          </a:r>
          <a:r>
            <a:rPr lang="en-US" sz="1800" b="1" kern="1200" dirty="0" err="1" smtClean="0"/>
            <a:t>căn</a:t>
          </a:r>
          <a:r>
            <a:rPr lang="en-US" sz="1800" b="1" kern="1200" dirty="0" smtClean="0"/>
            <a:t> </a:t>
          </a:r>
          <a:r>
            <a:rPr lang="en-US" sz="1800" b="1" kern="1200" dirty="0" err="1" smtClean="0"/>
            <a:t>đồng</a:t>
          </a:r>
          <a:r>
            <a:rPr lang="en-US" sz="1800" b="1" kern="1200" dirty="0" smtClean="0"/>
            <a:t> </a:t>
          </a:r>
          <a:r>
            <a:rPr lang="en-US" sz="1800" b="1" kern="1200" dirty="0" err="1" smtClean="0"/>
            <a:t>thời</a:t>
          </a:r>
          <a:r>
            <a:rPr lang="en-US" sz="1800" b="1" kern="1200" dirty="0" smtClean="0"/>
            <a:t>, </a:t>
          </a:r>
          <a:r>
            <a:rPr lang="en-US" sz="1800" b="1" kern="1200" dirty="0" err="1" smtClean="0"/>
            <a:t>hoặc</a:t>
          </a:r>
          <a:r>
            <a:rPr lang="en-US" sz="1800" b="1" kern="1200" dirty="0" smtClean="0"/>
            <a:t> </a:t>
          </a:r>
          <a:r>
            <a:rPr lang="en-US" sz="1800" b="1" kern="1200" dirty="0" err="1" smtClean="0"/>
            <a:t>không</a:t>
          </a:r>
          <a:r>
            <a:rPr lang="en-US" sz="1800" b="1" kern="1200" dirty="0" smtClean="0"/>
            <a:t> </a:t>
          </a:r>
          <a:r>
            <a:rPr lang="en-US" sz="1800" b="1" kern="1200" dirty="0" err="1" smtClean="0"/>
            <a:t>đủ</a:t>
          </a:r>
          <a:r>
            <a:rPr lang="en-US" sz="1800" b="1" kern="1200" dirty="0" smtClean="0"/>
            <a:t> </a:t>
          </a:r>
          <a:r>
            <a:rPr lang="en-US" sz="1800" b="1" kern="1200" dirty="0" err="1" smtClean="0"/>
            <a:t>điều</a:t>
          </a:r>
          <a:r>
            <a:rPr lang="en-US" sz="1800" b="1" kern="1200" dirty="0" smtClean="0"/>
            <a:t> </a:t>
          </a:r>
          <a:r>
            <a:rPr lang="en-US" sz="1800" b="1" kern="1200" dirty="0" err="1" smtClean="0"/>
            <a:t>kiện</a:t>
          </a:r>
          <a:r>
            <a:rPr lang="en-US" sz="1800" b="1" kern="1200" dirty="0" smtClean="0"/>
            <a:t> </a:t>
          </a:r>
          <a:r>
            <a:rPr lang="en-US" sz="1800" b="1" kern="1200" dirty="0" err="1" smtClean="0"/>
            <a:t>phẫu</a:t>
          </a:r>
          <a:r>
            <a:rPr lang="en-US" sz="1800" b="1" kern="1200" dirty="0" smtClean="0"/>
            <a:t> </a:t>
          </a:r>
          <a:r>
            <a:rPr lang="en-US" sz="1800" b="1" kern="1200" dirty="0" err="1" smtClean="0"/>
            <a:t>thuật</a:t>
          </a:r>
          <a:endParaRPr lang="en-US" sz="1800" b="1" kern="1200" dirty="0"/>
        </a:p>
      </dsp:txBody>
      <dsp:txXfrm>
        <a:off x="349073" y="3028531"/>
        <a:ext cx="1804203" cy="1840510"/>
      </dsp:txXfrm>
    </dsp:sp>
    <dsp:sp modelId="{D6DA0E7E-5A3F-4674-854D-7E8052940D4A}">
      <dsp:nvSpPr>
        <dsp:cNvPr id="0" name=""/>
        <dsp:cNvSpPr/>
      </dsp:nvSpPr>
      <dsp:spPr>
        <a:xfrm rot="17666807">
          <a:off x="1666531" y="3092613"/>
          <a:ext cx="1852338" cy="26078"/>
        </a:xfrm>
        <a:custGeom>
          <a:avLst/>
          <a:gdLst/>
          <a:ahLst/>
          <a:cxnLst/>
          <a:rect l="0" t="0" r="0" b="0"/>
          <a:pathLst>
            <a:path>
              <a:moveTo>
                <a:pt x="0" y="13039"/>
              </a:moveTo>
              <a:lnTo>
                <a:pt x="1852338" y="13039"/>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546392" y="3052951"/>
        <a:ext cx="92616" cy="105402"/>
      </dsp:txXfrm>
    </dsp:sp>
    <dsp:sp modelId="{309D62F9-B59A-4749-A0AF-0374A838D872}">
      <dsp:nvSpPr>
        <dsp:cNvPr id="0" name=""/>
        <dsp:cNvSpPr/>
      </dsp:nvSpPr>
      <dsp:spPr>
        <a:xfrm>
          <a:off x="2975994" y="1717245"/>
          <a:ext cx="1916465" cy="1090545"/>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Có</a:t>
          </a:r>
          <a:r>
            <a:rPr lang="en-US" sz="2000" b="1" kern="1200" dirty="0" smtClean="0"/>
            <a:t> </a:t>
          </a:r>
          <a:r>
            <a:rPr lang="en-US" sz="2000" b="1" kern="1200" dirty="0" err="1" smtClean="0"/>
            <a:t>triệu</a:t>
          </a:r>
          <a:r>
            <a:rPr lang="en-US" sz="2000" b="1" kern="1200" dirty="0" smtClean="0"/>
            <a:t> </a:t>
          </a:r>
          <a:r>
            <a:rPr lang="en-US" sz="2000" b="1" kern="1200" dirty="0" err="1" smtClean="0"/>
            <a:t>chứng</a:t>
          </a:r>
          <a:endParaRPr lang="en-US" sz="2000" b="1" kern="1200" dirty="0"/>
        </a:p>
      </dsp:txBody>
      <dsp:txXfrm>
        <a:off x="3007935" y="1749186"/>
        <a:ext cx="1852583" cy="1026663"/>
      </dsp:txXfrm>
    </dsp:sp>
    <dsp:sp modelId="{AB74796D-FEF9-4524-AE1C-FAF211AD6958}">
      <dsp:nvSpPr>
        <dsp:cNvPr id="0" name=""/>
        <dsp:cNvSpPr/>
      </dsp:nvSpPr>
      <dsp:spPr>
        <a:xfrm>
          <a:off x="4892459" y="2249479"/>
          <a:ext cx="766586" cy="26078"/>
        </a:xfrm>
        <a:custGeom>
          <a:avLst/>
          <a:gdLst/>
          <a:ahLst/>
          <a:cxnLst/>
          <a:rect l="0" t="0" r="0" b="0"/>
          <a:pathLst>
            <a:path>
              <a:moveTo>
                <a:pt x="0" y="13039"/>
              </a:moveTo>
              <a:lnTo>
                <a:pt x="766586" y="1303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256587" y="2240707"/>
        <a:ext cx="38329" cy="43620"/>
      </dsp:txXfrm>
    </dsp:sp>
    <dsp:sp modelId="{8E540BFB-2D2D-4666-8C82-3EB432218D71}">
      <dsp:nvSpPr>
        <dsp:cNvPr id="0" name=""/>
        <dsp:cNvSpPr/>
      </dsp:nvSpPr>
      <dsp:spPr>
        <a:xfrm>
          <a:off x="5659045" y="6364"/>
          <a:ext cx="3001874" cy="4512307"/>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kết</a:t>
          </a:r>
          <a:r>
            <a:rPr lang="en-US" sz="2000" b="1" kern="1200" dirty="0" smtClean="0"/>
            <a:t> </a:t>
          </a:r>
          <a:r>
            <a:rPr lang="en-US" sz="2000" b="1" kern="1200" dirty="0" err="1" smtClean="0"/>
            <a:t>hợp</a:t>
          </a:r>
          <a:r>
            <a:rPr lang="en-US" sz="2000" b="1" kern="1200" dirty="0" smtClean="0"/>
            <a:t> </a:t>
          </a:r>
          <a:r>
            <a:rPr lang="en-US" sz="2000" b="1" kern="1200" dirty="0" err="1" smtClean="0"/>
            <a:t>hóa</a:t>
          </a:r>
          <a:r>
            <a:rPr lang="en-US" sz="2000" b="1" kern="1200" dirty="0" smtClean="0"/>
            <a:t> </a:t>
          </a:r>
          <a:r>
            <a:rPr lang="en-US" sz="2000" b="1" kern="1200" dirty="0" err="1" smtClean="0"/>
            <a:t>liệu</a:t>
          </a:r>
          <a:r>
            <a:rPr lang="en-US" sz="2000" b="1" kern="1200" dirty="0" smtClean="0"/>
            <a:t> </a:t>
          </a:r>
          <a:r>
            <a:rPr lang="en-US" sz="2000" b="1" kern="1200" dirty="0" err="1" smtClean="0"/>
            <a:t>pháp</a:t>
          </a:r>
          <a:r>
            <a:rPr lang="en-US" sz="2000" b="1" kern="1200" dirty="0" smtClean="0"/>
            <a:t> </a:t>
          </a:r>
          <a:r>
            <a:rPr lang="en-US" sz="2000" b="1" kern="1200" dirty="0" err="1" smtClean="0"/>
            <a:t>hệ</a:t>
          </a:r>
          <a:r>
            <a:rPr lang="en-US" sz="2000" b="1" kern="1200" dirty="0" smtClean="0"/>
            <a:t> </a:t>
          </a:r>
          <a:r>
            <a:rPr lang="en-US" sz="2000" b="1" kern="1200" dirty="0" err="1" smtClean="0"/>
            <a:t>thống</a:t>
          </a:r>
          <a:endParaRPr lang="en-US" sz="2000" b="1" kern="1200" dirty="0" smtClean="0"/>
        </a:p>
        <a:p>
          <a:pPr lvl="0" algn="ctr" defTabSz="889000">
            <a:lnSpc>
              <a:spcPct val="90000"/>
            </a:lnSpc>
            <a:spcBef>
              <a:spcPct val="0"/>
            </a:spcBef>
            <a:spcAft>
              <a:spcPct val="35000"/>
            </a:spcAft>
          </a:pPr>
          <a:r>
            <a:rPr lang="en-US" sz="2000" b="1" kern="1200" dirty="0" smtClean="0"/>
            <a:t> </a:t>
          </a:r>
          <a:r>
            <a:rPr lang="en-US" sz="2000" b="1" kern="1200" dirty="0" err="1" smtClean="0"/>
            <a:t>hoặc</a:t>
          </a:r>
          <a:r>
            <a:rPr lang="en-US" sz="2000" b="1" kern="1200" dirty="0" smtClean="0"/>
            <a:t> 5-FU/RT </a:t>
          </a:r>
        </a:p>
        <a:p>
          <a:pPr lvl="0" algn="ctr" defTabSz="889000">
            <a:lnSpc>
              <a:spcPct val="90000"/>
            </a:lnSpc>
            <a:spcBef>
              <a:spcPct val="0"/>
            </a:spcBef>
            <a:spcAft>
              <a:spcPct val="35000"/>
            </a:spcAft>
          </a:pPr>
          <a:r>
            <a:rPr lang="en-US" sz="2000" b="1" kern="1200" dirty="0" err="1" smtClean="0"/>
            <a:t>hoặc</a:t>
          </a:r>
          <a:r>
            <a:rPr lang="en-US" sz="2000" b="1" kern="1200" dirty="0" smtClean="0"/>
            <a:t> </a:t>
          </a:r>
          <a:r>
            <a:rPr lang="en-US" sz="2000" b="1" kern="1200" dirty="0" err="1" smtClean="0"/>
            <a:t>capecitabine</a:t>
          </a:r>
          <a:r>
            <a:rPr lang="en-US" sz="2000" b="1" kern="1200" dirty="0" smtClean="0"/>
            <a:t>/RT </a:t>
          </a:r>
        </a:p>
        <a:p>
          <a:pPr lvl="0" algn="ctr" defTabSz="889000">
            <a:lnSpc>
              <a:spcPct val="90000"/>
            </a:lnSpc>
            <a:spcBef>
              <a:spcPct val="0"/>
            </a:spcBef>
            <a:spcAft>
              <a:spcPct val="35000"/>
            </a:spcAft>
          </a:pPr>
          <a:r>
            <a:rPr lang="en-US" sz="2000" b="1" kern="1200" dirty="0" err="1" smtClean="0"/>
            <a:t>hoặc</a:t>
          </a:r>
          <a:r>
            <a:rPr lang="en-US" sz="2000" b="1" kern="1200" dirty="0" smtClean="0"/>
            <a:t> </a:t>
          </a:r>
          <a:r>
            <a:rPr lang="en-US" sz="2000" b="1" kern="1200" dirty="0" err="1" smtClean="0"/>
            <a:t>cắt</a:t>
          </a:r>
          <a:r>
            <a:rPr lang="en-US" sz="2000" b="1" kern="1200" dirty="0" smtClean="0"/>
            <a:t> </a:t>
          </a:r>
          <a:r>
            <a:rPr lang="en-US" sz="2000" b="1" kern="1200" dirty="0" err="1" smtClean="0"/>
            <a:t>bỏ</a:t>
          </a:r>
          <a:r>
            <a:rPr lang="en-US" sz="2000" b="1" kern="1200" dirty="0" smtClean="0"/>
            <a:t> </a:t>
          </a:r>
          <a:r>
            <a:rPr lang="en-US" sz="2000" b="1" kern="1200" dirty="0" err="1" smtClean="0"/>
            <a:t>đoạn</a:t>
          </a:r>
          <a:r>
            <a:rPr lang="en-US" sz="2000" b="1" kern="1200" dirty="0" smtClean="0"/>
            <a:t> </a:t>
          </a:r>
          <a:r>
            <a:rPr lang="en-US" sz="2000" b="1" kern="1200" dirty="0" err="1" smtClean="0"/>
            <a:t>trực</a:t>
          </a:r>
          <a:r>
            <a:rPr lang="en-US" sz="2000" b="1" kern="1200" dirty="0" smtClean="0"/>
            <a:t> </a:t>
          </a:r>
          <a:r>
            <a:rPr lang="en-US" sz="2000" b="1" kern="1200" dirty="0" err="1" smtClean="0"/>
            <a:t>tràng</a:t>
          </a:r>
          <a:r>
            <a:rPr lang="en-US" sz="2000" b="1" kern="1200" dirty="0" smtClean="0"/>
            <a:t> </a:t>
          </a:r>
          <a:r>
            <a:rPr lang="en-US" sz="2000" b="1" kern="1200" dirty="0" err="1" smtClean="0"/>
            <a:t>phức</a:t>
          </a:r>
          <a:r>
            <a:rPr lang="en-US" sz="2000" b="1" kern="1200" dirty="0" smtClean="0"/>
            <a:t> </a:t>
          </a:r>
          <a:r>
            <a:rPr lang="en-US" sz="2000" b="1" kern="1200" dirty="0" err="1" smtClean="0"/>
            <a:t>tạp</a:t>
          </a:r>
          <a:r>
            <a:rPr lang="en-US" sz="2000" b="1" kern="1200" dirty="0" smtClean="0"/>
            <a:t>, </a:t>
          </a:r>
          <a:r>
            <a:rPr lang="en-US" sz="2000" b="1" kern="1200" dirty="0" err="1" smtClean="0"/>
            <a:t>Hoặc</a:t>
          </a:r>
          <a:r>
            <a:rPr lang="en-US" sz="2000" b="1" kern="1200" dirty="0" smtClean="0"/>
            <a:t> </a:t>
          </a:r>
          <a:r>
            <a:rPr lang="en-US" sz="2000" b="1" kern="1200" dirty="0" err="1" smtClean="0"/>
            <a:t>bắn</a:t>
          </a:r>
          <a:r>
            <a:rPr lang="en-US" sz="2000" b="1" kern="1200" dirty="0" smtClean="0"/>
            <a:t> laser </a:t>
          </a:r>
          <a:r>
            <a:rPr lang="en-US" sz="2000" b="1" kern="1200" dirty="0" err="1" smtClean="0"/>
            <a:t>tạo</a:t>
          </a:r>
          <a:r>
            <a:rPr lang="en-US" sz="2000" b="1" kern="1200" dirty="0" smtClean="0"/>
            <a:t> </a:t>
          </a:r>
          <a:r>
            <a:rPr lang="en-US" sz="2000" b="1" kern="1200" dirty="0" err="1" smtClean="0"/>
            <a:t>đường</a:t>
          </a:r>
          <a:r>
            <a:rPr lang="en-US" sz="2000" b="1" kern="1200" dirty="0" smtClean="0"/>
            <a:t> </a:t>
          </a:r>
          <a:r>
            <a:rPr lang="en-US" sz="2000" b="1" kern="1200" dirty="0" err="1" smtClean="0"/>
            <a:t>thông</a:t>
          </a:r>
          <a:r>
            <a:rPr lang="en-US" sz="2000" b="1" kern="1200" dirty="0" smtClean="0"/>
            <a:t>, </a:t>
          </a:r>
        </a:p>
        <a:p>
          <a:pPr lvl="0" algn="ctr" defTabSz="889000">
            <a:lnSpc>
              <a:spcPct val="90000"/>
            </a:lnSpc>
            <a:spcBef>
              <a:spcPct val="0"/>
            </a:spcBef>
            <a:spcAft>
              <a:spcPct val="35000"/>
            </a:spcAft>
          </a:pPr>
          <a:r>
            <a:rPr lang="en-US" sz="2000" b="1" kern="1200" dirty="0" err="1" smtClean="0"/>
            <a:t>Hoặc</a:t>
          </a:r>
          <a:r>
            <a:rPr lang="en-US" sz="2000" b="1" kern="1200" dirty="0" smtClean="0"/>
            <a:t> </a:t>
          </a:r>
          <a:r>
            <a:rPr lang="en-US" sz="2000" b="1" kern="1200" dirty="0" err="1" smtClean="0"/>
            <a:t>làm</a:t>
          </a:r>
          <a:r>
            <a:rPr lang="en-US" sz="2000" b="1" kern="1200" dirty="0" smtClean="0"/>
            <a:t> </a:t>
          </a:r>
          <a:r>
            <a:rPr lang="en-US" sz="2000" b="1" kern="1200" dirty="0" err="1" smtClean="0"/>
            <a:t>hậu</a:t>
          </a:r>
          <a:r>
            <a:rPr lang="en-US" sz="2000" b="1" kern="1200" dirty="0" smtClean="0"/>
            <a:t> </a:t>
          </a:r>
          <a:r>
            <a:rPr lang="en-US" sz="2000" b="1" kern="1200" dirty="0" err="1" smtClean="0"/>
            <a:t>môn</a:t>
          </a:r>
          <a:r>
            <a:rPr lang="en-US" sz="2000" b="1" kern="1200" dirty="0" smtClean="0"/>
            <a:t> </a:t>
          </a:r>
          <a:r>
            <a:rPr lang="en-US" sz="2000" b="1" kern="1200" dirty="0" err="1" smtClean="0"/>
            <a:t>nhân</a:t>
          </a:r>
          <a:r>
            <a:rPr lang="en-US" sz="2000" b="1" kern="1200" dirty="0" smtClean="0"/>
            <a:t> </a:t>
          </a:r>
          <a:r>
            <a:rPr lang="en-US" sz="2000" b="1" kern="1200" dirty="0" err="1" smtClean="0"/>
            <a:t>tạo</a:t>
          </a:r>
          <a:endParaRPr lang="en-US" sz="2000" b="1" kern="1200" dirty="0" smtClean="0"/>
        </a:p>
        <a:p>
          <a:pPr lvl="0" algn="ctr" defTabSz="889000">
            <a:lnSpc>
              <a:spcPct val="90000"/>
            </a:lnSpc>
            <a:spcBef>
              <a:spcPct val="0"/>
            </a:spcBef>
            <a:spcAft>
              <a:spcPct val="35000"/>
            </a:spcAft>
          </a:pPr>
          <a:r>
            <a:rPr lang="en-US" sz="2000" b="1" kern="1200" dirty="0" err="1" smtClean="0"/>
            <a:t>Hoặc</a:t>
          </a:r>
          <a:r>
            <a:rPr lang="en-US" sz="2000" b="1" kern="1200" dirty="0" smtClean="0"/>
            <a:t> Stent </a:t>
          </a:r>
          <a:endParaRPr lang="en-US" sz="2000" b="1" kern="1200" dirty="0"/>
        </a:p>
      </dsp:txBody>
      <dsp:txXfrm>
        <a:off x="5746967" y="94286"/>
        <a:ext cx="2826030" cy="4336463"/>
      </dsp:txXfrm>
    </dsp:sp>
    <dsp:sp modelId="{EE06010F-9214-45BD-96C6-945CF86E54BE}">
      <dsp:nvSpPr>
        <dsp:cNvPr id="0" name=""/>
        <dsp:cNvSpPr/>
      </dsp:nvSpPr>
      <dsp:spPr>
        <a:xfrm>
          <a:off x="8660919" y="2249479"/>
          <a:ext cx="766586" cy="26078"/>
        </a:xfrm>
        <a:custGeom>
          <a:avLst/>
          <a:gdLst/>
          <a:ahLst/>
          <a:cxnLst/>
          <a:rect l="0" t="0" r="0" b="0"/>
          <a:pathLst>
            <a:path>
              <a:moveTo>
                <a:pt x="0" y="13039"/>
              </a:moveTo>
              <a:lnTo>
                <a:pt x="766586" y="1303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9025048" y="2240707"/>
        <a:ext cx="38329" cy="43620"/>
      </dsp:txXfrm>
    </dsp:sp>
    <dsp:sp modelId="{58DBAD27-3B18-4C78-BD05-84BA9ABC642D}">
      <dsp:nvSpPr>
        <dsp:cNvPr id="0" name=""/>
        <dsp:cNvSpPr/>
      </dsp:nvSpPr>
      <dsp:spPr>
        <a:xfrm>
          <a:off x="9427506" y="1717245"/>
          <a:ext cx="1916465" cy="1090545"/>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REC E</a:t>
          </a:r>
          <a:endParaRPr lang="en-US" sz="2000" b="1" kern="1200" dirty="0"/>
        </a:p>
      </dsp:txBody>
      <dsp:txXfrm>
        <a:off x="9459447" y="1749186"/>
        <a:ext cx="1852583" cy="1026663"/>
      </dsp:txXfrm>
    </dsp:sp>
    <dsp:sp modelId="{04E1D7DE-6F7E-4FF2-A891-DB3C62705858}">
      <dsp:nvSpPr>
        <dsp:cNvPr id="0" name=""/>
        <dsp:cNvSpPr/>
      </dsp:nvSpPr>
      <dsp:spPr>
        <a:xfrm rot="3933193">
          <a:off x="1666531" y="4778882"/>
          <a:ext cx="1852338" cy="26078"/>
        </a:xfrm>
        <a:custGeom>
          <a:avLst/>
          <a:gdLst/>
          <a:ahLst/>
          <a:cxnLst/>
          <a:rect l="0" t="0" r="0" b="0"/>
          <a:pathLst>
            <a:path>
              <a:moveTo>
                <a:pt x="0" y="13039"/>
              </a:moveTo>
              <a:lnTo>
                <a:pt x="1852338" y="13039"/>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2546392" y="4739220"/>
        <a:ext cx="92616" cy="105402"/>
      </dsp:txXfrm>
    </dsp:sp>
    <dsp:sp modelId="{C2D4C1D0-1B5D-4D2A-9C8C-B6DB264735A9}">
      <dsp:nvSpPr>
        <dsp:cNvPr id="0" name=""/>
        <dsp:cNvSpPr/>
      </dsp:nvSpPr>
      <dsp:spPr>
        <a:xfrm>
          <a:off x="2975994" y="5089783"/>
          <a:ext cx="1916465" cy="1090545"/>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Không</a:t>
          </a:r>
          <a:r>
            <a:rPr lang="en-US" sz="1800" b="1" kern="1200" dirty="0" smtClean="0"/>
            <a:t> </a:t>
          </a:r>
          <a:r>
            <a:rPr lang="en-US" sz="1800" b="1" kern="1200" dirty="0" err="1" smtClean="0"/>
            <a:t>có</a:t>
          </a:r>
          <a:r>
            <a:rPr lang="en-US" sz="1800" b="1" kern="1200" dirty="0" smtClean="0"/>
            <a:t> </a:t>
          </a:r>
          <a:r>
            <a:rPr lang="en-US" sz="1800" b="1" kern="1200" dirty="0" err="1" smtClean="0"/>
            <a:t>triệu</a:t>
          </a:r>
          <a:r>
            <a:rPr lang="en-US" sz="1800" b="1" kern="1200" dirty="0" smtClean="0"/>
            <a:t> </a:t>
          </a:r>
          <a:r>
            <a:rPr lang="en-US" sz="1800" b="1" kern="1200" dirty="0" err="1" smtClean="0"/>
            <a:t>chứng</a:t>
          </a:r>
          <a:endParaRPr lang="en-US" sz="1800" b="1" kern="1200" dirty="0"/>
        </a:p>
      </dsp:txBody>
      <dsp:txXfrm>
        <a:off x="3007935" y="5121724"/>
        <a:ext cx="1852583" cy="1026663"/>
      </dsp:txXfrm>
    </dsp:sp>
    <dsp:sp modelId="{5178963F-D127-4BB9-AD83-62191FAB9264}">
      <dsp:nvSpPr>
        <dsp:cNvPr id="0" name=""/>
        <dsp:cNvSpPr/>
      </dsp:nvSpPr>
      <dsp:spPr>
        <a:xfrm>
          <a:off x="4892459" y="5622017"/>
          <a:ext cx="766586" cy="26078"/>
        </a:xfrm>
        <a:custGeom>
          <a:avLst/>
          <a:gdLst/>
          <a:ahLst/>
          <a:cxnLst/>
          <a:rect l="0" t="0" r="0" b="0"/>
          <a:pathLst>
            <a:path>
              <a:moveTo>
                <a:pt x="0" y="13039"/>
              </a:moveTo>
              <a:lnTo>
                <a:pt x="766586" y="1303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5256587" y="5613246"/>
        <a:ext cx="38329" cy="43620"/>
      </dsp:txXfrm>
    </dsp:sp>
    <dsp:sp modelId="{6CFABFDD-7E22-47B8-98B4-6010B88326FB}">
      <dsp:nvSpPr>
        <dsp:cNvPr id="0" name=""/>
        <dsp:cNvSpPr/>
      </dsp:nvSpPr>
      <dsp:spPr>
        <a:xfrm>
          <a:off x="5659045" y="5089783"/>
          <a:ext cx="1916465" cy="1090545"/>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REC E</a:t>
          </a:r>
          <a:endParaRPr lang="en-US" sz="2000" b="1" kern="1200" dirty="0"/>
        </a:p>
      </dsp:txBody>
      <dsp:txXfrm>
        <a:off x="5690986" y="5121724"/>
        <a:ext cx="1852583" cy="1026663"/>
      </dsp:txXfrm>
    </dsp:sp>
    <dsp:sp modelId="{606629CD-1636-485E-84BA-1B10A5BEE1B4}">
      <dsp:nvSpPr>
        <dsp:cNvPr id="0" name=""/>
        <dsp:cNvSpPr/>
      </dsp:nvSpPr>
      <dsp:spPr>
        <a:xfrm>
          <a:off x="7575510" y="5622017"/>
          <a:ext cx="766586" cy="26078"/>
        </a:xfrm>
        <a:custGeom>
          <a:avLst/>
          <a:gdLst/>
          <a:ahLst/>
          <a:cxnLst/>
          <a:rect l="0" t="0" r="0" b="0"/>
          <a:pathLst>
            <a:path>
              <a:moveTo>
                <a:pt x="0" y="13039"/>
              </a:moveTo>
              <a:lnTo>
                <a:pt x="766586" y="1303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7939639" y="5613246"/>
        <a:ext cx="38329" cy="43620"/>
      </dsp:txXfrm>
    </dsp:sp>
    <dsp:sp modelId="{E5A9F6E4-8E9D-421F-B90C-98607DC54789}">
      <dsp:nvSpPr>
        <dsp:cNvPr id="0" name=""/>
        <dsp:cNvSpPr/>
      </dsp:nvSpPr>
      <dsp:spPr>
        <a:xfrm>
          <a:off x="8342096" y="4662407"/>
          <a:ext cx="1916465" cy="1945298"/>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Đánh</a:t>
          </a:r>
          <a:r>
            <a:rPr lang="en-US" sz="1800" b="1" kern="1200" dirty="0" smtClean="0"/>
            <a:t> </a:t>
          </a:r>
          <a:r>
            <a:rPr lang="en-US" sz="1800" b="1" kern="1200" dirty="0" err="1" smtClean="0"/>
            <a:t>giá</a:t>
          </a:r>
          <a:r>
            <a:rPr lang="en-US" sz="1800" b="1" kern="1200" dirty="0" smtClean="0"/>
            <a:t> </a:t>
          </a:r>
          <a:r>
            <a:rPr lang="en-US" sz="1800" b="1" kern="1200" dirty="0" err="1" smtClean="0"/>
            <a:t>lại</a:t>
          </a:r>
          <a:r>
            <a:rPr lang="en-US" sz="1800" b="1" kern="1200" dirty="0" smtClean="0"/>
            <a:t> </a:t>
          </a:r>
          <a:r>
            <a:rPr lang="en-US" sz="1800" b="1" kern="1200" dirty="0" err="1" smtClean="0"/>
            <a:t>đáp</a:t>
          </a:r>
          <a:r>
            <a:rPr lang="en-US" sz="1800" b="1" kern="1200" dirty="0" smtClean="0"/>
            <a:t> </a:t>
          </a:r>
          <a:r>
            <a:rPr lang="en-US" sz="1800" b="1" kern="1200" dirty="0" err="1" smtClean="0"/>
            <a:t>ứng</a:t>
          </a:r>
          <a:r>
            <a:rPr lang="en-US" sz="1800" b="1" kern="1200" dirty="0" smtClean="0"/>
            <a:t> </a:t>
          </a:r>
          <a:r>
            <a:rPr lang="en-US" sz="1800" b="1" kern="1200" dirty="0" err="1" smtClean="0"/>
            <a:t>để</a:t>
          </a:r>
          <a:r>
            <a:rPr lang="en-US" sz="1800" b="1" kern="1200" dirty="0" smtClean="0"/>
            <a:t> </a:t>
          </a:r>
          <a:r>
            <a:rPr lang="en-US" sz="1800" b="1" kern="1200" dirty="0" err="1" smtClean="0"/>
            <a:t>xác</a:t>
          </a:r>
          <a:r>
            <a:rPr lang="en-US" sz="1800" b="1" kern="1200" dirty="0" smtClean="0"/>
            <a:t> </a:t>
          </a:r>
          <a:r>
            <a:rPr lang="en-US" sz="1800" b="1" kern="1200" dirty="0" err="1" smtClean="0"/>
            <a:t>định</a:t>
          </a:r>
          <a:r>
            <a:rPr lang="en-US" sz="1800" b="1" kern="1200" dirty="0" smtClean="0"/>
            <a:t> </a:t>
          </a:r>
          <a:r>
            <a:rPr lang="en-US" sz="1800" b="1" kern="1200" dirty="0" err="1" smtClean="0"/>
            <a:t>phương</a:t>
          </a:r>
          <a:r>
            <a:rPr lang="en-US" sz="1800" b="1" kern="1200" dirty="0" smtClean="0"/>
            <a:t> </a:t>
          </a:r>
          <a:r>
            <a:rPr lang="en-US" sz="1800" b="1" kern="1200" dirty="0" err="1" smtClean="0"/>
            <a:t>pháp</a:t>
          </a:r>
          <a:r>
            <a:rPr lang="en-US" sz="1800" b="1" kern="1200" dirty="0" smtClean="0"/>
            <a:t> </a:t>
          </a:r>
          <a:r>
            <a:rPr lang="en-US" sz="1800" b="1" kern="1200" dirty="0" err="1" smtClean="0"/>
            <a:t>phẫu</a:t>
          </a:r>
          <a:r>
            <a:rPr lang="en-US" sz="1800" b="1" kern="1200" dirty="0" smtClean="0"/>
            <a:t> </a:t>
          </a:r>
          <a:r>
            <a:rPr lang="en-US" sz="1800" b="1" kern="1200" dirty="0" err="1" smtClean="0"/>
            <a:t>thuật</a:t>
          </a:r>
          <a:r>
            <a:rPr lang="en-US" sz="1800" b="1" kern="1200" dirty="0" smtClean="0"/>
            <a:t> </a:t>
          </a:r>
          <a:r>
            <a:rPr lang="en-US" sz="1800" b="1" kern="1200" dirty="0" err="1" smtClean="0"/>
            <a:t>thích</a:t>
          </a:r>
          <a:r>
            <a:rPr lang="en-US" sz="1800" b="1" kern="1200" dirty="0" smtClean="0"/>
            <a:t> </a:t>
          </a:r>
          <a:r>
            <a:rPr lang="en-US" sz="1800" b="1" kern="1200" dirty="0" err="1" smtClean="0"/>
            <a:t>hợp</a:t>
          </a:r>
          <a:endParaRPr lang="en-US" sz="1800" b="1" kern="1200" dirty="0"/>
        </a:p>
      </dsp:txBody>
      <dsp:txXfrm>
        <a:off x="8398227" y="4718538"/>
        <a:ext cx="1804203" cy="18330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55B6E-371D-4A54-8A1D-540C9D5C9806}">
      <dsp:nvSpPr>
        <dsp:cNvPr id="0" name=""/>
        <dsp:cNvSpPr/>
      </dsp:nvSpPr>
      <dsp:spPr>
        <a:xfrm>
          <a:off x="348570" y="6227"/>
          <a:ext cx="3538596" cy="6613723"/>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b="1" kern="1200" dirty="0" smtClean="0"/>
            <a:t>* </a:t>
          </a:r>
          <a:r>
            <a:rPr lang="en-US" sz="1600" b="1" kern="1200" dirty="0" err="1" smtClean="0"/>
            <a:t>Thăm</a:t>
          </a:r>
          <a:r>
            <a:rPr lang="en-US" sz="1600" b="1" kern="1200" dirty="0" smtClean="0"/>
            <a:t> </a:t>
          </a:r>
          <a:r>
            <a:rPr lang="en-US" sz="1600" b="1" kern="1200" dirty="0" err="1" smtClean="0"/>
            <a:t>khám</a:t>
          </a:r>
          <a:r>
            <a:rPr lang="en-US" sz="1600" b="1" kern="1200" dirty="0" smtClean="0"/>
            <a:t> </a:t>
          </a:r>
          <a:r>
            <a:rPr lang="en-US" sz="1600" b="1" kern="1200" dirty="0" err="1" smtClean="0"/>
            <a:t>mỗi</a:t>
          </a:r>
          <a:r>
            <a:rPr lang="en-US" sz="1600" b="1" kern="1200" dirty="0" smtClean="0"/>
            <a:t> 3-6 </a:t>
          </a:r>
          <a:r>
            <a:rPr lang="en-US" sz="1600" b="1" kern="1200" dirty="0" err="1" smtClean="0"/>
            <a:t>tháng</a:t>
          </a:r>
          <a:r>
            <a:rPr lang="en-US" sz="1600" b="1" kern="1200" dirty="0" smtClean="0"/>
            <a:t> </a:t>
          </a:r>
          <a:r>
            <a:rPr lang="en-US" sz="1600" b="1" kern="1200" dirty="0" err="1" smtClean="0"/>
            <a:t>trong</a:t>
          </a:r>
          <a:r>
            <a:rPr lang="en-US" sz="1600" b="1" kern="1200" dirty="0" smtClean="0"/>
            <a:t> 2 </a:t>
          </a:r>
          <a:r>
            <a:rPr lang="en-US" sz="1600" b="1" kern="1200" dirty="0" err="1" smtClean="0"/>
            <a:t>năm</a:t>
          </a:r>
          <a:r>
            <a:rPr lang="en-US" sz="1600" b="1" kern="1200" dirty="0" smtClean="0"/>
            <a:t> </a:t>
          </a:r>
          <a:r>
            <a:rPr lang="en-US" sz="1600" b="1" kern="1200" dirty="0" err="1" smtClean="0"/>
            <a:t>và</a:t>
          </a:r>
          <a:r>
            <a:rPr lang="en-US" sz="1600" b="1" kern="1200" dirty="0" smtClean="0"/>
            <a:t> </a:t>
          </a:r>
          <a:r>
            <a:rPr lang="en-US" sz="1600" b="1" kern="1200" dirty="0" err="1" smtClean="0"/>
            <a:t>mỗi</a:t>
          </a:r>
          <a:r>
            <a:rPr lang="en-US" sz="1600" b="1" kern="1200" dirty="0" smtClean="0"/>
            <a:t> 6 </a:t>
          </a:r>
          <a:r>
            <a:rPr lang="en-US" sz="1600" b="1" kern="1200" dirty="0" err="1" smtClean="0"/>
            <a:t>tháng</a:t>
          </a:r>
          <a:r>
            <a:rPr lang="en-US" sz="1600" b="1" kern="1200" dirty="0" smtClean="0"/>
            <a:t> </a:t>
          </a:r>
          <a:r>
            <a:rPr lang="en-US" sz="1600" b="1" kern="1200" dirty="0" err="1" smtClean="0"/>
            <a:t>trong</a:t>
          </a:r>
          <a:r>
            <a:rPr lang="en-US" sz="1600" b="1" kern="1200" dirty="0" smtClean="0"/>
            <a:t> 5 </a:t>
          </a:r>
          <a:r>
            <a:rPr lang="en-US" sz="1600" b="1" kern="1200" dirty="0" err="1" smtClean="0"/>
            <a:t>năm</a:t>
          </a:r>
          <a:endParaRPr lang="en-US" sz="1600" b="1" kern="1200" dirty="0" smtClean="0"/>
        </a:p>
        <a:p>
          <a:pPr lvl="0" algn="l" defTabSz="711200">
            <a:lnSpc>
              <a:spcPct val="90000"/>
            </a:lnSpc>
            <a:spcBef>
              <a:spcPct val="0"/>
            </a:spcBef>
            <a:spcAft>
              <a:spcPct val="35000"/>
            </a:spcAft>
          </a:pPr>
          <a:r>
            <a:rPr lang="en-US" sz="1600" b="1" kern="1200" dirty="0" smtClean="0"/>
            <a:t>* CEA  </a:t>
          </a:r>
          <a:r>
            <a:rPr lang="en-US" sz="1600" b="1" kern="1200" dirty="0" err="1" smtClean="0"/>
            <a:t>mỗi</a:t>
          </a:r>
          <a:r>
            <a:rPr lang="en-US" sz="1600" b="1" kern="1200" dirty="0" smtClean="0"/>
            <a:t> 3-6 </a:t>
          </a:r>
          <a:r>
            <a:rPr lang="en-US" sz="1600" b="1" kern="1200" dirty="0" err="1" smtClean="0"/>
            <a:t>tháng</a:t>
          </a:r>
          <a:r>
            <a:rPr lang="en-US" sz="1600" b="1" kern="1200" dirty="0" smtClean="0"/>
            <a:t>  </a:t>
          </a:r>
          <a:r>
            <a:rPr lang="en-US" sz="1600" b="1" kern="1200" dirty="0" err="1" smtClean="0"/>
            <a:t>trong</a:t>
          </a:r>
          <a:r>
            <a:rPr lang="en-US" sz="1600" b="1" kern="1200" dirty="0" smtClean="0"/>
            <a:t> 2 </a:t>
          </a:r>
          <a:r>
            <a:rPr lang="en-US" sz="1600" b="1" kern="1200" dirty="0" err="1" smtClean="0"/>
            <a:t>năm</a:t>
          </a:r>
          <a:r>
            <a:rPr lang="en-US" sz="1600" b="1" kern="1200" dirty="0" smtClean="0"/>
            <a:t>, </a:t>
          </a:r>
          <a:r>
            <a:rPr lang="en-US" sz="1600" b="1" kern="1200" dirty="0" err="1" smtClean="0"/>
            <a:t>rồi</a:t>
          </a:r>
          <a:r>
            <a:rPr lang="en-US" sz="1600" b="1" kern="1200" dirty="0" smtClean="0"/>
            <a:t> </a:t>
          </a:r>
          <a:r>
            <a:rPr lang="en-US" sz="1600" b="1" kern="1200" dirty="0" err="1" smtClean="0"/>
            <a:t>mỗi</a:t>
          </a:r>
          <a:r>
            <a:rPr lang="en-US" sz="1600" b="1" kern="1200" dirty="0" smtClean="0"/>
            <a:t> 6 </a:t>
          </a:r>
          <a:r>
            <a:rPr lang="en-US" sz="1600" b="1" kern="1200" dirty="0" err="1" smtClean="0"/>
            <a:t>tháng</a:t>
          </a:r>
          <a:r>
            <a:rPr lang="en-US" sz="1600" b="1" kern="1200" dirty="0" smtClean="0"/>
            <a:t> </a:t>
          </a:r>
          <a:r>
            <a:rPr lang="en-US" sz="1600" b="1" kern="1200" dirty="0" err="1" smtClean="0"/>
            <a:t>trong</a:t>
          </a:r>
          <a:r>
            <a:rPr lang="en-US" sz="1600" b="1" kern="1200" dirty="0" smtClean="0"/>
            <a:t> 5 </a:t>
          </a:r>
          <a:r>
            <a:rPr lang="en-US" sz="1600" b="1" kern="1200" dirty="0" err="1" smtClean="0"/>
            <a:t>năm</a:t>
          </a:r>
          <a:r>
            <a:rPr lang="en-US" sz="1600" b="1" kern="1200" dirty="0" smtClean="0"/>
            <a:t> </a:t>
          </a:r>
          <a:r>
            <a:rPr lang="en-US" sz="1600" b="1" kern="1200" dirty="0" err="1" smtClean="0"/>
            <a:t>cho</a:t>
          </a:r>
          <a:r>
            <a:rPr lang="en-US" sz="1600" b="1" kern="1200" dirty="0" smtClean="0"/>
            <a:t> T2 </a:t>
          </a:r>
          <a:r>
            <a:rPr lang="en-US" sz="1600" b="1" kern="1200" dirty="0" err="1" smtClean="0"/>
            <a:t>hoặc</a:t>
          </a:r>
          <a:r>
            <a:rPr lang="en-US" sz="1600" b="1" kern="1200" dirty="0" smtClean="0"/>
            <a:t> </a:t>
          </a:r>
          <a:r>
            <a:rPr lang="en-US" sz="1600" b="1" kern="1200" dirty="0" err="1" smtClean="0"/>
            <a:t>giai</a:t>
          </a:r>
          <a:r>
            <a:rPr lang="en-US" sz="1600" b="1" kern="1200" dirty="0" smtClean="0"/>
            <a:t> </a:t>
          </a:r>
          <a:r>
            <a:rPr lang="en-US" sz="1600" b="1" kern="1200" dirty="0" err="1" smtClean="0"/>
            <a:t>đoạn</a:t>
          </a:r>
          <a:r>
            <a:rPr lang="en-US" sz="1600" b="1" kern="1200" dirty="0" smtClean="0"/>
            <a:t> </a:t>
          </a:r>
          <a:r>
            <a:rPr lang="en-US" sz="1600" b="1" kern="1200" dirty="0" err="1" smtClean="0"/>
            <a:t>cao</a:t>
          </a:r>
          <a:r>
            <a:rPr lang="en-US" sz="1600" b="1" kern="1200" dirty="0" smtClean="0"/>
            <a:t> </a:t>
          </a:r>
          <a:r>
            <a:rPr lang="en-US" sz="1600" b="1" kern="1200" dirty="0" err="1" smtClean="0"/>
            <a:t>hơn</a:t>
          </a:r>
          <a:endParaRPr lang="en-US" sz="1600" b="1" kern="1200" dirty="0" smtClean="0"/>
        </a:p>
        <a:p>
          <a:pPr lvl="0" algn="l" defTabSz="711200">
            <a:lnSpc>
              <a:spcPct val="90000"/>
            </a:lnSpc>
            <a:spcBef>
              <a:spcPct val="0"/>
            </a:spcBef>
            <a:spcAft>
              <a:spcPct val="35000"/>
            </a:spcAft>
          </a:pPr>
          <a:r>
            <a:rPr lang="en-US" sz="1600" b="1" kern="1200" dirty="0" smtClean="0"/>
            <a:t>* CT </a:t>
          </a:r>
          <a:r>
            <a:rPr lang="en-US" sz="1600" b="1" kern="1200" dirty="0" err="1" smtClean="0"/>
            <a:t>bụng</a:t>
          </a:r>
          <a:r>
            <a:rPr lang="en-US" sz="1600" b="1" kern="1200" dirty="0" smtClean="0"/>
            <a:t> </a:t>
          </a:r>
          <a:r>
            <a:rPr lang="en-US" sz="1600" b="1" kern="1200" dirty="0" err="1" smtClean="0"/>
            <a:t>chậu</a:t>
          </a:r>
          <a:r>
            <a:rPr lang="en-US" sz="1600" b="1" kern="1200" dirty="0" smtClean="0"/>
            <a:t> </a:t>
          </a:r>
          <a:r>
            <a:rPr lang="en-US" sz="1600" b="1" kern="1200" dirty="0" err="1" smtClean="0"/>
            <a:t>ngực</a:t>
          </a:r>
          <a:r>
            <a:rPr lang="en-US" sz="1600" b="1" kern="1200" dirty="0" smtClean="0"/>
            <a:t> </a:t>
          </a:r>
          <a:r>
            <a:rPr lang="en-US" sz="1600" b="1" kern="1200" dirty="0" err="1" smtClean="0"/>
            <a:t>hàng</a:t>
          </a:r>
          <a:r>
            <a:rPr lang="en-US" sz="1600" b="1" kern="1200" dirty="0" smtClean="0"/>
            <a:t> </a:t>
          </a:r>
          <a:r>
            <a:rPr lang="en-US" sz="1600" b="1" kern="1200" dirty="0" err="1" smtClean="0"/>
            <a:t>năm</a:t>
          </a:r>
          <a:r>
            <a:rPr lang="en-US" sz="1600" b="1" kern="1200" dirty="0" smtClean="0"/>
            <a:t> </a:t>
          </a:r>
          <a:r>
            <a:rPr lang="en-US" sz="1600" b="1" kern="1200" dirty="0" err="1" smtClean="0"/>
            <a:t>đến</a:t>
          </a:r>
          <a:r>
            <a:rPr lang="en-US" sz="1600" b="1" kern="1200" dirty="0" smtClean="0"/>
            <a:t> 5 </a:t>
          </a:r>
          <a:r>
            <a:rPr lang="en-US" sz="1600" b="1" kern="1200" dirty="0" err="1" smtClean="0"/>
            <a:t>năm</a:t>
          </a:r>
          <a:r>
            <a:rPr lang="en-US" sz="1600" b="1" kern="1200" dirty="0" smtClean="0"/>
            <a:t> </a:t>
          </a:r>
          <a:r>
            <a:rPr lang="en-US" sz="1600" b="1" kern="1200" dirty="0" err="1" smtClean="0"/>
            <a:t>cho</a:t>
          </a:r>
          <a:r>
            <a:rPr lang="en-US" sz="1600" b="1" kern="1200" dirty="0" smtClean="0"/>
            <a:t> </a:t>
          </a:r>
          <a:r>
            <a:rPr lang="en-US" sz="1600" b="1" kern="1200" dirty="0" err="1" smtClean="0"/>
            <a:t>bênh</a:t>
          </a:r>
          <a:r>
            <a:rPr lang="en-US" sz="1600" b="1" kern="1200" dirty="0" smtClean="0"/>
            <a:t> </a:t>
          </a:r>
          <a:r>
            <a:rPr lang="en-US" sz="1600" b="1" kern="1200" dirty="0" err="1" smtClean="0"/>
            <a:t>nhân</a:t>
          </a:r>
          <a:r>
            <a:rPr lang="en-US" sz="1600" b="1" kern="1200" dirty="0" smtClean="0"/>
            <a:t> </a:t>
          </a:r>
          <a:r>
            <a:rPr lang="en-US" sz="1600" b="1" kern="1200" dirty="0" err="1" smtClean="0"/>
            <a:t>có</a:t>
          </a:r>
          <a:r>
            <a:rPr lang="en-US" sz="1600" b="1" kern="1200" dirty="0" smtClean="0"/>
            <a:t> </a:t>
          </a:r>
          <a:r>
            <a:rPr lang="en-US" sz="1600" b="1" kern="1200" dirty="0" err="1" smtClean="0"/>
            <a:t>nguy</a:t>
          </a:r>
          <a:r>
            <a:rPr lang="en-US" sz="1600" b="1" kern="1200" dirty="0" smtClean="0"/>
            <a:t> </a:t>
          </a:r>
          <a:r>
            <a:rPr lang="en-US" sz="1600" b="1" kern="1200" dirty="0" err="1" smtClean="0"/>
            <a:t>cơ</a:t>
          </a:r>
          <a:r>
            <a:rPr lang="en-US" sz="1600" b="1" kern="1200" dirty="0" smtClean="0"/>
            <a:t> </a:t>
          </a:r>
          <a:r>
            <a:rPr lang="en-US" sz="1600" b="1" kern="1200" dirty="0" err="1" smtClean="0"/>
            <a:t>cao</a:t>
          </a:r>
          <a:r>
            <a:rPr lang="en-US" sz="1600" b="1" kern="1200" dirty="0" smtClean="0"/>
            <a:t> </a:t>
          </a:r>
          <a:r>
            <a:rPr lang="en-US" sz="1600" b="1" kern="1200" dirty="0" err="1" smtClean="0"/>
            <a:t>tái</a:t>
          </a:r>
          <a:r>
            <a:rPr lang="en-US" sz="1600" b="1" kern="1200" dirty="0" smtClean="0"/>
            <a:t> </a:t>
          </a:r>
          <a:r>
            <a:rPr lang="en-US" sz="1600" b="1" kern="1200" dirty="0" err="1" smtClean="0"/>
            <a:t>phát</a:t>
          </a:r>
          <a:endParaRPr lang="en-US" sz="1600" b="1" kern="1200" dirty="0" smtClean="0"/>
        </a:p>
        <a:p>
          <a:pPr lvl="0" algn="l" defTabSz="711200">
            <a:lnSpc>
              <a:spcPct val="90000"/>
            </a:lnSpc>
            <a:spcBef>
              <a:spcPct val="0"/>
            </a:spcBef>
            <a:spcAft>
              <a:spcPct val="35000"/>
            </a:spcAft>
          </a:pP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đại</a:t>
          </a:r>
          <a:r>
            <a:rPr lang="en-US" sz="1600" b="1" kern="1200" dirty="0" smtClean="0"/>
            <a:t> </a:t>
          </a:r>
          <a:r>
            <a:rPr lang="en-US" sz="1600" b="1" kern="1200" dirty="0" err="1" smtClean="0"/>
            <a:t>tràng</a:t>
          </a:r>
          <a:r>
            <a:rPr lang="en-US" sz="1600" b="1" kern="1200" dirty="0" smtClean="0"/>
            <a:t> </a:t>
          </a:r>
          <a:r>
            <a:rPr lang="en-US" sz="1600" b="1" kern="1200" dirty="0" err="1" smtClean="0"/>
            <a:t>sau</a:t>
          </a:r>
          <a:r>
            <a:rPr lang="en-US" sz="1600" b="1" kern="1200" dirty="0" smtClean="0"/>
            <a:t> 1 </a:t>
          </a:r>
          <a:r>
            <a:rPr lang="en-US" sz="1600" b="1" kern="1200" dirty="0" err="1" smtClean="0"/>
            <a:t>năm</a:t>
          </a:r>
          <a:r>
            <a:rPr lang="en-US" sz="1600" b="1" kern="1200" dirty="0" smtClean="0"/>
            <a:t> </a:t>
          </a:r>
          <a:r>
            <a:rPr lang="en-US" sz="1600" b="1" kern="1200" dirty="0" err="1" smtClean="0"/>
            <a:t>ngoại</a:t>
          </a:r>
          <a:r>
            <a:rPr lang="en-US" sz="1600" b="1" kern="1200" dirty="0" smtClean="0"/>
            <a:t> </a:t>
          </a:r>
          <a:r>
            <a:rPr lang="en-US" sz="1600" b="1" kern="1200" dirty="0" err="1" smtClean="0"/>
            <a:t>trừ</a:t>
          </a:r>
          <a:r>
            <a:rPr lang="en-US" sz="1600" b="1" kern="1200" dirty="0" smtClean="0"/>
            <a:t> </a:t>
          </a:r>
          <a:r>
            <a:rPr lang="en-US" sz="1600" b="1" kern="1200" dirty="0" err="1" smtClean="0"/>
            <a:t>trường</a:t>
          </a:r>
          <a:r>
            <a:rPr lang="en-US" sz="1600" b="1" kern="1200" dirty="0" smtClean="0"/>
            <a:t> </a:t>
          </a:r>
          <a:r>
            <a:rPr lang="en-US" sz="1600" b="1" kern="1200" dirty="0" err="1" smtClean="0"/>
            <a:t>hợp</a:t>
          </a:r>
          <a:r>
            <a:rPr lang="en-US" sz="1600" b="1" kern="1200" dirty="0" smtClean="0"/>
            <a:t> </a:t>
          </a:r>
          <a:r>
            <a:rPr lang="en-US" sz="1600" b="1" kern="1200" dirty="0" err="1" smtClean="0"/>
            <a:t>không</a:t>
          </a: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địa</a:t>
          </a:r>
          <a:r>
            <a:rPr lang="en-US" sz="1600" b="1" kern="1200" dirty="0" smtClean="0"/>
            <a:t> </a:t>
          </a:r>
          <a:r>
            <a:rPr lang="en-US" sz="1600" b="1" kern="1200" dirty="0" err="1" smtClean="0"/>
            <a:t>tràng</a:t>
          </a:r>
          <a:r>
            <a:rPr lang="en-US" sz="1600" b="1" kern="1200" dirty="0" smtClean="0"/>
            <a:t> </a:t>
          </a:r>
          <a:r>
            <a:rPr lang="en-US" sz="1600" b="1" kern="1200" dirty="0" err="1" smtClean="0"/>
            <a:t>trước</a:t>
          </a:r>
          <a:r>
            <a:rPr lang="en-US" sz="1600" b="1" kern="1200" dirty="0" smtClean="0"/>
            <a:t> </a:t>
          </a:r>
          <a:r>
            <a:rPr lang="en-US" sz="1600" b="1" kern="1200" dirty="0" err="1" smtClean="0"/>
            <a:t>mổ</a:t>
          </a:r>
          <a:r>
            <a:rPr lang="en-US" sz="1600" b="1" kern="1200" dirty="0" smtClean="0"/>
            <a:t> do </a:t>
          </a:r>
          <a:r>
            <a:rPr lang="en-US" sz="1600" b="1" kern="1200" dirty="0" err="1" smtClean="0"/>
            <a:t>tổn</a:t>
          </a:r>
          <a:r>
            <a:rPr lang="en-US" sz="1600" b="1" kern="1200" dirty="0" smtClean="0"/>
            <a:t> </a:t>
          </a:r>
          <a:r>
            <a:rPr lang="en-US" sz="1600" b="1" kern="1200" dirty="0" err="1" smtClean="0"/>
            <a:t>thương</a:t>
          </a:r>
          <a:r>
            <a:rPr lang="en-US" sz="1600" b="1" kern="1200" dirty="0" smtClean="0"/>
            <a:t> </a:t>
          </a:r>
          <a:r>
            <a:rPr lang="en-US" sz="1600" b="1" kern="1200" dirty="0" err="1" smtClean="0"/>
            <a:t>tắc</a:t>
          </a:r>
          <a:r>
            <a:rPr lang="en-US" sz="1600" b="1" kern="1200" dirty="0" smtClean="0"/>
            <a:t> </a:t>
          </a:r>
          <a:r>
            <a:rPr lang="en-US" sz="1600" b="1" kern="1200" dirty="0" err="1" smtClean="0"/>
            <a:t>nghẽn</a:t>
          </a:r>
          <a:r>
            <a:rPr lang="en-US" sz="1600" b="1" kern="1200" dirty="0" smtClean="0"/>
            <a:t> </a:t>
          </a:r>
          <a:r>
            <a:rPr lang="en-US" sz="1600" b="1" kern="1200" dirty="0" err="1" smtClean="0"/>
            <a:t>thì</a:t>
          </a: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sau</a:t>
          </a:r>
          <a:r>
            <a:rPr lang="en-US" sz="1600" b="1" kern="1200" dirty="0" smtClean="0"/>
            <a:t> 3-6 </a:t>
          </a:r>
          <a:r>
            <a:rPr lang="en-US" sz="1600" b="1" kern="1200" dirty="0" err="1" smtClean="0"/>
            <a:t>tháng</a:t>
          </a:r>
          <a:endParaRPr lang="en-US" sz="1600" b="1" kern="1200" dirty="0" smtClean="0"/>
        </a:p>
        <a:p>
          <a:pPr lvl="0" algn="l" defTabSz="711200">
            <a:lnSpc>
              <a:spcPct val="90000"/>
            </a:lnSpc>
            <a:spcBef>
              <a:spcPct val="0"/>
            </a:spcBef>
            <a:spcAft>
              <a:spcPct val="35000"/>
            </a:spcAft>
          </a:pPr>
          <a:r>
            <a:rPr lang="en-US" sz="1600" b="1" kern="1200" dirty="0" smtClean="0"/>
            <a:t>       </a:t>
          </a:r>
          <a:r>
            <a:rPr lang="en-US" sz="1600" b="1" kern="1200" dirty="0" err="1" smtClean="0"/>
            <a:t>Nếu</a:t>
          </a:r>
          <a:r>
            <a:rPr lang="en-US" sz="1600" b="1" kern="1200" dirty="0" smtClean="0"/>
            <a:t> u </a:t>
          </a:r>
          <a:r>
            <a:rPr lang="en-US" sz="1600" b="1" kern="1200" dirty="0" err="1" smtClean="0"/>
            <a:t>tuyến</a:t>
          </a:r>
          <a:r>
            <a:rPr lang="en-US" sz="1600" b="1" kern="1200" dirty="0" smtClean="0"/>
            <a:t> </a:t>
          </a:r>
          <a:r>
            <a:rPr lang="en-US" sz="1600" b="1" kern="1200" dirty="0" err="1" smtClean="0"/>
            <a:t>tăng</a:t>
          </a:r>
          <a:r>
            <a:rPr lang="en-US" sz="1600" b="1" kern="1200" dirty="0" smtClean="0"/>
            <a:t> </a:t>
          </a:r>
          <a:r>
            <a:rPr lang="en-US" sz="1600" b="1" kern="1200" dirty="0" err="1" smtClean="0"/>
            <a:t>sản</a:t>
          </a:r>
          <a:r>
            <a:rPr lang="en-US" sz="1600" b="1" kern="1200" dirty="0" smtClean="0"/>
            <a:t>, </a:t>
          </a:r>
          <a:r>
            <a:rPr lang="en-US" sz="1600" b="1" kern="1200" dirty="0" err="1" smtClean="0"/>
            <a:t>lặp</a:t>
          </a:r>
          <a:r>
            <a:rPr lang="en-US" sz="1600" b="1" kern="1200" dirty="0" smtClean="0"/>
            <a:t> </a:t>
          </a:r>
          <a:r>
            <a:rPr lang="en-US" sz="1600" b="1" kern="1200" dirty="0" err="1" smtClean="0"/>
            <a:t>lại</a:t>
          </a:r>
          <a:r>
            <a:rPr lang="en-US" sz="1600" b="1" kern="1200" dirty="0" smtClean="0"/>
            <a:t>    </a:t>
          </a:r>
          <a:r>
            <a:rPr lang="en-US" sz="1600" b="1" kern="1200" dirty="0" err="1" smtClean="0"/>
            <a:t>trong</a:t>
          </a:r>
          <a:r>
            <a:rPr lang="en-US" sz="1600" b="1" kern="1200" dirty="0" smtClean="0"/>
            <a:t> 1năm</a:t>
          </a:r>
        </a:p>
        <a:p>
          <a:pPr lvl="0" algn="l" defTabSz="711200">
            <a:lnSpc>
              <a:spcPct val="90000"/>
            </a:lnSpc>
            <a:spcBef>
              <a:spcPct val="0"/>
            </a:spcBef>
            <a:spcAft>
              <a:spcPct val="35000"/>
            </a:spcAft>
          </a:pPr>
          <a:r>
            <a:rPr lang="en-US" sz="1600" b="1" kern="1200" dirty="0" smtClean="0"/>
            <a:t>       </a:t>
          </a:r>
          <a:r>
            <a:rPr lang="en-US" sz="1600" b="1" kern="1200" dirty="0" err="1" smtClean="0"/>
            <a:t>Nếu</a:t>
          </a:r>
          <a:r>
            <a:rPr lang="en-US" sz="1600" b="1" kern="1200" dirty="0" smtClean="0"/>
            <a:t> u </a:t>
          </a:r>
          <a:r>
            <a:rPr lang="en-US" sz="1600" b="1" kern="1200" dirty="0" err="1" smtClean="0"/>
            <a:t>tuyến</a:t>
          </a:r>
          <a:r>
            <a:rPr lang="en-US" sz="1600" b="1" kern="1200" dirty="0" smtClean="0"/>
            <a:t> </a:t>
          </a:r>
          <a:r>
            <a:rPr lang="en-US" sz="1600" b="1" kern="1200" dirty="0" err="1" smtClean="0"/>
            <a:t>không</a:t>
          </a:r>
          <a:r>
            <a:rPr lang="en-US" sz="1600" b="1" kern="1200" dirty="0" smtClean="0"/>
            <a:t> </a:t>
          </a:r>
          <a:r>
            <a:rPr lang="en-US" sz="1600" b="1" kern="1200" dirty="0" err="1" smtClean="0"/>
            <a:t>tăng</a:t>
          </a:r>
          <a:r>
            <a:rPr lang="en-US" sz="1600" b="1" kern="1200" dirty="0" smtClean="0"/>
            <a:t> </a:t>
          </a:r>
          <a:r>
            <a:rPr lang="en-US" sz="1600" b="1" kern="1200" dirty="0" err="1" smtClean="0"/>
            <a:t>sản</a:t>
          </a:r>
          <a:r>
            <a:rPr lang="en-US" sz="1600" b="1" kern="1200" dirty="0" smtClean="0"/>
            <a:t>, </a:t>
          </a:r>
          <a:r>
            <a:rPr lang="en-US" sz="1600" b="1" kern="1200" dirty="0" err="1" smtClean="0"/>
            <a:t>lặp</a:t>
          </a:r>
          <a:r>
            <a:rPr lang="en-US" sz="1600" b="1" kern="1200" dirty="0" smtClean="0"/>
            <a:t> </a:t>
          </a:r>
          <a:r>
            <a:rPr lang="en-US" sz="1600" b="1" kern="1200" dirty="0" err="1" smtClean="0"/>
            <a:t>lại</a:t>
          </a:r>
          <a:r>
            <a:rPr lang="en-US" sz="1600" b="1" kern="1200" dirty="0" smtClean="0"/>
            <a:t> </a:t>
          </a:r>
          <a:r>
            <a:rPr lang="en-US" sz="1600" b="1" kern="1200" dirty="0" err="1" smtClean="0"/>
            <a:t>trong</a:t>
          </a:r>
          <a:r>
            <a:rPr lang="en-US" sz="1600" b="1" kern="1200" dirty="0" smtClean="0"/>
            <a:t> 3 </a:t>
          </a:r>
          <a:r>
            <a:rPr lang="en-US" sz="1600" b="1" kern="1200" dirty="0" err="1" smtClean="0"/>
            <a:t>năm</a:t>
          </a:r>
          <a:r>
            <a:rPr lang="en-US" sz="1600" b="1" kern="1200" dirty="0" smtClean="0"/>
            <a:t> , </a:t>
          </a:r>
          <a:r>
            <a:rPr lang="en-US" sz="1600" b="1" kern="1200" dirty="0" err="1" smtClean="0"/>
            <a:t>rồi</a:t>
          </a:r>
          <a:r>
            <a:rPr lang="en-US" sz="1600" b="1" kern="1200" dirty="0" smtClean="0"/>
            <a:t> </a:t>
          </a:r>
          <a:r>
            <a:rPr lang="en-US" sz="1600" b="1" kern="1200" dirty="0" err="1" smtClean="0"/>
            <a:t>mỗi</a:t>
          </a:r>
          <a:r>
            <a:rPr lang="en-US" sz="1600" b="1" kern="1200" dirty="0" smtClean="0"/>
            <a:t> 5 </a:t>
          </a:r>
          <a:r>
            <a:rPr lang="en-US" sz="1600" b="1" kern="1200" dirty="0" err="1" smtClean="0"/>
            <a:t>năm</a:t>
          </a:r>
          <a:endParaRPr lang="en-US" sz="1600" b="1" kern="1200" dirty="0" smtClean="0"/>
        </a:p>
        <a:p>
          <a:pPr lvl="0" algn="l" defTabSz="711200">
            <a:lnSpc>
              <a:spcPct val="90000"/>
            </a:lnSpc>
            <a:spcBef>
              <a:spcPct val="0"/>
            </a:spcBef>
            <a:spcAft>
              <a:spcPct val="35000"/>
            </a:spcAft>
          </a:pPr>
          <a:r>
            <a:rPr lang="en-US" sz="1600" b="1" kern="1200" dirty="0" smtClean="0"/>
            <a:t>*PET-CT </a:t>
          </a:r>
          <a:r>
            <a:rPr lang="en-US" sz="1600" b="1" kern="1200" dirty="0" err="1" smtClean="0"/>
            <a:t>không</a:t>
          </a:r>
          <a:r>
            <a:rPr lang="en-US" sz="1600" b="1" kern="1200" dirty="0" smtClean="0"/>
            <a:t> </a:t>
          </a:r>
          <a:r>
            <a:rPr lang="en-US" sz="1600" b="1" kern="1200" dirty="0" err="1" smtClean="0"/>
            <a:t>được</a:t>
          </a:r>
          <a:r>
            <a:rPr lang="en-US" sz="1600" b="1" kern="1200" dirty="0" smtClean="0"/>
            <a:t> </a:t>
          </a:r>
          <a:r>
            <a:rPr lang="en-US" sz="1600" b="1" kern="1200" dirty="0" err="1" smtClean="0"/>
            <a:t>khuyến</a:t>
          </a:r>
          <a:r>
            <a:rPr lang="en-US" sz="1600" b="1" kern="1200" dirty="0" smtClean="0"/>
            <a:t> </a:t>
          </a:r>
          <a:r>
            <a:rPr lang="en-US" sz="1600" b="1" kern="1200" dirty="0" err="1" smtClean="0"/>
            <a:t>cáo</a:t>
          </a:r>
          <a:r>
            <a:rPr lang="en-US" sz="1600" b="1" kern="1200" dirty="0" smtClean="0"/>
            <a:t> </a:t>
          </a:r>
          <a:r>
            <a:rPr lang="en-US" sz="1600" b="1" kern="1200" dirty="0" err="1" smtClean="0"/>
            <a:t>thường</a:t>
          </a:r>
          <a:r>
            <a:rPr lang="en-US" sz="1600" b="1" kern="1200" dirty="0" smtClean="0"/>
            <a:t> </a:t>
          </a:r>
          <a:r>
            <a:rPr lang="en-US" sz="1600" b="1" kern="1200" dirty="0" err="1" smtClean="0"/>
            <a:t>quy</a:t>
          </a:r>
          <a:endParaRPr lang="en-US" sz="1600" b="1" kern="1200" dirty="0"/>
        </a:p>
      </dsp:txBody>
      <dsp:txXfrm>
        <a:off x="452212" y="109869"/>
        <a:ext cx="3331312" cy="6406439"/>
      </dsp:txXfrm>
    </dsp:sp>
    <dsp:sp modelId="{458F46F8-4190-4BC4-A2D1-8FE8276B3183}">
      <dsp:nvSpPr>
        <dsp:cNvPr id="0" name=""/>
        <dsp:cNvSpPr/>
      </dsp:nvSpPr>
      <dsp:spPr>
        <a:xfrm>
          <a:off x="3887167" y="3298579"/>
          <a:ext cx="854614" cy="29019"/>
        </a:xfrm>
        <a:custGeom>
          <a:avLst/>
          <a:gdLst/>
          <a:ahLst/>
          <a:cxnLst/>
          <a:rect l="0" t="0" r="0" b="0"/>
          <a:pathLst>
            <a:path>
              <a:moveTo>
                <a:pt x="0" y="14509"/>
              </a:moveTo>
              <a:lnTo>
                <a:pt x="854614" y="145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3887167" y="3282766"/>
        <a:ext cx="854614" cy="60645"/>
      </dsp:txXfrm>
    </dsp:sp>
    <dsp:sp modelId="{FCB9CA31-FC03-4F97-A668-57BBB846CA8E}">
      <dsp:nvSpPr>
        <dsp:cNvPr id="0" name=""/>
        <dsp:cNvSpPr/>
      </dsp:nvSpPr>
      <dsp:spPr>
        <a:xfrm>
          <a:off x="4741781" y="2163659"/>
          <a:ext cx="3538596" cy="2298860"/>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CEA </a:t>
          </a:r>
          <a:r>
            <a:rPr lang="en-US" sz="2000" b="1" kern="1200" dirty="0" err="1" smtClean="0"/>
            <a:t>tăng</a:t>
          </a:r>
          <a:r>
            <a:rPr lang="en-US" sz="2000" b="1" kern="1200" dirty="0" smtClean="0"/>
            <a:t> </a:t>
          </a:r>
          <a:r>
            <a:rPr lang="en-US" sz="2000" b="1" kern="1200" dirty="0" err="1" smtClean="0"/>
            <a:t>dần</a:t>
          </a:r>
          <a:r>
            <a:rPr lang="en-US" sz="2000" b="1" kern="1200" dirty="0" smtClean="0"/>
            <a:t> </a:t>
          </a:r>
          <a:r>
            <a:rPr lang="en-US" sz="2000" b="1" kern="1200" dirty="0" err="1" smtClean="0"/>
            <a:t>hoặc</a:t>
          </a:r>
          <a:r>
            <a:rPr lang="en-US" sz="2000" b="1" kern="1200" dirty="0" smtClean="0"/>
            <a:t> </a:t>
          </a:r>
          <a:r>
            <a:rPr lang="en-US" sz="2000" b="1" kern="1200" dirty="0" err="1" smtClean="0"/>
            <a:t>có</a:t>
          </a:r>
          <a:r>
            <a:rPr lang="en-US" sz="2000" b="1" kern="1200" dirty="0" smtClean="0"/>
            <a:t> </a:t>
          </a:r>
          <a:r>
            <a:rPr lang="en-US" sz="2000" b="1" kern="1200" dirty="0" err="1" smtClean="0"/>
            <a:t>bằng</a:t>
          </a:r>
          <a:r>
            <a:rPr lang="en-US" sz="2000" b="1" kern="1200" dirty="0" smtClean="0"/>
            <a:t> </a:t>
          </a:r>
          <a:r>
            <a:rPr lang="en-US" sz="2000" b="1" kern="1200" dirty="0" err="1" smtClean="0"/>
            <a:t>chứng</a:t>
          </a:r>
          <a:r>
            <a:rPr lang="en-US" sz="2000" b="1" kern="1200" dirty="0" smtClean="0"/>
            <a:t> </a:t>
          </a:r>
          <a:r>
            <a:rPr lang="en-US" sz="2000" b="1" kern="1200" dirty="0" err="1" smtClean="0"/>
            <a:t>tái</a:t>
          </a:r>
          <a:r>
            <a:rPr lang="en-US" sz="2000" b="1" kern="1200" dirty="0" smtClean="0"/>
            <a:t> </a:t>
          </a:r>
          <a:r>
            <a:rPr lang="en-US" sz="2000" b="1" kern="1200" dirty="0" err="1" smtClean="0"/>
            <a:t>phát</a:t>
          </a:r>
          <a:endParaRPr lang="en-US" sz="2000" b="1" kern="1200" dirty="0"/>
        </a:p>
      </dsp:txBody>
      <dsp:txXfrm>
        <a:off x="4809112" y="2230990"/>
        <a:ext cx="3403934" cy="2164198"/>
      </dsp:txXfrm>
    </dsp:sp>
    <dsp:sp modelId="{F18D00A9-4649-499B-80E0-0E37BA1F857D}">
      <dsp:nvSpPr>
        <dsp:cNvPr id="0" name=""/>
        <dsp:cNvSpPr/>
      </dsp:nvSpPr>
      <dsp:spPr>
        <a:xfrm>
          <a:off x="8280377" y="3298579"/>
          <a:ext cx="854614" cy="29019"/>
        </a:xfrm>
        <a:custGeom>
          <a:avLst/>
          <a:gdLst/>
          <a:ahLst/>
          <a:cxnLst/>
          <a:rect l="0" t="0" r="0" b="0"/>
          <a:pathLst>
            <a:path>
              <a:moveTo>
                <a:pt x="0" y="14509"/>
              </a:moveTo>
              <a:lnTo>
                <a:pt x="854614" y="145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8280377" y="3282766"/>
        <a:ext cx="854614" cy="60645"/>
      </dsp:txXfrm>
    </dsp:sp>
    <dsp:sp modelId="{9F08BF54-B308-46ED-A4CC-45C9D8405B35}">
      <dsp:nvSpPr>
        <dsp:cNvPr id="0" name=""/>
        <dsp:cNvSpPr/>
      </dsp:nvSpPr>
      <dsp:spPr>
        <a:xfrm>
          <a:off x="9134992" y="2979960"/>
          <a:ext cx="2437980" cy="666257"/>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REC 9</a:t>
          </a:r>
          <a:endParaRPr lang="en-US" sz="2000" b="1" kern="1200" dirty="0"/>
        </a:p>
      </dsp:txBody>
      <dsp:txXfrm>
        <a:off x="9154506" y="2999474"/>
        <a:ext cx="2398952" cy="62722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44438-E081-4B0A-8D75-5206C9B33896}">
      <dsp:nvSpPr>
        <dsp:cNvPr id="0" name=""/>
        <dsp:cNvSpPr/>
      </dsp:nvSpPr>
      <dsp:spPr>
        <a:xfrm>
          <a:off x="340247" y="417644"/>
          <a:ext cx="1431293" cy="715646"/>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CEA </a:t>
          </a:r>
          <a:r>
            <a:rPr lang="en-US" sz="1800" b="1" kern="1200" dirty="0" err="1" smtClean="0"/>
            <a:t>tăng</a:t>
          </a:r>
          <a:r>
            <a:rPr lang="en-US" sz="1800" b="1" kern="1200" dirty="0" smtClean="0"/>
            <a:t> </a:t>
          </a:r>
          <a:endParaRPr lang="en-US" sz="1800" b="1" kern="1200" dirty="0"/>
        </a:p>
      </dsp:txBody>
      <dsp:txXfrm>
        <a:off x="361208" y="438605"/>
        <a:ext cx="1389371" cy="673724"/>
      </dsp:txXfrm>
    </dsp:sp>
    <dsp:sp modelId="{0EBF9649-5454-49DF-910A-66CFF3DAFBBB}">
      <dsp:nvSpPr>
        <dsp:cNvPr id="0" name=""/>
        <dsp:cNvSpPr/>
      </dsp:nvSpPr>
      <dsp:spPr>
        <a:xfrm>
          <a:off x="1771540" y="765458"/>
          <a:ext cx="572517" cy="20019"/>
        </a:xfrm>
        <a:custGeom>
          <a:avLst/>
          <a:gdLst/>
          <a:ahLst/>
          <a:cxnLst/>
          <a:rect l="0" t="0" r="0" b="0"/>
          <a:pathLst>
            <a:path>
              <a:moveTo>
                <a:pt x="0" y="10009"/>
              </a:moveTo>
              <a:lnTo>
                <a:pt x="572517" y="100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2043486" y="761155"/>
        <a:ext cx="28625" cy="28625"/>
      </dsp:txXfrm>
    </dsp:sp>
    <dsp:sp modelId="{EB6E4D74-E165-4DE1-B2D6-17322655F170}">
      <dsp:nvSpPr>
        <dsp:cNvPr id="0" name=""/>
        <dsp:cNvSpPr/>
      </dsp:nvSpPr>
      <dsp:spPr>
        <a:xfrm>
          <a:off x="2344058" y="200653"/>
          <a:ext cx="2270188" cy="1149629"/>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Khám</a:t>
          </a:r>
          <a:r>
            <a:rPr lang="en-US" sz="1600" b="1" kern="1200" dirty="0" smtClean="0"/>
            <a:t> </a:t>
          </a:r>
          <a:r>
            <a:rPr lang="en-US" sz="1600" b="1" kern="1200" dirty="0" err="1" smtClean="0"/>
            <a:t>lâm</a:t>
          </a:r>
          <a:r>
            <a:rPr lang="en-US" sz="1600" b="1" kern="1200" dirty="0" smtClean="0"/>
            <a:t> </a:t>
          </a:r>
          <a:r>
            <a:rPr lang="en-US" sz="1600" b="1" kern="1200" dirty="0" err="1" smtClean="0"/>
            <a:t>sàng</a:t>
          </a: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đại</a:t>
          </a:r>
          <a:r>
            <a:rPr lang="en-US" sz="1600" b="1" kern="1200" dirty="0" smtClean="0"/>
            <a:t> </a:t>
          </a:r>
          <a:r>
            <a:rPr lang="en-US" sz="1600" b="1" kern="1200" dirty="0" err="1" smtClean="0"/>
            <a:t>tràng</a:t>
          </a:r>
          <a:r>
            <a:rPr lang="en-US" sz="1600" b="1" kern="1200" dirty="0" smtClean="0"/>
            <a:t>, CT </a:t>
          </a:r>
          <a:r>
            <a:rPr lang="en-US" sz="1600" b="1" kern="1200" dirty="0" err="1" smtClean="0"/>
            <a:t>bụng</a:t>
          </a:r>
          <a:r>
            <a:rPr lang="en-US" sz="1600" b="1" kern="1200" dirty="0" smtClean="0"/>
            <a:t> </a:t>
          </a:r>
          <a:r>
            <a:rPr lang="en-US" sz="1600" b="1" kern="1200" dirty="0" err="1" smtClean="0"/>
            <a:t>ngực</a:t>
          </a:r>
          <a:r>
            <a:rPr lang="en-US" sz="1600" b="1" kern="1200" dirty="0" smtClean="0"/>
            <a:t> </a:t>
          </a:r>
          <a:r>
            <a:rPr lang="en-US" sz="1600" b="1" kern="1200" dirty="0" err="1" smtClean="0"/>
            <a:t>chậu</a:t>
          </a:r>
          <a:r>
            <a:rPr lang="en-US" sz="1600" b="1" kern="1200" dirty="0" smtClean="0"/>
            <a:t>, </a:t>
          </a:r>
          <a:r>
            <a:rPr lang="en-US" sz="1600" b="1" kern="1200" dirty="0" err="1" smtClean="0"/>
            <a:t>xem</a:t>
          </a:r>
          <a:r>
            <a:rPr lang="en-US" sz="1600" b="1" kern="1200" dirty="0" smtClean="0"/>
            <a:t> </a:t>
          </a:r>
          <a:r>
            <a:rPr lang="en-US" sz="1600" b="1" kern="1200" dirty="0" err="1" smtClean="0"/>
            <a:t>xét</a:t>
          </a:r>
          <a:r>
            <a:rPr lang="en-US" sz="1600" b="1" kern="1200" dirty="0" smtClean="0"/>
            <a:t> PET-CT</a:t>
          </a:r>
          <a:endParaRPr lang="en-US" sz="1600" b="1" kern="1200" dirty="0"/>
        </a:p>
      </dsp:txBody>
      <dsp:txXfrm>
        <a:off x="2377729" y="234324"/>
        <a:ext cx="2202846" cy="1082287"/>
      </dsp:txXfrm>
    </dsp:sp>
    <dsp:sp modelId="{C261A53F-482E-4879-B06E-2870EF406BC7}">
      <dsp:nvSpPr>
        <dsp:cNvPr id="0" name=""/>
        <dsp:cNvSpPr/>
      </dsp:nvSpPr>
      <dsp:spPr>
        <a:xfrm rot="19457599">
          <a:off x="4547976" y="559709"/>
          <a:ext cx="705057" cy="20019"/>
        </a:xfrm>
        <a:custGeom>
          <a:avLst/>
          <a:gdLst/>
          <a:ahLst/>
          <a:cxnLst/>
          <a:rect l="0" t="0" r="0" b="0"/>
          <a:pathLst>
            <a:path>
              <a:moveTo>
                <a:pt x="0" y="10009"/>
              </a:moveTo>
              <a:lnTo>
                <a:pt x="70505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882878" y="552093"/>
        <a:ext cx="35252" cy="35252"/>
      </dsp:txXfrm>
    </dsp:sp>
    <dsp:sp modelId="{4389B1FA-0B94-4597-9751-3050B473247A}">
      <dsp:nvSpPr>
        <dsp:cNvPr id="0" name=""/>
        <dsp:cNvSpPr/>
      </dsp:nvSpPr>
      <dsp:spPr>
        <a:xfrm>
          <a:off x="5186763" y="6147"/>
          <a:ext cx="1431293"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a:t>
          </a:r>
          <a:endParaRPr lang="en-US" sz="1800" b="1" kern="1200" dirty="0"/>
        </a:p>
      </dsp:txBody>
      <dsp:txXfrm>
        <a:off x="5207724" y="27108"/>
        <a:ext cx="1389371" cy="673724"/>
      </dsp:txXfrm>
    </dsp:sp>
    <dsp:sp modelId="{1DE7C828-6E00-403E-A546-487F62455C34}">
      <dsp:nvSpPr>
        <dsp:cNvPr id="0" name=""/>
        <dsp:cNvSpPr/>
      </dsp:nvSpPr>
      <dsp:spPr>
        <a:xfrm>
          <a:off x="6618057" y="353961"/>
          <a:ext cx="572517" cy="20019"/>
        </a:xfrm>
        <a:custGeom>
          <a:avLst/>
          <a:gdLst/>
          <a:ahLst/>
          <a:cxnLst/>
          <a:rect l="0" t="0" r="0" b="0"/>
          <a:pathLst>
            <a:path>
              <a:moveTo>
                <a:pt x="0" y="10009"/>
              </a:moveTo>
              <a:lnTo>
                <a:pt x="57251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6890002" y="349658"/>
        <a:ext cx="28625" cy="28625"/>
      </dsp:txXfrm>
    </dsp:sp>
    <dsp:sp modelId="{EF51E014-9A45-40D7-900A-6E22821E18CF}">
      <dsp:nvSpPr>
        <dsp:cNvPr id="0" name=""/>
        <dsp:cNvSpPr/>
      </dsp:nvSpPr>
      <dsp:spPr>
        <a:xfrm>
          <a:off x="7190574" y="6147"/>
          <a:ext cx="4661178"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xem</a:t>
          </a:r>
          <a:r>
            <a:rPr lang="en-US" sz="1600" b="1" kern="1200" dirty="0" smtClean="0"/>
            <a:t> </a:t>
          </a:r>
          <a:r>
            <a:rPr lang="en-US" sz="1600" b="1" kern="1200" dirty="0" err="1" smtClean="0"/>
            <a:t>xét</a:t>
          </a:r>
          <a:r>
            <a:rPr lang="en-US" sz="1600" b="1" kern="1200" dirty="0" smtClean="0"/>
            <a:t> PET-CT , </a:t>
          </a:r>
          <a:r>
            <a:rPr lang="en-US" sz="1600" b="1" kern="1200" dirty="0" err="1" smtClean="0"/>
            <a:t>lặp</a:t>
          </a:r>
          <a:r>
            <a:rPr lang="en-US" sz="1600" b="1" kern="1200" dirty="0" smtClean="0"/>
            <a:t> </a:t>
          </a:r>
          <a:r>
            <a:rPr lang="en-US" sz="1600" b="1" kern="1200" dirty="0" err="1" smtClean="0"/>
            <a:t>lại</a:t>
          </a:r>
          <a:r>
            <a:rPr lang="en-US" sz="1600" b="1" kern="1200" dirty="0" smtClean="0"/>
            <a:t> CT </a:t>
          </a:r>
          <a:r>
            <a:rPr lang="en-US" sz="1600" b="1" kern="1200" dirty="0" err="1" smtClean="0"/>
            <a:t>bụng</a:t>
          </a:r>
          <a:r>
            <a:rPr lang="en-US" sz="1600" b="1" kern="1200" dirty="0" smtClean="0"/>
            <a:t> </a:t>
          </a:r>
          <a:r>
            <a:rPr lang="en-US" sz="1600" b="1" kern="1200" dirty="0" err="1" smtClean="0"/>
            <a:t>ngực</a:t>
          </a:r>
          <a:r>
            <a:rPr lang="en-US" sz="1600" b="1" kern="1200" dirty="0" smtClean="0"/>
            <a:t> </a:t>
          </a:r>
          <a:r>
            <a:rPr lang="en-US" sz="1600" b="1" kern="1200" dirty="0" err="1" smtClean="0"/>
            <a:t>chậu</a:t>
          </a:r>
          <a:r>
            <a:rPr lang="en-US" sz="1600" b="1" kern="1200" dirty="0" smtClean="0"/>
            <a:t> </a:t>
          </a:r>
          <a:r>
            <a:rPr lang="en-US" sz="1600" b="1" kern="1200" dirty="0" err="1" smtClean="0"/>
            <a:t>sau</a:t>
          </a:r>
          <a:r>
            <a:rPr lang="en-US" sz="1600" b="1" kern="1200" dirty="0" smtClean="0"/>
            <a:t> 3 </a:t>
          </a:r>
          <a:r>
            <a:rPr lang="en-US" sz="1600" b="1" kern="1200" dirty="0" err="1" smtClean="0"/>
            <a:t>tháng</a:t>
          </a:r>
          <a:endParaRPr lang="en-US" sz="1600" b="1" kern="1200" dirty="0"/>
        </a:p>
      </dsp:txBody>
      <dsp:txXfrm>
        <a:off x="7211535" y="27108"/>
        <a:ext cx="4619256" cy="673724"/>
      </dsp:txXfrm>
    </dsp:sp>
    <dsp:sp modelId="{10A96BAE-EF79-44C4-A3FD-38AAE324AAFE}">
      <dsp:nvSpPr>
        <dsp:cNvPr id="0" name=""/>
        <dsp:cNvSpPr/>
      </dsp:nvSpPr>
      <dsp:spPr>
        <a:xfrm rot="2142401">
          <a:off x="4547976" y="971206"/>
          <a:ext cx="705057" cy="20019"/>
        </a:xfrm>
        <a:custGeom>
          <a:avLst/>
          <a:gdLst/>
          <a:ahLst/>
          <a:cxnLst/>
          <a:rect l="0" t="0" r="0" b="0"/>
          <a:pathLst>
            <a:path>
              <a:moveTo>
                <a:pt x="0" y="10009"/>
              </a:moveTo>
              <a:lnTo>
                <a:pt x="70505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882878" y="963590"/>
        <a:ext cx="35252" cy="35252"/>
      </dsp:txXfrm>
    </dsp:sp>
    <dsp:sp modelId="{8E5C0CCE-B028-468E-BD3C-C8D00B0DD6FB}">
      <dsp:nvSpPr>
        <dsp:cNvPr id="0" name=""/>
        <dsp:cNvSpPr/>
      </dsp:nvSpPr>
      <dsp:spPr>
        <a:xfrm>
          <a:off x="5186763" y="829141"/>
          <a:ext cx="1431293"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a:t>
          </a:r>
          <a:endParaRPr lang="en-US" sz="2000" b="1" kern="1200" dirty="0"/>
        </a:p>
      </dsp:txBody>
      <dsp:txXfrm>
        <a:off x="5207724" y="850102"/>
        <a:ext cx="1389371" cy="673724"/>
      </dsp:txXfrm>
    </dsp:sp>
    <dsp:sp modelId="{BA358B24-A391-4FB0-A99A-7A2EC2A66979}">
      <dsp:nvSpPr>
        <dsp:cNvPr id="0" name=""/>
        <dsp:cNvSpPr/>
      </dsp:nvSpPr>
      <dsp:spPr>
        <a:xfrm>
          <a:off x="340247" y="2309045"/>
          <a:ext cx="1431293" cy="1459310"/>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Tái</a:t>
          </a:r>
          <a:r>
            <a:rPr lang="en-US" sz="1800" b="1" kern="1200" dirty="0" smtClean="0"/>
            <a:t> </a:t>
          </a:r>
          <a:r>
            <a:rPr lang="en-US" sz="1800" b="1" kern="1200" dirty="0" err="1" smtClean="0"/>
            <a:t>phát</a:t>
          </a:r>
          <a:r>
            <a:rPr lang="en-US" sz="1800" b="1" kern="1200" dirty="0" smtClean="0"/>
            <a:t> </a:t>
          </a:r>
          <a:r>
            <a:rPr lang="en-US" sz="1800" b="1" kern="1200" dirty="0" err="1" smtClean="0"/>
            <a:t>khu</a:t>
          </a:r>
          <a:r>
            <a:rPr lang="en-US" sz="1800" b="1" kern="1200" dirty="0" smtClean="0"/>
            <a:t> </a:t>
          </a:r>
          <a:r>
            <a:rPr lang="en-US" sz="1800" b="1" kern="1200" dirty="0" err="1" smtClean="0"/>
            <a:t>trú</a:t>
          </a:r>
          <a:r>
            <a:rPr lang="en-US" sz="1800" b="1" kern="1200" dirty="0" smtClean="0"/>
            <a:t> ở </a:t>
          </a:r>
          <a:r>
            <a:rPr lang="en-US" sz="1800" b="1" kern="1200" dirty="0" err="1" smtClean="0"/>
            <a:t>khung</a:t>
          </a:r>
          <a:r>
            <a:rPr lang="en-US" sz="1800" b="1" kern="1200" dirty="0" smtClean="0"/>
            <a:t> </a:t>
          </a:r>
          <a:r>
            <a:rPr lang="en-US" sz="1800" b="1" kern="1200" dirty="0" err="1" smtClean="0"/>
            <a:t>chậu</a:t>
          </a:r>
          <a:r>
            <a:rPr lang="en-US" sz="1800" b="1" kern="1200" dirty="0" smtClean="0"/>
            <a:t> </a:t>
          </a:r>
          <a:r>
            <a:rPr lang="en-US" sz="1800" b="1" kern="1200" dirty="0" err="1" smtClean="0"/>
            <a:t>hoặc</a:t>
          </a:r>
          <a:r>
            <a:rPr lang="en-US" sz="1800" b="1" kern="1200" dirty="0" smtClean="0"/>
            <a:t> ở </a:t>
          </a:r>
          <a:r>
            <a:rPr lang="en-US" sz="1800" b="1" kern="1200" dirty="0" err="1" smtClean="0"/>
            <a:t>miệng</a:t>
          </a:r>
          <a:r>
            <a:rPr lang="en-US" sz="1800" b="1" kern="1200" dirty="0" smtClean="0"/>
            <a:t> </a:t>
          </a:r>
          <a:r>
            <a:rPr lang="en-US" sz="1800" b="1" kern="1200" dirty="0" err="1" smtClean="0"/>
            <a:t>nối</a:t>
          </a:r>
          <a:endParaRPr lang="en-US" sz="1800" b="1" kern="1200" dirty="0"/>
        </a:p>
      </dsp:txBody>
      <dsp:txXfrm>
        <a:off x="382168" y="2350966"/>
        <a:ext cx="1347451" cy="1375468"/>
      </dsp:txXfrm>
    </dsp:sp>
    <dsp:sp modelId="{F74DE46F-E3A6-42A7-9A05-63F4BB171D02}">
      <dsp:nvSpPr>
        <dsp:cNvPr id="0" name=""/>
        <dsp:cNvSpPr/>
      </dsp:nvSpPr>
      <dsp:spPr>
        <a:xfrm rot="18770822">
          <a:off x="1636857" y="2720068"/>
          <a:ext cx="841883" cy="20019"/>
        </a:xfrm>
        <a:custGeom>
          <a:avLst/>
          <a:gdLst/>
          <a:ahLst/>
          <a:cxnLst/>
          <a:rect l="0" t="0" r="0" b="0"/>
          <a:pathLst>
            <a:path>
              <a:moveTo>
                <a:pt x="0" y="10009"/>
              </a:moveTo>
              <a:lnTo>
                <a:pt x="841883" y="100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2036752" y="2709030"/>
        <a:ext cx="42094" cy="42094"/>
      </dsp:txXfrm>
    </dsp:sp>
    <dsp:sp modelId="{2262D8BA-DBF8-4DCF-813A-F36896E9B720}">
      <dsp:nvSpPr>
        <dsp:cNvPr id="0" name=""/>
        <dsp:cNvSpPr/>
      </dsp:nvSpPr>
      <dsp:spPr>
        <a:xfrm>
          <a:off x="2344058" y="2063631"/>
          <a:ext cx="1431293" cy="715646"/>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Có</a:t>
          </a:r>
          <a:r>
            <a:rPr lang="en-US" sz="1600" b="1" kern="1200" dirty="0" smtClean="0"/>
            <a:t> </a:t>
          </a:r>
          <a:r>
            <a:rPr lang="en-US" sz="1600" b="1" kern="1200" dirty="0" err="1" smtClean="0"/>
            <a:t>thể</a:t>
          </a:r>
          <a:r>
            <a:rPr lang="en-US" sz="1600" b="1" kern="1200" dirty="0" smtClean="0"/>
            <a:t> </a:t>
          </a:r>
          <a:r>
            <a:rPr lang="en-US" sz="1600" b="1" kern="1200" dirty="0" err="1" smtClean="0"/>
            <a:t>cắt</a:t>
          </a:r>
          <a:r>
            <a:rPr lang="en-US" sz="1600" b="1" kern="1200" dirty="0" smtClean="0"/>
            <a:t> đ</a:t>
          </a:r>
          <a:r>
            <a:rPr lang="vi-VN" sz="1600" b="1" kern="1200" dirty="0" smtClean="0"/>
            <a:t>ư</a:t>
          </a:r>
          <a:r>
            <a:rPr lang="en-US" sz="1600" b="1" kern="1200" dirty="0" err="1" smtClean="0"/>
            <a:t>ợc</a:t>
          </a:r>
          <a:endParaRPr lang="en-US" sz="1600" b="1" kern="1200" dirty="0"/>
        </a:p>
      </dsp:txBody>
      <dsp:txXfrm>
        <a:off x="2365019" y="2084592"/>
        <a:ext cx="1389371" cy="673724"/>
      </dsp:txXfrm>
    </dsp:sp>
    <dsp:sp modelId="{59F0A27D-DD57-4A96-AED6-1D04DAE5F366}">
      <dsp:nvSpPr>
        <dsp:cNvPr id="0" name=""/>
        <dsp:cNvSpPr/>
      </dsp:nvSpPr>
      <dsp:spPr>
        <a:xfrm rot="19457599">
          <a:off x="3709081" y="2205697"/>
          <a:ext cx="705057" cy="20019"/>
        </a:xfrm>
        <a:custGeom>
          <a:avLst/>
          <a:gdLst/>
          <a:ahLst/>
          <a:cxnLst/>
          <a:rect l="0" t="0" r="0" b="0"/>
          <a:pathLst>
            <a:path>
              <a:moveTo>
                <a:pt x="0" y="10009"/>
              </a:moveTo>
              <a:lnTo>
                <a:pt x="70505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043983" y="2198080"/>
        <a:ext cx="35252" cy="35252"/>
      </dsp:txXfrm>
    </dsp:sp>
    <dsp:sp modelId="{E12C06BC-BD4E-4E6B-AA13-528554DCD7C6}">
      <dsp:nvSpPr>
        <dsp:cNvPr id="0" name=""/>
        <dsp:cNvSpPr/>
      </dsp:nvSpPr>
      <dsp:spPr>
        <a:xfrm>
          <a:off x="4347868" y="1652135"/>
          <a:ext cx="1431293"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Cắt</a:t>
          </a:r>
          <a:r>
            <a:rPr lang="en-US" sz="1800" b="1" kern="1200" dirty="0" smtClean="0"/>
            <a:t> </a:t>
          </a:r>
          <a:r>
            <a:rPr lang="en-US" sz="1800" b="1" kern="1200" dirty="0" err="1" smtClean="0"/>
            <a:t>bỏ</a:t>
          </a:r>
          <a:endParaRPr lang="en-US" sz="1800" b="1" kern="1200" dirty="0"/>
        </a:p>
      </dsp:txBody>
      <dsp:txXfrm>
        <a:off x="4368829" y="1673096"/>
        <a:ext cx="1389371" cy="673724"/>
      </dsp:txXfrm>
    </dsp:sp>
    <dsp:sp modelId="{D348DE34-78D4-40E0-9BA7-9E3D4970C01C}">
      <dsp:nvSpPr>
        <dsp:cNvPr id="0" name=""/>
        <dsp:cNvSpPr/>
      </dsp:nvSpPr>
      <dsp:spPr>
        <a:xfrm>
          <a:off x="5779161" y="1999948"/>
          <a:ext cx="572517" cy="20019"/>
        </a:xfrm>
        <a:custGeom>
          <a:avLst/>
          <a:gdLst/>
          <a:ahLst/>
          <a:cxnLst/>
          <a:rect l="0" t="0" r="0" b="0"/>
          <a:pathLst>
            <a:path>
              <a:moveTo>
                <a:pt x="0" y="10009"/>
              </a:moveTo>
              <a:lnTo>
                <a:pt x="57251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6051107" y="1995645"/>
        <a:ext cx="28625" cy="28625"/>
      </dsp:txXfrm>
    </dsp:sp>
    <dsp:sp modelId="{31B3941E-CD88-49ED-AF37-212FCAB2E54E}">
      <dsp:nvSpPr>
        <dsp:cNvPr id="0" name=""/>
        <dsp:cNvSpPr/>
      </dsp:nvSpPr>
      <dsp:spPr>
        <a:xfrm>
          <a:off x="6351679" y="1652135"/>
          <a:ext cx="2527749"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Họa</a:t>
          </a:r>
          <a:r>
            <a:rPr lang="en-US" sz="1600" b="1" kern="1200" dirty="0" smtClean="0"/>
            <a:t> </a:t>
          </a:r>
          <a:r>
            <a:rPr lang="en-US" sz="1600" b="1" kern="1200" dirty="0" err="1" smtClean="0"/>
            <a:t>trị</a:t>
          </a:r>
          <a:r>
            <a:rPr lang="en-US" sz="1600" b="1" kern="1200" dirty="0" smtClean="0"/>
            <a:t> + </a:t>
          </a:r>
          <a:r>
            <a:rPr lang="en-US" sz="1600" b="1" kern="1200" dirty="0" err="1" smtClean="0"/>
            <a:t>xạ</a:t>
          </a:r>
          <a:r>
            <a:rPr lang="en-US" sz="1600" b="1" kern="1200" dirty="0" smtClean="0"/>
            <a:t> </a:t>
          </a:r>
          <a:r>
            <a:rPr lang="en-US" sz="1600" b="1" kern="1200" dirty="0" err="1" smtClean="0"/>
            <a:t>trị</a:t>
          </a:r>
          <a:endParaRPr lang="en-US" sz="1600" b="1" kern="1200" dirty="0"/>
        </a:p>
      </dsp:txBody>
      <dsp:txXfrm>
        <a:off x="6372640" y="1673096"/>
        <a:ext cx="2485827" cy="673724"/>
      </dsp:txXfrm>
    </dsp:sp>
    <dsp:sp modelId="{6D5C5C91-83D1-41AF-9B9A-FC785A781853}">
      <dsp:nvSpPr>
        <dsp:cNvPr id="0" name=""/>
        <dsp:cNvSpPr/>
      </dsp:nvSpPr>
      <dsp:spPr>
        <a:xfrm rot="2142401">
          <a:off x="3709081" y="2617193"/>
          <a:ext cx="705057" cy="20019"/>
        </a:xfrm>
        <a:custGeom>
          <a:avLst/>
          <a:gdLst/>
          <a:ahLst/>
          <a:cxnLst/>
          <a:rect l="0" t="0" r="0" b="0"/>
          <a:pathLst>
            <a:path>
              <a:moveTo>
                <a:pt x="0" y="10009"/>
              </a:moveTo>
              <a:lnTo>
                <a:pt x="70505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043983" y="2609577"/>
        <a:ext cx="35252" cy="35252"/>
      </dsp:txXfrm>
    </dsp:sp>
    <dsp:sp modelId="{D541E7AC-D4F7-48B6-9417-93394ED16582}">
      <dsp:nvSpPr>
        <dsp:cNvPr id="0" name=""/>
        <dsp:cNvSpPr/>
      </dsp:nvSpPr>
      <dsp:spPr>
        <a:xfrm>
          <a:off x="4347868" y="2475128"/>
          <a:ext cx="1846439"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5-FU + </a:t>
          </a:r>
          <a:r>
            <a:rPr lang="en-US" sz="1600" b="1" kern="1200" dirty="0" err="1" smtClean="0"/>
            <a:t>xạ</a:t>
          </a:r>
          <a:r>
            <a:rPr lang="en-US" sz="1600" b="1" kern="1200" dirty="0" smtClean="0"/>
            <a:t> </a:t>
          </a:r>
          <a:r>
            <a:rPr lang="en-US" sz="1600" b="1" kern="1200" dirty="0" err="1" smtClean="0"/>
            <a:t>trị</a:t>
          </a:r>
          <a:r>
            <a:rPr lang="en-US" sz="1600" b="1" kern="1200" dirty="0" smtClean="0"/>
            <a:t> </a:t>
          </a:r>
          <a:r>
            <a:rPr lang="en-US" sz="1600" b="1" kern="1200" dirty="0" err="1" smtClean="0"/>
            <a:t>tr</a:t>
          </a:r>
          <a:r>
            <a:rPr lang="vi-VN" sz="1600" b="1" kern="1200" dirty="0" smtClean="0"/>
            <a:t>ư</a:t>
          </a:r>
          <a:r>
            <a:rPr lang="en-US" sz="1600" b="1" kern="1200" dirty="0" err="1" smtClean="0"/>
            <a:t>ớc</a:t>
          </a:r>
          <a:r>
            <a:rPr lang="en-US" sz="1600" b="1" kern="1200" dirty="0" smtClean="0"/>
            <a:t> </a:t>
          </a:r>
          <a:r>
            <a:rPr lang="en-US" sz="1600" b="1" kern="1200" dirty="0" err="1" smtClean="0"/>
            <a:t>phẫu</a:t>
          </a:r>
          <a:r>
            <a:rPr lang="en-US" sz="1600" b="1" kern="1200" dirty="0" smtClean="0"/>
            <a:t> </a:t>
          </a:r>
          <a:r>
            <a:rPr lang="en-US" sz="1600" b="1" kern="1200" dirty="0" err="1" smtClean="0"/>
            <a:t>thuật</a:t>
          </a:r>
          <a:endParaRPr lang="en-US" sz="1600" b="1" kern="1200" dirty="0"/>
        </a:p>
      </dsp:txBody>
      <dsp:txXfrm>
        <a:off x="4368829" y="2496089"/>
        <a:ext cx="1804517" cy="673724"/>
      </dsp:txXfrm>
    </dsp:sp>
    <dsp:sp modelId="{1E30A41F-E000-4DDE-8910-DD575E19316B}">
      <dsp:nvSpPr>
        <dsp:cNvPr id="0" name=""/>
        <dsp:cNvSpPr/>
      </dsp:nvSpPr>
      <dsp:spPr>
        <a:xfrm>
          <a:off x="6194308" y="2822942"/>
          <a:ext cx="572517" cy="20019"/>
        </a:xfrm>
        <a:custGeom>
          <a:avLst/>
          <a:gdLst/>
          <a:ahLst/>
          <a:cxnLst/>
          <a:rect l="0" t="0" r="0" b="0"/>
          <a:pathLst>
            <a:path>
              <a:moveTo>
                <a:pt x="0" y="10009"/>
              </a:moveTo>
              <a:lnTo>
                <a:pt x="57251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6466254" y="2818639"/>
        <a:ext cx="28625" cy="28625"/>
      </dsp:txXfrm>
    </dsp:sp>
    <dsp:sp modelId="{85738E67-2427-4B8A-9AA4-2F5C034F9FD1}">
      <dsp:nvSpPr>
        <dsp:cNvPr id="0" name=""/>
        <dsp:cNvSpPr/>
      </dsp:nvSpPr>
      <dsp:spPr>
        <a:xfrm>
          <a:off x="6766825" y="2475128"/>
          <a:ext cx="2563932"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r>
            <a:rPr lang="en-US" sz="1600" b="1" kern="1200" dirty="0" smtClean="0"/>
            <a:t> +/- IORT</a:t>
          </a:r>
          <a:endParaRPr lang="en-US" sz="1600" b="1" kern="1200" dirty="0"/>
        </a:p>
      </dsp:txBody>
      <dsp:txXfrm>
        <a:off x="6787786" y="2496089"/>
        <a:ext cx="2522010" cy="673724"/>
      </dsp:txXfrm>
    </dsp:sp>
    <dsp:sp modelId="{440F85C6-37D1-4808-AA4A-73D75E4A4975}">
      <dsp:nvSpPr>
        <dsp:cNvPr id="0" name=""/>
        <dsp:cNvSpPr/>
      </dsp:nvSpPr>
      <dsp:spPr>
        <a:xfrm rot="2829178">
          <a:off x="1636857" y="3337313"/>
          <a:ext cx="841883" cy="20019"/>
        </a:xfrm>
        <a:custGeom>
          <a:avLst/>
          <a:gdLst/>
          <a:ahLst/>
          <a:cxnLst/>
          <a:rect l="0" t="0" r="0" b="0"/>
          <a:pathLst>
            <a:path>
              <a:moveTo>
                <a:pt x="0" y="10009"/>
              </a:moveTo>
              <a:lnTo>
                <a:pt x="841883" y="100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2036752" y="3326276"/>
        <a:ext cx="42094" cy="42094"/>
      </dsp:txXfrm>
    </dsp:sp>
    <dsp:sp modelId="{AC8F60BA-B048-4A85-9537-F305920F9136}">
      <dsp:nvSpPr>
        <dsp:cNvPr id="0" name=""/>
        <dsp:cNvSpPr/>
      </dsp:nvSpPr>
      <dsp:spPr>
        <a:xfrm>
          <a:off x="2344058" y="3298122"/>
          <a:ext cx="1431293" cy="715646"/>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thể</a:t>
          </a:r>
          <a:r>
            <a:rPr lang="en-US" sz="1600" b="1" kern="1200" dirty="0" smtClean="0"/>
            <a:t> </a:t>
          </a:r>
          <a:r>
            <a:rPr lang="en-US" sz="1600" b="1" kern="1200" dirty="0" err="1" smtClean="0"/>
            <a:t>cắt</a:t>
          </a:r>
          <a:r>
            <a:rPr lang="en-US" sz="1600" b="1" kern="1200" dirty="0" smtClean="0"/>
            <a:t> đ</a:t>
          </a:r>
          <a:r>
            <a:rPr lang="vi-VN" sz="1600" b="1" kern="1200" dirty="0" smtClean="0"/>
            <a:t>ư</a:t>
          </a:r>
          <a:r>
            <a:rPr lang="en-US" sz="1600" b="1" kern="1200" dirty="0" err="1" smtClean="0"/>
            <a:t>ợc</a:t>
          </a:r>
          <a:endParaRPr lang="en-US" sz="1600" b="1" kern="1200" dirty="0"/>
        </a:p>
      </dsp:txBody>
      <dsp:txXfrm>
        <a:off x="2365019" y="3319083"/>
        <a:ext cx="1389371" cy="673724"/>
      </dsp:txXfrm>
    </dsp:sp>
    <dsp:sp modelId="{49735669-A58F-44A4-BE33-CD24B71CF959}">
      <dsp:nvSpPr>
        <dsp:cNvPr id="0" name=""/>
        <dsp:cNvSpPr/>
      </dsp:nvSpPr>
      <dsp:spPr>
        <a:xfrm>
          <a:off x="3775351" y="3645935"/>
          <a:ext cx="572517" cy="20019"/>
        </a:xfrm>
        <a:custGeom>
          <a:avLst/>
          <a:gdLst/>
          <a:ahLst/>
          <a:cxnLst/>
          <a:rect l="0" t="0" r="0" b="0"/>
          <a:pathLst>
            <a:path>
              <a:moveTo>
                <a:pt x="0" y="10009"/>
              </a:moveTo>
              <a:lnTo>
                <a:pt x="57251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047296" y="3641632"/>
        <a:ext cx="28625" cy="28625"/>
      </dsp:txXfrm>
    </dsp:sp>
    <dsp:sp modelId="{C1BF4CAE-6B5B-4179-AECA-3562B3A64890}">
      <dsp:nvSpPr>
        <dsp:cNvPr id="0" name=""/>
        <dsp:cNvSpPr/>
      </dsp:nvSpPr>
      <dsp:spPr>
        <a:xfrm>
          <a:off x="4347868" y="3298122"/>
          <a:ext cx="1708420"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Hóa</a:t>
          </a:r>
          <a:r>
            <a:rPr lang="en-US" sz="1600" b="1" kern="1200" dirty="0" smtClean="0"/>
            <a:t> </a:t>
          </a:r>
          <a:r>
            <a:rPr lang="en-US" sz="1600" b="1" kern="1200" dirty="0" err="1" smtClean="0"/>
            <a:t>trị</a:t>
          </a:r>
          <a:r>
            <a:rPr lang="en-US" sz="1600" b="1" kern="1200" dirty="0" smtClean="0"/>
            <a:t> + </a:t>
          </a:r>
          <a:r>
            <a:rPr lang="en-US" sz="1600" b="1" kern="1200" dirty="0" err="1" smtClean="0"/>
            <a:t>xạ</a:t>
          </a:r>
          <a:r>
            <a:rPr lang="en-US" sz="1600" b="1" kern="1200" dirty="0" smtClean="0"/>
            <a:t> </a:t>
          </a:r>
          <a:r>
            <a:rPr lang="en-US" sz="1600" b="1" kern="1200" dirty="0" err="1" smtClean="0"/>
            <a:t>trị</a:t>
          </a:r>
          <a:endParaRPr lang="en-US" sz="1600" b="1" kern="1200" dirty="0"/>
        </a:p>
      </dsp:txBody>
      <dsp:txXfrm>
        <a:off x="4368829" y="3319083"/>
        <a:ext cx="1666498" cy="673724"/>
      </dsp:txXfrm>
    </dsp:sp>
    <dsp:sp modelId="{C286E690-90CC-40EE-85A2-C8C6D1B855B6}">
      <dsp:nvSpPr>
        <dsp:cNvPr id="0" name=""/>
        <dsp:cNvSpPr/>
      </dsp:nvSpPr>
      <dsp:spPr>
        <a:xfrm>
          <a:off x="340247" y="4175465"/>
          <a:ext cx="1431293" cy="2252934"/>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Có</a:t>
          </a:r>
          <a:r>
            <a:rPr lang="en-US" sz="1600" b="1" kern="1200" dirty="0" smtClean="0"/>
            <a:t> </a:t>
          </a:r>
          <a:r>
            <a:rPr lang="en-US" sz="1600" b="1" kern="1200" dirty="0" err="1" smtClean="0"/>
            <a:t>bằng</a:t>
          </a:r>
          <a:r>
            <a:rPr lang="en-US" sz="1600" b="1" kern="1200" dirty="0" smtClean="0"/>
            <a:t> </a:t>
          </a:r>
          <a:r>
            <a:rPr lang="en-US" sz="1600" b="1" kern="1200" dirty="0" err="1" smtClean="0"/>
            <a:t>chứng</a:t>
          </a:r>
          <a:r>
            <a:rPr lang="en-US" sz="1600" b="1" kern="1200" dirty="0" smtClean="0"/>
            <a:t> </a:t>
          </a:r>
          <a:r>
            <a:rPr lang="en-US" sz="1600" b="1" kern="1200" dirty="0" err="1" smtClean="0"/>
            <a:t>ung</a:t>
          </a:r>
          <a:r>
            <a:rPr lang="en-US" sz="1600" b="1" kern="1200" dirty="0" smtClean="0"/>
            <a:t> </a:t>
          </a:r>
          <a:r>
            <a:rPr lang="en-US" sz="1600" b="1" kern="1200" dirty="0" err="1" smtClean="0"/>
            <a:t>thư</a:t>
          </a:r>
          <a:r>
            <a:rPr lang="en-US" sz="1600" b="1" kern="1200" dirty="0" smtClean="0"/>
            <a:t> di </a:t>
          </a:r>
          <a:r>
            <a:rPr lang="en-US" sz="1600" b="1" kern="1200" dirty="0" err="1" smtClean="0"/>
            <a:t>căn</a:t>
          </a:r>
          <a:r>
            <a:rPr lang="en-US" sz="1600" b="1" kern="1200" dirty="0" smtClean="0"/>
            <a:t> </a:t>
          </a:r>
          <a:r>
            <a:rPr lang="en-US" sz="1600" b="1" kern="1200" dirty="0" err="1" smtClean="0"/>
            <a:t>sau</a:t>
          </a:r>
          <a:r>
            <a:rPr lang="en-US" sz="1600" b="1" kern="1200" dirty="0" smtClean="0"/>
            <a:t> 6 </a:t>
          </a:r>
          <a:r>
            <a:rPr lang="en-US" sz="1600" b="1" kern="1200" dirty="0" err="1" smtClean="0"/>
            <a:t>tháng</a:t>
          </a:r>
          <a:r>
            <a:rPr lang="en-US" sz="1600" b="1" kern="1200" dirty="0" smtClean="0"/>
            <a:t> </a:t>
          </a:r>
          <a:r>
            <a:rPr lang="en-US" sz="1600" b="1" kern="1200" dirty="0" err="1" smtClean="0"/>
            <a:t>bằng</a:t>
          </a:r>
          <a:r>
            <a:rPr lang="en-US" sz="1600" b="1" kern="1200" dirty="0" smtClean="0"/>
            <a:t> CT, MRI </a:t>
          </a:r>
          <a:r>
            <a:rPr lang="en-US" sz="1600" b="1" kern="1200" dirty="0" err="1" smtClean="0"/>
            <a:t>và</a:t>
          </a:r>
          <a:r>
            <a:rPr lang="en-US" sz="1600" b="1" kern="1200" dirty="0" smtClean="0"/>
            <a:t>/</a:t>
          </a:r>
          <a:r>
            <a:rPr lang="en-US" sz="1600" b="1" kern="1200" dirty="0" err="1" smtClean="0"/>
            <a:t>hoặc</a:t>
          </a:r>
          <a:r>
            <a:rPr lang="en-US" sz="1600" b="1" kern="1200" dirty="0" smtClean="0"/>
            <a:t> </a:t>
          </a:r>
          <a:r>
            <a:rPr lang="en-US" sz="1600" b="1" kern="1200" dirty="0" err="1" smtClean="0"/>
            <a:t>sinh</a:t>
          </a:r>
          <a:r>
            <a:rPr lang="en-US" sz="1600" b="1" kern="1200" dirty="0" smtClean="0"/>
            <a:t> </a:t>
          </a:r>
          <a:r>
            <a:rPr lang="en-US" sz="1600" b="1" kern="1200" dirty="0" err="1" smtClean="0"/>
            <a:t>thiết</a:t>
          </a:r>
          <a:endParaRPr lang="en-US" sz="1600" b="1" kern="1200" dirty="0"/>
        </a:p>
      </dsp:txBody>
      <dsp:txXfrm>
        <a:off x="382168" y="4217386"/>
        <a:ext cx="1347451" cy="2169092"/>
      </dsp:txXfrm>
    </dsp:sp>
    <dsp:sp modelId="{2B092959-3774-4BAC-962E-0A2E31274793}">
      <dsp:nvSpPr>
        <dsp:cNvPr id="0" name=""/>
        <dsp:cNvSpPr/>
      </dsp:nvSpPr>
      <dsp:spPr>
        <a:xfrm rot="19457599">
          <a:off x="1705270" y="5086174"/>
          <a:ext cx="705057" cy="20019"/>
        </a:xfrm>
        <a:custGeom>
          <a:avLst/>
          <a:gdLst/>
          <a:ahLst/>
          <a:cxnLst/>
          <a:rect l="0" t="0" r="0" b="0"/>
          <a:pathLst>
            <a:path>
              <a:moveTo>
                <a:pt x="0" y="10009"/>
              </a:moveTo>
              <a:lnTo>
                <a:pt x="705057" y="100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2040172" y="5078558"/>
        <a:ext cx="35252" cy="35252"/>
      </dsp:txXfrm>
    </dsp:sp>
    <dsp:sp modelId="{26799DC8-AEB6-4AEC-A1CD-D61EEC4D8622}">
      <dsp:nvSpPr>
        <dsp:cNvPr id="0" name=""/>
        <dsp:cNvSpPr/>
      </dsp:nvSpPr>
      <dsp:spPr>
        <a:xfrm>
          <a:off x="2344058" y="4532612"/>
          <a:ext cx="1431293" cy="715646"/>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đ</a:t>
          </a:r>
          <a:r>
            <a:rPr lang="vi-VN" sz="1600" b="1" kern="1200" dirty="0" smtClean="0"/>
            <a:t>ư</a:t>
          </a:r>
          <a:r>
            <a:rPr lang="en-US" sz="1600" b="1" kern="1200" dirty="0" err="1" smtClean="0"/>
            <a:t>ợc</a:t>
          </a:r>
          <a:endParaRPr lang="en-US" sz="1600" b="1" kern="1200" dirty="0"/>
        </a:p>
      </dsp:txBody>
      <dsp:txXfrm>
        <a:off x="2365019" y="4553573"/>
        <a:ext cx="1389371" cy="673724"/>
      </dsp:txXfrm>
    </dsp:sp>
    <dsp:sp modelId="{0CFB90E1-37F1-4CD2-9A01-522E53B1D28B}">
      <dsp:nvSpPr>
        <dsp:cNvPr id="0" name=""/>
        <dsp:cNvSpPr/>
      </dsp:nvSpPr>
      <dsp:spPr>
        <a:xfrm>
          <a:off x="3775351" y="4880426"/>
          <a:ext cx="572517" cy="20019"/>
        </a:xfrm>
        <a:custGeom>
          <a:avLst/>
          <a:gdLst/>
          <a:ahLst/>
          <a:cxnLst/>
          <a:rect l="0" t="0" r="0" b="0"/>
          <a:pathLst>
            <a:path>
              <a:moveTo>
                <a:pt x="0" y="10009"/>
              </a:moveTo>
              <a:lnTo>
                <a:pt x="57251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047296" y="4876123"/>
        <a:ext cx="28625" cy="28625"/>
      </dsp:txXfrm>
    </dsp:sp>
    <dsp:sp modelId="{81AC8F91-D737-4990-8526-02034C493651}">
      <dsp:nvSpPr>
        <dsp:cNvPr id="0" name=""/>
        <dsp:cNvSpPr/>
      </dsp:nvSpPr>
      <dsp:spPr>
        <a:xfrm>
          <a:off x="4347868" y="4532612"/>
          <a:ext cx="1431293"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Xem</a:t>
          </a:r>
          <a:r>
            <a:rPr lang="en-US" sz="1600" b="1" kern="1200" dirty="0" smtClean="0"/>
            <a:t> </a:t>
          </a:r>
          <a:r>
            <a:rPr lang="en-US" sz="1600" b="1" kern="1200" dirty="0" err="1" smtClean="0"/>
            <a:t>xét</a:t>
          </a:r>
          <a:r>
            <a:rPr lang="en-US" sz="1600" b="1" kern="1200" dirty="0" smtClean="0"/>
            <a:t> PET-CT</a:t>
          </a:r>
          <a:endParaRPr lang="en-US" sz="1600" b="1" kern="1200" dirty="0"/>
        </a:p>
      </dsp:txBody>
      <dsp:txXfrm>
        <a:off x="4368829" y="4553573"/>
        <a:ext cx="1389371" cy="673724"/>
      </dsp:txXfrm>
    </dsp:sp>
    <dsp:sp modelId="{596B382E-4A20-4759-828D-31490F29D1CE}">
      <dsp:nvSpPr>
        <dsp:cNvPr id="0" name=""/>
        <dsp:cNvSpPr/>
      </dsp:nvSpPr>
      <dsp:spPr>
        <a:xfrm rot="19457599">
          <a:off x="5712891" y="4674677"/>
          <a:ext cx="705057" cy="20019"/>
        </a:xfrm>
        <a:custGeom>
          <a:avLst/>
          <a:gdLst/>
          <a:ahLst/>
          <a:cxnLst/>
          <a:rect l="0" t="0" r="0" b="0"/>
          <a:pathLst>
            <a:path>
              <a:moveTo>
                <a:pt x="0" y="10009"/>
              </a:moveTo>
              <a:lnTo>
                <a:pt x="70505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6047793" y="4667061"/>
        <a:ext cx="35252" cy="35252"/>
      </dsp:txXfrm>
    </dsp:sp>
    <dsp:sp modelId="{D356C63A-D46B-4E0C-B621-894FF8F61EDB}">
      <dsp:nvSpPr>
        <dsp:cNvPr id="0" name=""/>
        <dsp:cNvSpPr/>
      </dsp:nvSpPr>
      <dsp:spPr>
        <a:xfrm>
          <a:off x="6351679" y="4121115"/>
          <a:ext cx="1431293"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đ</a:t>
          </a:r>
          <a:r>
            <a:rPr lang="vi-VN" sz="1600" b="1" kern="1200" dirty="0" smtClean="0"/>
            <a:t>ư</a:t>
          </a:r>
          <a:r>
            <a:rPr lang="en-US" sz="1600" b="1" kern="1200" dirty="0" err="1" smtClean="0"/>
            <a:t>ợc</a:t>
          </a:r>
          <a:r>
            <a:rPr lang="en-US" sz="1600" b="1" kern="1200" dirty="0" smtClean="0"/>
            <a:t> </a:t>
          </a:r>
          <a:endParaRPr lang="en-US" sz="1600" b="1" kern="1200" dirty="0"/>
        </a:p>
      </dsp:txBody>
      <dsp:txXfrm>
        <a:off x="6372640" y="4142076"/>
        <a:ext cx="1389371" cy="673724"/>
      </dsp:txXfrm>
    </dsp:sp>
    <dsp:sp modelId="{0F8834E0-E3EC-4F3A-A0A2-58148F49F528}">
      <dsp:nvSpPr>
        <dsp:cNvPr id="0" name=""/>
        <dsp:cNvSpPr/>
      </dsp:nvSpPr>
      <dsp:spPr>
        <a:xfrm>
          <a:off x="7782972" y="4468929"/>
          <a:ext cx="572517" cy="20019"/>
        </a:xfrm>
        <a:custGeom>
          <a:avLst/>
          <a:gdLst/>
          <a:ahLst/>
          <a:cxnLst/>
          <a:rect l="0" t="0" r="0" b="0"/>
          <a:pathLst>
            <a:path>
              <a:moveTo>
                <a:pt x="0" y="10009"/>
              </a:moveTo>
              <a:lnTo>
                <a:pt x="57251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8054917" y="4464626"/>
        <a:ext cx="28625" cy="28625"/>
      </dsp:txXfrm>
    </dsp:sp>
    <dsp:sp modelId="{FB83E8B5-B011-4FEC-9496-E58C7ABD7D22}">
      <dsp:nvSpPr>
        <dsp:cNvPr id="0" name=""/>
        <dsp:cNvSpPr/>
      </dsp:nvSpPr>
      <dsp:spPr>
        <a:xfrm>
          <a:off x="8355489" y="4121115"/>
          <a:ext cx="1431293"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10</a:t>
          </a:r>
          <a:endParaRPr lang="en-US" sz="1800" b="1" kern="1200" dirty="0"/>
        </a:p>
      </dsp:txBody>
      <dsp:txXfrm>
        <a:off x="8376450" y="4142076"/>
        <a:ext cx="1389371" cy="673724"/>
      </dsp:txXfrm>
    </dsp:sp>
    <dsp:sp modelId="{268E7607-5CFE-4DEB-B641-7001B9B6ACE7}">
      <dsp:nvSpPr>
        <dsp:cNvPr id="0" name=""/>
        <dsp:cNvSpPr/>
      </dsp:nvSpPr>
      <dsp:spPr>
        <a:xfrm rot="2142401">
          <a:off x="5712891" y="5086174"/>
          <a:ext cx="705057" cy="20019"/>
        </a:xfrm>
        <a:custGeom>
          <a:avLst/>
          <a:gdLst/>
          <a:ahLst/>
          <a:cxnLst/>
          <a:rect l="0" t="0" r="0" b="0"/>
          <a:pathLst>
            <a:path>
              <a:moveTo>
                <a:pt x="0" y="10009"/>
              </a:moveTo>
              <a:lnTo>
                <a:pt x="70505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6047793" y="5078558"/>
        <a:ext cx="35252" cy="35252"/>
      </dsp:txXfrm>
    </dsp:sp>
    <dsp:sp modelId="{81D1CAE9-4B4D-4DB4-A889-FB2648393B01}">
      <dsp:nvSpPr>
        <dsp:cNvPr id="0" name=""/>
        <dsp:cNvSpPr/>
      </dsp:nvSpPr>
      <dsp:spPr>
        <a:xfrm>
          <a:off x="6351679" y="4944109"/>
          <a:ext cx="1431293"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cắt</a:t>
          </a:r>
          <a:r>
            <a:rPr lang="en-US" sz="1600" b="1" kern="1200" dirty="0" smtClean="0"/>
            <a:t> đ</a:t>
          </a:r>
          <a:r>
            <a:rPr lang="vi-VN" sz="1600" b="1" kern="1200" dirty="0" smtClean="0"/>
            <a:t>ư</a:t>
          </a:r>
          <a:r>
            <a:rPr lang="en-US" sz="1600" b="1" kern="1200" dirty="0" err="1" smtClean="0"/>
            <a:t>ợc</a:t>
          </a:r>
          <a:endParaRPr lang="en-US" sz="1600" b="1" kern="1200" dirty="0"/>
        </a:p>
      </dsp:txBody>
      <dsp:txXfrm>
        <a:off x="6372640" y="4965070"/>
        <a:ext cx="1389371" cy="673724"/>
      </dsp:txXfrm>
    </dsp:sp>
    <dsp:sp modelId="{8B97635E-62D7-444D-AB0B-9E1996B6639D}">
      <dsp:nvSpPr>
        <dsp:cNvPr id="0" name=""/>
        <dsp:cNvSpPr/>
      </dsp:nvSpPr>
      <dsp:spPr>
        <a:xfrm>
          <a:off x="7782972" y="5291923"/>
          <a:ext cx="572517" cy="20019"/>
        </a:xfrm>
        <a:custGeom>
          <a:avLst/>
          <a:gdLst/>
          <a:ahLst/>
          <a:cxnLst/>
          <a:rect l="0" t="0" r="0" b="0"/>
          <a:pathLst>
            <a:path>
              <a:moveTo>
                <a:pt x="0" y="10009"/>
              </a:moveTo>
              <a:lnTo>
                <a:pt x="572517" y="10009"/>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8054917" y="5287619"/>
        <a:ext cx="28625" cy="28625"/>
      </dsp:txXfrm>
    </dsp:sp>
    <dsp:sp modelId="{0CFD70BF-9BC1-48B7-B1E2-70D6AA0BE6BB}">
      <dsp:nvSpPr>
        <dsp:cNvPr id="0" name=""/>
        <dsp:cNvSpPr/>
      </dsp:nvSpPr>
      <dsp:spPr>
        <a:xfrm>
          <a:off x="8355489" y="4944109"/>
          <a:ext cx="1431293" cy="715646"/>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11</a:t>
          </a:r>
          <a:endParaRPr lang="en-US" sz="1800" b="1" kern="1200" dirty="0"/>
        </a:p>
      </dsp:txBody>
      <dsp:txXfrm>
        <a:off x="8376450" y="4965070"/>
        <a:ext cx="1389371" cy="673724"/>
      </dsp:txXfrm>
    </dsp:sp>
    <dsp:sp modelId="{7FA9439A-1D62-4AC7-941C-66B7C39E73FE}">
      <dsp:nvSpPr>
        <dsp:cNvPr id="0" name=""/>
        <dsp:cNvSpPr/>
      </dsp:nvSpPr>
      <dsp:spPr>
        <a:xfrm rot="2142401">
          <a:off x="1705270" y="5497671"/>
          <a:ext cx="705057" cy="20019"/>
        </a:xfrm>
        <a:custGeom>
          <a:avLst/>
          <a:gdLst/>
          <a:ahLst/>
          <a:cxnLst/>
          <a:rect l="0" t="0" r="0" b="0"/>
          <a:pathLst>
            <a:path>
              <a:moveTo>
                <a:pt x="0" y="10009"/>
              </a:moveTo>
              <a:lnTo>
                <a:pt x="705057" y="10009"/>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2040172" y="5490054"/>
        <a:ext cx="35252" cy="35252"/>
      </dsp:txXfrm>
    </dsp:sp>
    <dsp:sp modelId="{16E0091D-3452-4AC6-BF51-D90FA4C19193}">
      <dsp:nvSpPr>
        <dsp:cNvPr id="0" name=""/>
        <dsp:cNvSpPr/>
      </dsp:nvSpPr>
      <dsp:spPr>
        <a:xfrm>
          <a:off x="2344058" y="5355606"/>
          <a:ext cx="1431293" cy="715646"/>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cắt</a:t>
          </a:r>
          <a:r>
            <a:rPr lang="en-US" sz="1600" b="1" kern="1200" dirty="0" smtClean="0"/>
            <a:t> đ</a:t>
          </a:r>
          <a:r>
            <a:rPr lang="vi-VN" sz="1600" b="1" kern="1200" dirty="0" smtClean="0"/>
            <a:t>ư</a:t>
          </a:r>
          <a:r>
            <a:rPr lang="en-US" sz="1600" b="1" kern="1200" dirty="0" err="1" smtClean="0"/>
            <a:t>ợc</a:t>
          </a:r>
          <a:endParaRPr lang="en-US" sz="1600" b="1" kern="1200" dirty="0"/>
        </a:p>
      </dsp:txBody>
      <dsp:txXfrm>
        <a:off x="2365019" y="5376567"/>
        <a:ext cx="1389371" cy="673724"/>
      </dsp:txXfrm>
    </dsp:sp>
    <dsp:sp modelId="{77569312-6BC7-4489-9C4D-9EEF9164D278}">
      <dsp:nvSpPr>
        <dsp:cNvPr id="0" name=""/>
        <dsp:cNvSpPr/>
      </dsp:nvSpPr>
      <dsp:spPr>
        <a:xfrm>
          <a:off x="3775351" y="5703419"/>
          <a:ext cx="572517" cy="20019"/>
        </a:xfrm>
        <a:custGeom>
          <a:avLst/>
          <a:gdLst/>
          <a:ahLst/>
          <a:cxnLst/>
          <a:rect l="0" t="0" r="0" b="0"/>
          <a:pathLst>
            <a:path>
              <a:moveTo>
                <a:pt x="0" y="10009"/>
              </a:moveTo>
              <a:lnTo>
                <a:pt x="572517" y="10009"/>
              </a:lnTo>
            </a:path>
          </a:pathLst>
        </a:custGeom>
        <a:noFill/>
        <a:ln w="2642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4047296" y="5699116"/>
        <a:ext cx="28625" cy="28625"/>
      </dsp:txXfrm>
    </dsp:sp>
    <dsp:sp modelId="{DEE62F70-8C0A-4246-9FD7-202B6C569CBE}">
      <dsp:nvSpPr>
        <dsp:cNvPr id="0" name=""/>
        <dsp:cNvSpPr/>
      </dsp:nvSpPr>
      <dsp:spPr>
        <a:xfrm>
          <a:off x="4347868" y="5355606"/>
          <a:ext cx="1431293" cy="715646"/>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REC 11</a:t>
          </a:r>
          <a:endParaRPr lang="en-US" sz="1800" b="1" kern="1200" dirty="0"/>
        </a:p>
      </dsp:txBody>
      <dsp:txXfrm>
        <a:off x="4368829" y="5376567"/>
        <a:ext cx="1389371" cy="6737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7967A-C9C5-42EF-BB4F-27F85924F7A0}">
      <dsp:nvSpPr>
        <dsp:cNvPr id="0" name=""/>
        <dsp:cNvSpPr/>
      </dsp:nvSpPr>
      <dsp:spPr>
        <a:xfrm>
          <a:off x="251955" y="1518958"/>
          <a:ext cx="1994638" cy="709940"/>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Không</a:t>
          </a:r>
          <a:r>
            <a:rPr lang="en-US" sz="2000" b="1" kern="1200" dirty="0" smtClean="0"/>
            <a:t> </a:t>
          </a:r>
          <a:r>
            <a:rPr lang="en-US" sz="2000" b="1" kern="1200" dirty="0" err="1" smtClean="0"/>
            <a:t>hóa</a:t>
          </a:r>
          <a:r>
            <a:rPr lang="en-US" sz="2000" b="1" kern="1200" dirty="0" smtClean="0"/>
            <a:t> </a:t>
          </a:r>
          <a:r>
            <a:rPr lang="en-US" sz="2000" b="1" kern="1200" dirty="0" err="1" smtClean="0"/>
            <a:t>trị</a:t>
          </a:r>
          <a:r>
            <a:rPr lang="en-US" sz="2000" b="1" kern="1200" dirty="0" smtClean="0"/>
            <a:t> </a:t>
          </a:r>
          <a:r>
            <a:rPr lang="en-US" sz="2000" b="1" kern="1200" dirty="0" err="1" smtClean="0"/>
            <a:t>tr</a:t>
          </a:r>
          <a:r>
            <a:rPr lang="vi-VN" sz="2000" b="1" kern="1200" dirty="0" smtClean="0"/>
            <a:t>ư</a:t>
          </a:r>
          <a:r>
            <a:rPr lang="en-US" sz="2000" b="1" kern="1200" dirty="0" err="1" smtClean="0"/>
            <a:t>ớc</a:t>
          </a:r>
          <a:r>
            <a:rPr lang="en-US" sz="2000" b="1" kern="1200" dirty="0" smtClean="0"/>
            <a:t> </a:t>
          </a:r>
          <a:r>
            <a:rPr lang="en-US" sz="2000" b="1" kern="1200" dirty="0" err="1" smtClean="0"/>
            <a:t>đó</a:t>
          </a:r>
          <a:endParaRPr lang="en-US" sz="2000" b="1" kern="1200" dirty="0"/>
        </a:p>
      </dsp:txBody>
      <dsp:txXfrm>
        <a:off x="272748" y="1539751"/>
        <a:ext cx="1953052" cy="668354"/>
      </dsp:txXfrm>
    </dsp:sp>
    <dsp:sp modelId="{0CDB6F7D-13A4-4749-9758-765FE4A6B1D2}">
      <dsp:nvSpPr>
        <dsp:cNvPr id="0" name=""/>
        <dsp:cNvSpPr/>
      </dsp:nvSpPr>
      <dsp:spPr>
        <a:xfrm rot="17428927">
          <a:off x="1829319" y="1265079"/>
          <a:ext cx="1283754" cy="15102"/>
        </a:xfrm>
        <a:custGeom>
          <a:avLst/>
          <a:gdLst/>
          <a:ahLst/>
          <a:cxnLst/>
          <a:rect l="0" t="0" r="0" b="0"/>
          <a:pathLst>
            <a:path>
              <a:moveTo>
                <a:pt x="0" y="7551"/>
              </a:moveTo>
              <a:lnTo>
                <a:pt x="1283754" y="7551"/>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2439102" y="1232839"/>
        <a:ext cx="64187" cy="79582"/>
      </dsp:txXfrm>
    </dsp:sp>
    <dsp:sp modelId="{87BD0348-ACE6-4342-B8CE-48ED78029A4C}">
      <dsp:nvSpPr>
        <dsp:cNvPr id="0" name=""/>
        <dsp:cNvSpPr/>
      </dsp:nvSpPr>
      <dsp:spPr>
        <a:xfrm>
          <a:off x="2695799" y="316361"/>
          <a:ext cx="1123012" cy="709940"/>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Cắt</a:t>
          </a:r>
          <a:r>
            <a:rPr lang="en-US" sz="2000" b="1" kern="1200" dirty="0" smtClean="0"/>
            <a:t> </a:t>
          </a:r>
          <a:r>
            <a:rPr lang="en-US" sz="2000" b="1" kern="1200" dirty="0" err="1" smtClean="0"/>
            <a:t>bỏ</a:t>
          </a:r>
          <a:endParaRPr lang="en-US" sz="2000" b="1" kern="1200" dirty="0"/>
        </a:p>
      </dsp:txBody>
      <dsp:txXfrm>
        <a:off x="2716592" y="337154"/>
        <a:ext cx="1081426" cy="668354"/>
      </dsp:txXfrm>
    </dsp:sp>
    <dsp:sp modelId="{C05D07D9-6D43-46D0-B74E-B8C84EE3B629}">
      <dsp:nvSpPr>
        <dsp:cNvPr id="0" name=""/>
        <dsp:cNvSpPr/>
      </dsp:nvSpPr>
      <dsp:spPr>
        <a:xfrm>
          <a:off x="3818811" y="663780"/>
          <a:ext cx="449204" cy="15102"/>
        </a:xfrm>
        <a:custGeom>
          <a:avLst/>
          <a:gdLst/>
          <a:ahLst/>
          <a:cxnLst/>
          <a:rect l="0" t="0" r="0" b="0"/>
          <a:pathLst>
            <a:path>
              <a:moveTo>
                <a:pt x="0" y="7551"/>
              </a:moveTo>
              <a:lnTo>
                <a:pt x="449204" y="7551"/>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4032183" y="657407"/>
        <a:ext cx="22460" cy="27847"/>
      </dsp:txXfrm>
    </dsp:sp>
    <dsp:sp modelId="{84F3F33A-C583-47DA-AB48-4FD227FB12BD}">
      <dsp:nvSpPr>
        <dsp:cNvPr id="0" name=""/>
        <dsp:cNvSpPr/>
      </dsp:nvSpPr>
      <dsp:spPr>
        <a:xfrm>
          <a:off x="4268016" y="4492"/>
          <a:ext cx="2187875" cy="1333678"/>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FOLFOX or </a:t>
          </a:r>
          <a:r>
            <a:rPr lang="en-US" sz="1600" b="1" kern="1200" dirty="0" err="1" smtClean="0"/>
            <a:t>capeOx</a:t>
          </a:r>
          <a:r>
            <a:rPr lang="en-US" sz="1600" b="1" kern="1200" dirty="0" smtClean="0"/>
            <a:t> or FLOX or </a:t>
          </a:r>
          <a:r>
            <a:rPr lang="en-US" sz="1600" b="1" kern="1200" dirty="0" err="1" smtClean="0"/>
            <a:t>capecitabine</a:t>
          </a:r>
          <a:r>
            <a:rPr lang="en-US" sz="1600" b="1" kern="1200" dirty="0" smtClean="0"/>
            <a:t> or 5-FU/</a:t>
          </a:r>
          <a:r>
            <a:rPr lang="en-US" sz="1600" b="1" kern="1200" dirty="0" err="1" smtClean="0"/>
            <a:t>leucovorin</a:t>
          </a:r>
          <a:endParaRPr lang="en-US" sz="1600" b="1" kern="1200" dirty="0"/>
        </a:p>
      </dsp:txBody>
      <dsp:txXfrm>
        <a:off x="4307078" y="43554"/>
        <a:ext cx="2109751" cy="1255554"/>
      </dsp:txXfrm>
    </dsp:sp>
    <dsp:sp modelId="{BCDD9B94-EF87-4BB5-BAC1-A4373EBB9E6C}">
      <dsp:nvSpPr>
        <dsp:cNvPr id="0" name=""/>
        <dsp:cNvSpPr/>
      </dsp:nvSpPr>
      <dsp:spPr>
        <a:xfrm rot="3118626">
          <a:off x="2106568" y="2153619"/>
          <a:ext cx="729256" cy="15102"/>
        </a:xfrm>
        <a:custGeom>
          <a:avLst/>
          <a:gdLst/>
          <a:ahLst/>
          <a:cxnLst/>
          <a:rect l="0" t="0" r="0" b="0"/>
          <a:pathLst>
            <a:path>
              <a:moveTo>
                <a:pt x="0" y="7551"/>
              </a:moveTo>
              <a:lnTo>
                <a:pt x="729256" y="7551"/>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2452965" y="2138566"/>
        <a:ext cx="36462" cy="45208"/>
      </dsp:txXfrm>
    </dsp:sp>
    <dsp:sp modelId="{4C89D2B8-507E-4695-9A0F-A0F20FD3CB54}">
      <dsp:nvSpPr>
        <dsp:cNvPr id="0" name=""/>
        <dsp:cNvSpPr/>
      </dsp:nvSpPr>
      <dsp:spPr>
        <a:xfrm>
          <a:off x="2695799" y="1465326"/>
          <a:ext cx="2083232" cy="1966170"/>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Hóa</a:t>
          </a:r>
          <a:r>
            <a:rPr lang="en-US" sz="1800" b="1" kern="1200" dirty="0" smtClean="0"/>
            <a:t> </a:t>
          </a:r>
          <a:r>
            <a:rPr lang="en-US" sz="1800" b="1" kern="1200" dirty="0" err="1" smtClean="0"/>
            <a:t>trị</a:t>
          </a:r>
          <a:r>
            <a:rPr lang="en-US" sz="1800" b="1" kern="1200" dirty="0" smtClean="0"/>
            <a:t> </a:t>
          </a:r>
          <a:r>
            <a:rPr lang="en-US" sz="1800" b="1" kern="1200" dirty="0" err="1" smtClean="0"/>
            <a:t>hỗ</a:t>
          </a:r>
          <a:r>
            <a:rPr lang="en-US" sz="1800" b="1" kern="1200" dirty="0" smtClean="0"/>
            <a:t> </a:t>
          </a:r>
          <a:r>
            <a:rPr lang="en-US" sz="1800" b="1" kern="1200" dirty="0" err="1" smtClean="0"/>
            <a:t>trợ</a:t>
          </a:r>
          <a:r>
            <a:rPr lang="en-US" sz="1800" b="1" kern="1200" dirty="0" smtClean="0"/>
            <a:t> (2-3 </a:t>
          </a:r>
          <a:r>
            <a:rPr lang="en-US" sz="1800" b="1" kern="1200" dirty="0" err="1" smtClean="0"/>
            <a:t>tháng</a:t>
          </a:r>
          <a:r>
            <a:rPr lang="en-US" sz="1800" b="1" kern="1200" dirty="0" smtClean="0"/>
            <a:t>) (FOLFOX or </a:t>
          </a:r>
          <a:r>
            <a:rPr lang="en-US" sz="1800" b="1" kern="1200" dirty="0" err="1" smtClean="0"/>
            <a:t>CapeOx</a:t>
          </a:r>
          <a:r>
            <a:rPr lang="en-US" sz="1800" b="1" kern="1200" dirty="0" smtClean="0"/>
            <a:t>) or FLOX or </a:t>
          </a:r>
          <a:r>
            <a:rPr lang="en-US" sz="1800" b="1" kern="1200" dirty="0" err="1" smtClean="0"/>
            <a:t>capecitabine</a:t>
          </a:r>
          <a:r>
            <a:rPr lang="en-US" sz="1800" b="1" kern="1200" dirty="0" smtClean="0"/>
            <a:t> or 5-FU/</a:t>
          </a:r>
          <a:r>
            <a:rPr lang="en-US" sz="1800" b="1" kern="1200" dirty="0" err="1" smtClean="0"/>
            <a:t>leucovorin</a:t>
          </a:r>
          <a:endParaRPr lang="en-US" sz="1800" b="1" kern="1200" dirty="0"/>
        </a:p>
      </dsp:txBody>
      <dsp:txXfrm>
        <a:off x="2753386" y="1522913"/>
        <a:ext cx="1968058" cy="1850996"/>
      </dsp:txXfrm>
    </dsp:sp>
    <dsp:sp modelId="{1E603E9B-1454-4F74-8DB1-F0405044AF16}">
      <dsp:nvSpPr>
        <dsp:cNvPr id="0" name=""/>
        <dsp:cNvSpPr/>
      </dsp:nvSpPr>
      <dsp:spPr>
        <a:xfrm>
          <a:off x="4779032" y="2440860"/>
          <a:ext cx="449204" cy="15102"/>
        </a:xfrm>
        <a:custGeom>
          <a:avLst/>
          <a:gdLst/>
          <a:ahLst/>
          <a:cxnLst/>
          <a:rect l="0" t="0" r="0" b="0"/>
          <a:pathLst>
            <a:path>
              <a:moveTo>
                <a:pt x="0" y="7551"/>
              </a:moveTo>
              <a:lnTo>
                <a:pt x="449204" y="7551"/>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4992404" y="2434488"/>
        <a:ext cx="22460" cy="27847"/>
      </dsp:txXfrm>
    </dsp:sp>
    <dsp:sp modelId="{F4CFDBB1-9650-45B3-A012-C264AFB9639C}">
      <dsp:nvSpPr>
        <dsp:cNvPr id="0" name=""/>
        <dsp:cNvSpPr/>
      </dsp:nvSpPr>
      <dsp:spPr>
        <a:xfrm>
          <a:off x="5228237" y="2093441"/>
          <a:ext cx="1123012" cy="709940"/>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endParaRPr lang="en-US" sz="1600" b="1" kern="1200" dirty="0"/>
        </a:p>
      </dsp:txBody>
      <dsp:txXfrm>
        <a:off x="5249030" y="2114234"/>
        <a:ext cx="1081426" cy="668354"/>
      </dsp:txXfrm>
    </dsp:sp>
    <dsp:sp modelId="{812AC73C-F0F9-4CBE-AB79-7305D6F30097}">
      <dsp:nvSpPr>
        <dsp:cNvPr id="0" name=""/>
        <dsp:cNvSpPr/>
      </dsp:nvSpPr>
      <dsp:spPr>
        <a:xfrm rot="19145403">
          <a:off x="6278656" y="2246235"/>
          <a:ext cx="594391" cy="15102"/>
        </a:xfrm>
        <a:custGeom>
          <a:avLst/>
          <a:gdLst/>
          <a:ahLst/>
          <a:cxnLst/>
          <a:rect l="0" t="0" r="0" b="0"/>
          <a:pathLst>
            <a:path>
              <a:moveTo>
                <a:pt x="0" y="7551"/>
              </a:moveTo>
              <a:lnTo>
                <a:pt x="594391"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6560992" y="2235362"/>
        <a:ext cx="29719" cy="36847"/>
      </dsp:txXfrm>
    </dsp:sp>
    <dsp:sp modelId="{00CEE924-3F91-43D9-A6C6-7AA32E375EBE}">
      <dsp:nvSpPr>
        <dsp:cNvPr id="0" name=""/>
        <dsp:cNvSpPr/>
      </dsp:nvSpPr>
      <dsp:spPr>
        <a:xfrm>
          <a:off x="6800454" y="1430229"/>
          <a:ext cx="2079942" cy="125786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phát</a:t>
          </a:r>
          <a:r>
            <a:rPr lang="en-US" sz="1600" b="1" kern="1200" dirty="0" smtClean="0"/>
            <a:t> </a:t>
          </a:r>
          <a:r>
            <a:rPr lang="en-US" sz="1600" b="1" kern="1200" dirty="0" err="1" smtClean="0"/>
            <a:t>triển</a:t>
          </a:r>
          <a:r>
            <a:rPr lang="en-US" sz="1600" b="1" kern="1200" dirty="0" smtClean="0"/>
            <a:t> </a:t>
          </a:r>
          <a:r>
            <a:rPr lang="en-US" sz="1600" b="1" kern="1200" dirty="0" err="1" smtClean="0"/>
            <a:t>thêm</a:t>
          </a:r>
          <a:r>
            <a:rPr lang="en-US" sz="1600" b="1" kern="1200" dirty="0" smtClean="0"/>
            <a:t> </a:t>
          </a:r>
          <a:r>
            <a:rPr lang="en-US" sz="1600" b="1" kern="1200" dirty="0" err="1" smtClean="0"/>
            <a:t>trong</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a:t>
          </a:r>
          <a:r>
            <a:rPr lang="en-US" sz="1600" b="1" kern="1200" dirty="0" err="1" smtClean="0"/>
            <a:t>tiền</a:t>
          </a:r>
          <a:r>
            <a:rPr lang="en-US" sz="1600" b="1" kern="1200" dirty="0" smtClean="0"/>
            <a:t> </a:t>
          </a:r>
          <a:r>
            <a:rPr lang="en-US" sz="1600" b="1" kern="1200" dirty="0" err="1" smtClean="0"/>
            <a:t>phẫu</a:t>
          </a:r>
          <a:endParaRPr lang="en-US" sz="1600" b="1" kern="1200" dirty="0"/>
        </a:p>
      </dsp:txBody>
      <dsp:txXfrm>
        <a:off x="6837296" y="1467071"/>
        <a:ext cx="2006258" cy="1184179"/>
      </dsp:txXfrm>
    </dsp:sp>
    <dsp:sp modelId="{5770C35D-1865-43D4-9C56-FC5028B18397}">
      <dsp:nvSpPr>
        <dsp:cNvPr id="0" name=""/>
        <dsp:cNvSpPr/>
      </dsp:nvSpPr>
      <dsp:spPr>
        <a:xfrm rot="21540060">
          <a:off x="8880362" y="2047693"/>
          <a:ext cx="449273" cy="15102"/>
        </a:xfrm>
        <a:custGeom>
          <a:avLst/>
          <a:gdLst/>
          <a:ahLst/>
          <a:cxnLst/>
          <a:rect l="0" t="0" r="0" b="0"/>
          <a:pathLst>
            <a:path>
              <a:moveTo>
                <a:pt x="0" y="7551"/>
              </a:moveTo>
              <a:lnTo>
                <a:pt x="449273"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9093767" y="2041319"/>
        <a:ext cx="22463" cy="27851"/>
      </dsp:txXfrm>
    </dsp:sp>
    <dsp:sp modelId="{965CA64D-3F39-4ADC-9021-80A9BCF32E48}">
      <dsp:nvSpPr>
        <dsp:cNvPr id="0" name=""/>
        <dsp:cNvSpPr/>
      </dsp:nvSpPr>
      <dsp:spPr>
        <a:xfrm>
          <a:off x="9329602" y="1721881"/>
          <a:ext cx="1834890" cy="65889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Lập</a:t>
          </a:r>
          <a:r>
            <a:rPr lang="en-US" sz="1600" b="1" kern="1200" dirty="0" smtClean="0"/>
            <a:t> </a:t>
          </a:r>
          <a:r>
            <a:rPr lang="en-US" sz="1600" b="1" kern="1200" dirty="0" err="1" smtClean="0"/>
            <a:t>lại</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or FOLFOX</a:t>
          </a:r>
          <a:endParaRPr lang="en-US" sz="1600" b="1" kern="1200" dirty="0"/>
        </a:p>
      </dsp:txBody>
      <dsp:txXfrm>
        <a:off x="9348900" y="1741179"/>
        <a:ext cx="1796294" cy="620297"/>
      </dsp:txXfrm>
    </dsp:sp>
    <dsp:sp modelId="{93996FAB-4078-43BF-9075-37330693F627}">
      <dsp:nvSpPr>
        <dsp:cNvPr id="0" name=""/>
        <dsp:cNvSpPr/>
      </dsp:nvSpPr>
      <dsp:spPr>
        <a:xfrm rot="3372072">
          <a:off x="6172092" y="2776382"/>
          <a:ext cx="807518" cy="15102"/>
        </a:xfrm>
        <a:custGeom>
          <a:avLst/>
          <a:gdLst/>
          <a:ahLst/>
          <a:cxnLst/>
          <a:rect l="0" t="0" r="0" b="0"/>
          <a:pathLst>
            <a:path>
              <a:moveTo>
                <a:pt x="0" y="7551"/>
              </a:moveTo>
              <a:lnTo>
                <a:pt x="807518"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6555664" y="2758904"/>
        <a:ext cx="40375" cy="50059"/>
      </dsp:txXfrm>
    </dsp:sp>
    <dsp:sp modelId="{FC761B4F-D7F7-4A64-9FD2-CF12D47C792D}">
      <dsp:nvSpPr>
        <dsp:cNvPr id="0" name=""/>
        <dsp:cNvSpPr/>
      </dsp:nvSpPr>
      <dsp:spPr>
        <a:xfrm>
          <a:off x="6800454" y="2764486"/>
          <a:ext cx="2542174" cy="709940"/>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Phát</a:t>
          </a:r>
          <a:r>
            <a:rPr lang="en-US" sz="1600" b="1" kern="1200" dirty="0" smtClean="0"/>
            <a:t> </a:t>
          </a:r>
          <a:r>
            <a:rPr lang="en-US" sz="1600" b="1" kern="1200" dirty="0" err="1" smtClean="0"/>
            <a:t>triển</a:t>
          </a:r>
          <a:r>
            <a:rPr lang="en-US" sz="1600" b="1" kern="1200" dirty="0" smtClean="0"/>
            <a:t> </a:t>
          </a:r>
          <a:r>
            <a:rPr lang="en-US" sz="1600" b="1" kern="1200" dirty="0" err="1" smtClean="0"/>
            <a:t>thêm</a:t>
          </a:r>
          <a:r>
            <a:rPr lang="en-US" sz="1600" b="1" kern="1200" dirty="0" smtClean="0"/>
            <a:t> </a:t>
          </a:r>
          <a:r>
            <a:rPr lang="en-US" sz="1600" b="1" kern="1200" dirty="0" err="1" smtClean="0"/>
            <a:t>trong</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a:t>
          </a:r>
          <a:r>
            <a:rPr lang="en-US" sz="1600" b="1" kern="1200" dirty="0" err="1" smtClean="0"/>
            <a:t>tiền</a:t>
          </a:r>
          <a:r>
            <a:rPr lang="en-US" sz="1600" b="1" kern="1200" dirty="0" smtClean="0"/>
            <a:t> </a:t>
          </a:r>
          <a:r>
            <a:rPr lang="en-US" sz="1600" b="1" kern="1200" dirty="0" err="1" smtClean="0"/>
            <a:t>phẫu</a:t>
          </a:r>
          <a:endParaRPr lang="en-US" sz="1600" b="1" kern="1200" dirty="0"/>
        </a:p>
      </dsp:txBody>
      <dsp:txXfrm>
        <a:off x="6821247" y="2785279"/>
        <a:ext cx="2500588" cy="668354"/>
      </dsp:txXfrm>
    </dsp:sp>
    <dsp:sp modelId="{8714BBBA-2B7E-49D7-91C8-F0B1102A96A0}">
      <dsp:nvSpPr>
        <dsp:cNvPr id="0" name=""/>
        <dsp:cNvSpPr/>
      </dsp:nvSpPr>
      <dsp:spPr>
        <a:xfrm>
          <a:off x="9342628" y="3111905"/>
          <a:ext cx="449204" cy="15102"/>
        </a:xfrm>
        <a:custGeom>
          <a:avLst/>
          <a:gdLst/>
          <a:ahLst/>
          <a:cxnLst/>
          <a:rect l="0" t="0" r="0" b="0"/>
          <a:pathLst>
            <a:path>
              <a:moveTo>
                <a:pt x="0" y="7551"/>
              </a:moveTo>
              <a:lnTo>
                <a:pt x="449204"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9556001" y="3105532"/>
        <a:ext cx="22460" cy="27847"/>
      </dsp:txXfrm>
    </dsp:sp>
    <dsp:sp modelId="{461D5DDD-3EC1-4434-BA98-80A651675DDF}">
      <dsp:nvSpPr>
        <dsp:cNvPr id="0" name=""/>
        <dsp:cNvSpPr/>
      </dsp:nvSpPr>
      <dsp:spPr>
        <a:xfrm>
          <a:off x="9791833" y="2764486"/>
          <a:ext cx="2148210" cy="709940"/>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Theo </a:t>
          </a:r>
          <a:r>
            <a:rPr lang="en-US" sz="1600" b="1" kern="1200" dirty="0" err="1" smtClean="0"/>
            <a:t>dõi</a:t>
          </a:r>
          <a:r>
            <a:rPr lang="en-US" sz="1600" b="1" kern="1200" dirty="0" smtClean="0"/>
            <a:t> or REC E</a:t>
          </a:r>
          <a:endParaRPr lang="en-US" sz="1600" b="1" kern="1200" dirty="0"/>
        </a:p>
      </dsp:txBody>
      <dsp:txXfrm>
        <a:off x="9812626" y="2785279"/>
        <a:ext cx="2106624" cy="668354"/>
      </dsp:txXfrm>
    </dsp:sp>
    <dsp:sp modelId="{76070EA1-195D-4BB0-9161-A7EBFA54968A}">
      <dsp:nvSpPr>
        <dsp:cNvPr id="0" name=""/>
        <dsp:cNvSpPr/>
      </dsp:nvSpPr>
      <dsp:spPr>
        <a:xfrm>
          <a:off x="251955" y="4329819"/>
          <a:ext cx="1622797" cy="712023"/>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t>Hóa</a:t>
          </a:r>
          <a:r>
            <a:rPr lang="en-US" sz="2000" b="1" kern="1200" dirty="0" smtClean="0"/>
            <a:t> </a:t>
          </a:r>
          <a:r>
            <a:rPr lang="en-US" sz="2000" b="1" kern="1200" dirty="0" err="1" smtClean="0"/>
            <a:t>trị</a:t>
          </a:r>
          <a:r>
            <a:rPr lang="en-US" sz="2000" b="1" kern="1200" dirty="0" smtClean="0"/>
            <a:t> </a:t>
          </a:r>
          <a:r>
            <a:rPr lang="en-US" sz="2000" b="1" kern="1200" dirty="0" err="1" smtClean="0"/>
            <a:t>tr</a:t>
          </a:r>
          <a:r>
            <a:rPr lang="vi-VN" sz="2000" b="1" kern="1200" dirty="0" smtClean="0"/>
            <a:t>ư</a:t>
          </a:r>
          <a:r>
            <a:rPr lang="en-US" sz="2000" b="1" kern="1200" dirty="0" err="1" smtClean="0"/>
            <a:t>ớc</a:t>
          </a:r>
          <a:r>
            <a:rPr lang="en-US" sz="2000" b="1" kern="1200" dirty="0" smtClean="0"/>
            <a:t> </a:t>
          </a:r>
          <a:r>
            <a:rPr lang="en-US" sz="2000" b="1" kern="1200" dirty="0" err="1" smtClean="0"/>
            <a:t>đó</a:t>
          </a:r>
          <a:endParaRPr lang="en-US" sz="2000" b="1" kern="1200" dirty="0"/>
        </a:p>
      </dsp:txBody>
      <dsp:txXfrm>
        <a:off x="272809" y="4350673"/>
        <a:ext cx="1581089" cy="670315"/>
      </dsp:txXfrm>
    </dsp:sp>
    <dsp:sp modelId="{FFCADDE8-D9CE-4F85-8668-C7E255D41D69}">
      <dsp:nvSpPr>
        <dsp:cNvPr id="0" name=""/>
        <dsp:cNvSpPr/>
      </dsp:nvSpPr>
      <dsp:spPr>
        <a:xfrm rot="17933350">
          <a:off x="1634453" y="4271231"/>
          <a:ext cx="929805" cy="15102"/>
        </a:xfrm>
        <a:custGeom>
          <a:avLst/>
          <a:gdLst/>
          <a:ahLst/>
          <a:cxnLst/>
          <a:rect l="0" t="0" r="0" b="0"/>
          <a:pathLst>
            <a:path>
              <a:moveTo>
                <a:pt x="0" y="7551"/>
              </a:moveTo>
              <a:lnTo>
                <a:pt x="929805" y="7551"/>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2076110" y="4249962"/>
        <a:ext cx="46490" cy="57640"/>
      </dsp:txXfrm>
    </dsp:sp>
    <dsp:sp modelId="{DC92EFCA-6DDC-4913-8457-F88C3F0A3FE8}">
      <dsp:nvSpPr>
        <dsp:cNvPr id="0" name=""/>
        <dsp:cNvSpPr/>
      </dsp:nvSpPr>
      <dsp:spPr>
        <a:xfrm>
          <a:off x="2323958" y="3515722"/>
          <a:ext cx="1123012" cy="712023"/>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endParaRPr lang="en-US" sz="1600" b="1" kern="1200" dirty="0"/>
        </a:p>
      </dsp:txBody>
      <dsp:txXfrm>
        <a:off x="2344812" y="3536576"/>
        <a:ext cx="1081304" cy="670315"/>
      </dsp:txXfrm>
    </dsp:sp>
    <dsp:sp modelId="{4331E3DC-C0B2-4D5A-A09A-FFC48DDF5AB6}">
      <dsp:nvSpPr>
        <dsp:cNvPr id="0" name=""/>
        <dsp:cNvSpPr/>
      </dsp:nvSpPr>
      <dsp:spPr>
        <a:xfrm>
          <a:off x="3446970" y="3864183"/>
          <a:ext cx="449204" cy="15102"/>
        </a:xfrm>
        <a:custGeom>
          <a:avLst/>
          <a:gdLst/>
          <a:ahLst/>
          <a:cxnLst/>
          <a:rect l="0" t="0" r="0" b="0"/>
          <a:pathLst>
            <a:path>
              <a:moveTo>
                <a:pt x="0" y="7551"/>
              </a:moveTo>
              <a:lnTo>
                <a:pt x="449204" y="7551"/>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3660343" y="3857810"/>
        <a:ext cx="22460" cy="27847"/>
      </dsp:txXfrm>
    </dsp:sp>
    <dsp:sp modelId="{274D6A11-D9B3-4CB6-BDB8-AA5B025B4189}">
      <dsp:nvSpPr>
        <dsp:cNvPr id="0" name=""/>
        <dsp:cNvSpPr/>
      </dsp:nvSpPr>
      <dsp:spPr>
        <a:xfrm>
          <a:off x="3896175" y="3515722"/>
          <a:ext cx="1123012" cy="712023"/>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Theo </a:t>
          </a:r>
          <a:r>
            <a:rPr lang="en-US" sz="1600" b="1" kern="1200" dirty="0" err="1" smtClean="0"/>
            <a:t>dõi</a:t>
          </a:r>
          <a:r>
            <a:rPr lang="en-US" sz="1600" b="1" kern="1200" dirty="0" smtClean="0"/>
            <a:t> </a:t>
          </a:r>
          <a:r>
            <a:rPr lang="en-US" sz="1600" b="1" kern="1200" dirty="0" err="1" smtClean="0"/>
            <a:t>hoặc</a:t>
          </a:r>
          <a:r>
            <a:rPr lang="en-US" sz="1600" b="1" kern="1200" dirty="0" smtClean="0"/>
            <a:t> REC E</a:t>
          </a:r>
          <a:endParaRPr lang="en-US" sz="1600" b="1" kern="1200" dirty="0"/>
        </a:p>
      </dsp:txBody>
      <dsp:txXfrm>
        <a:off x="3917029" y="3536576"/>
        <a:ext cx="1081304" cy="670315"/>
      </dsp:txXfrm>
    </dsp:sp>
    <dsp:sp modelId="{5A30F205-D33F-4793-B467-6B3029525C41}">
      <dsp:nvSpPr>
        <dsp:cNvPr id="0" name=""/>
        <dsp:cNvSpPr/>
      </dsp:nvSpPr>
      <dsp:spPr>
        <a:xfrm rot="3666650">
          <a:off x="1634453" y="5085328"/>
          <a:ext cx="929805" cy="15102"/>
        </a:xfrm>
        <a:custGeom>
          <a:avLst/>
          <a:gdLst/>
          <a:ahLst/>
          <a:cxnLst/>
          <a:rect l="0" t="0" r="0" b="0"/>
          <a:pathLst>
            <a:path>
              <a:moveTo>
                <a:pt x="0" y="7551"/>
              </a:moveTo>
              <a:lnTo>
                <a:pt x="929805" y="7551"/>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2076110" y="5064059"/>
        <a:ext cx="46490" cy="57640"/>
      </dsp:txXfrm>
    </dsp:sp>
    <dsp:sp modelId="{FAFF6054-3662-450A-BB9F-A01DAB8A2773}">
      <dsp:nvSpPr>
        <dsp:cNvPr id="0" name=""/>
        <dsp:cNvSpPr/>
      </dsp:nvSpPr>
      <dsp:spPr>
        <a:xfrm>
          <a:off x="2323958" y="5143916"/>
          <a:ext cx="2199880" cy="712023"/>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(2-3 </a:t>
          </a:r>
          <a:r>
            <a:rPr lang="en-US" sz="1600" b="1" kern="1200" dirty="0" err="1" smtClean="0"/>
            <a:t>tháng</a:t>
          </a:r>
          <a:r>
            <a:rPr lang="en-US" sz="1600" b="1" kern="1200" dirty="0" smtClean="0"/>
            <a:t>) REC E</a:t>
          </a:r>
          <a:endParaRPr lang="en-US" sz="1600" b="1" kern="1200" dirty="0"/>
        </a:p>
      </dsp:txBody>
      <dsp:txXfrm>
        <a:off x="2344812" y="5164770"/>
        <a:ext cx="2158172" cy="670315"/>
      </dsp:txXfrm>
    </dsp:sp>
    <dsp:sp modelId="{03CC4EB3-88A2-49A6-ADEC-01E69EBD708F}">
      <dsp:nvSpPr>
        <dsp:cNvPr id="0" name=""/>
        <dsp:cNvSpPr/>
      </dsp:nvSpPr>
      <dsp:spPr>
        <a:xfrm>
          <a:off x="4523838" y="5492377"/>
          <a:ext cx="449204" cy="15102"/>
        </a:xfrm>
        <a:custGeom>
          <a:avLst/>
          <a:gdLst/>
          <a:ahLst/>
          <a:cxnLst/>
          <a:rect l="0" t="0" r="0" b="0"/>
          <a:pathLst>
            <a:path>
              <a:moveTo>
                <a:pt x="0" y="7551"/>
              </a:moveTo>
              <a:lnTo>
                <a:pt x="449204" y="7551"/>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4737211" y="5486004"/>
        <a:ext cx="22460" cy="27847"/>
      </dsp:txXfrm>
    </dsp:sp>
    <dsp:sp modelId="{B9CAEEFD-CF09-4E55-A47B-9CEA06FF89CF}">
      <dsp:nvSpPr>
        <dsp:cNvPr id="0" name=""/>
        <dsp:cNvSpPr/>
      </dsp:nvSpPr>
      <dsp:spPr>
        <a:xfrm>
          <a:off x="4973043" y="5143916"/>
          <a:ext cx="1123012" cy="712023"/>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Cắt</a:t>
          </a:r>
          <a:r>
            <a:rPr lang="en-US" sz="1600" b="1" kern="1200" dirty="0" smtClean="0"/>
            <a:t> </a:t>
          </a:r>
          <a:r>
            <a:rPr lang="en-US" sz="1600" b="1" kern="1200" dirty="0" err="1" smtClean="0"/>
            <a:t>bỏ</a:t>
          </a:r>
          <a:endParaRPr lang="en-US" sz="1600" b="1" kern="1200" dirty="0"/>
        </a:p>
      </dsp:txBody>
      <dsp:txXfrm>
        <a:off x="4993897" y="5164770"/>
        <a:ext cx="1081304" cy="670315"/>
      </dsp:txXfrm>
    </dsp:sp>
    <dsp:sp modelId="{81ADF1C5-066C-4DF3-8432-B31ADB5C20D7}">
      <dsp:nvSpPr>
        <dsp:cNvPr id="0" name=""/>
        <dsp:cNvSpPr/>
      </dsp:nvSpPr>
      <dsp:spPr>
        <a:xfrm rot="17228342">
          <a:off x="5549170" y="4751424"/>
          <a:ext cx="1550770" cy="15102"/>
        </a:xfrm>
        <a:custGeom>
          <a:avLst/>
          <a:gdLst/>
          <a:ahLst/>
          <a:cxnLst/>
          <a:rect l="0" t="0" r="0" b="0"/>
          <a:pathLst>
            <a:path>
              <a:moveTo>
                <a:pt x="0" y="7551"/>
              </a:moveTo>
              <a:lnTo>
                <a:pt x="1550770"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6285786" y="4710908"/>
        <a:ext cx="77538" cy="96135"/>
      </dsp:txXfrm>
    </dsp:sp>
    <dsp:sp modelId="{68A8E4E1-3056-486F-B0CD-DB805F5BB573}">
      <dsp:nvSpPr>
        <dsp:cNvPr id="0" name=""/>
        <dsp:cNvSpPr/>
      </dsp:nvSpPr>
      <dsp:spPr>
        <a:xfrm>
          <a:off x="6553054" y="3536498"/>
          <a:ext cx="1830004" cy="963050"/>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phát</a:t>
          </a:r>
          <a:r>
            <a:rPr lang="en-US" sz="1600" b="1" kern="1200" dirty="0" smtClean="0"/>
            <a:t> </a:t>
          </a:r>
          <a:r>
            <a:rPr lang="en-US" sz="1600" b="1" kern="1200" dirty="0" err="1" smtClean="0"/>
            <a:t>triển</a:t>
          </a:r>
          <a:r>
            <a:rPr lang="en-US" sz="1600" b="1" kern="1200" dirty="0" smtClean="0"/>
            <a:t> them </a:t>
          </a:r>
          <a:r>
            <a:rPr lang="en-US" sz="1600" b="1" kern="1200" dirty="0" err="1" smtClean="0"/>
            <a:t>trong</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a:t>
          </a:r>
          <a:r>
            <a:rPr lang="en-US" sz="1600" b="1" kern="1200" dirty="0" err="1" smtClean="0"/>
            <a:t>tiền</a:t>
          </a:r>
          <a:r>
            <a:rPr lang="en-US" sz="1600" b="1" kern="1200" dirty="0" smtClean="0"/>
            <a:t> </a:t>
          </a:r>
          <a:r>
            <a:rPr lang="en-US" sz="1600" b="1" kern="1200" dirty="0" err="1" smtClean="0"/>
            <a:t>phẫu</a:t>
          </a:r>
          <a:endParaRPr lang="en-US" sz="1600" b="1" kern="1200" dirty="0"/>
        </a:p>
      </dsp:txBody>
      <dsp:txXfrm>
        <a:off x="6581261" y="3564705"/>
        <a:ext cx="1773590" cy="906636"/>
      </dsp:txXfrm>
    </dsp:sp>
    <dsp:sp modelId="{2DC86656-B68D-4CAB-BCB7-D80FC14566D2}">
      <dsp:nvSpPr>
        <dsp:cNvPr id="0" name=""/>
        <dsp:cNvSpPr/>
      </dsp:nvSpPr>
      <dsp:spPr>
        <a:xfrm>
          <a:off x="8383059" y="4010472"/>
          <a:ext cx="449204" cy="15102"/>
        </a:xfrm>
        <a:custGeom>
          <a:avLst/>
          <a:gdLst/>
          <a:ahLst/>
          <a:cxnLst/>
          <a:rect l="0" t="0" r="0" b="0"/>
          <a:pathLst>
            <a:path>
              <a:moveTo>
                <a:pt x="0" y="7551"/>
              </a:moveTo>
              <a:lnTo>
                <a:pt x="449204"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8596432" y="4004100"/>
        <a:ext cx="22460" cy="27847"/>
      </dsp:txXfrm>
    </dsp:sp>
    <dsp:sp modelId="{A714031E-38F1-49D2-8026-0BDFF5187A19}">
      <dsp:nvSpPr>
        <dsp:cNvPr id="0" name=""/>
        <dsp:cNvSpPr/>
      </dsp:nvSpPr>
      <dsp:spPr>
        <a:xfrm>
          <a:off x="8832264" y="3662011"/>
          <a:ext cx="1977198" cy="71202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Lập</a:t>
          </a:r>
          <a:r>
            <a:rPr lang="en-US" sz="1600" b="1" kern="1200" dirty="0" smtClean="0"/>
            <a:t> </a:t>
          </a:r>
          <a:r>
            <a:rPr lang="en-US" sz="1600" b="1" kern="1200" dirty="0" err="1" smtClean="0"/>
            <a:t>lại</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or FOLFOX </a:t>
          </a:r>
          <a:r>
            <a:rPr lang="en-US" sz="1600" b="1" kern="1200" dirty="0" err="1" smtClean="0"/>
            <a:t>hoặc</a:t>
          </a:r>
          <a:r>
            <a:rPr lang="en-US" sz="1600" b="1" kern="1200" dirty="0" smtClean="0"/>
            <a:t> </a:t>
          </a:r>
          <a:r>
            <a:rPr lang="en-US" sz="1600" b="1" kern="1200" dirty="0" err="1" smtClean="0"/>
            <a:t>theo</a:t>
          </a:r>
          <a:r>
            <a:rPr lang="en-US" sz="1600" b="1" kern="1200" dirty="0" smtClean="0"/>
            <a:t> </a:t>
          </a:r>
          <a:r>
            <a:rPr lang="en-US" sz="1600" b="1" kern="1200" dirty="0" err="1" smtClean="0"/>
            <a:t>dõi</a:t>
          </a:r>
          <a:endParaRPr lang="en-US" sz="1600" b="1" kern="1200" dirty="0"/>
        </a:p>
      </dsp:txBody>
      <dsp:txXfrm>
        <a:off x="8853118" y="3682865"/>
        <a:ext cx="1935490" cy="670315"/>
      </dsp:txXfrm>
    </dsp:sp>
    <dsp:sp modelId="{213DC48B-0930-433E-A366-F3B4BE507FEA}">
      <dsp:nvSpPr>
        <dsp:cNvPr id="0" name=""/>
        <dsp:cNvSpPr/>
      </dsp:nvSpPr>
      <dsp:spPr>
        <a:xfrm rot="19868545">
          <a:off x="6063658" y="5366459"/>
          <a:ext cx="521793" cy="15102"/>
        </a:xfrm>
        <a:custGeom>
          <a:avLst/>
          <a:gdLst/>
          <a:ahLst/>
          <a:cxnLst/>
          <a:rect l="0" t="0" r="0" b="0"/>
          <a:pathLst>
            <a:path>
              <a:moveTo>
                <a:pt x="0" y="7551"/>
              </a:moveTo>
              <a:lnTo>
                <a:pt x="521793"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6311510" y="5357837"/>
        <a:ext cx="26089" cy="32347"/>
      </dsp:txXfrm>
    </dsp:sp>
    <dsp:sp modelId="{67283C80-439F-489A-A07F-339533442238}">
      <dsp:nvSpPr>
        <dsp:cNvPr id="0" name=""/>
        <dsp:cNvSpPr/>
      </dsp:nvSpPr>
      <dsp:spPr>
        <a:xfrm>
          <a:off x="6553054" y="4583774"/>
          <a:ext cx="3265619" cy="1328636"/>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Không</a:t>
          </a:r>
          <a:r>
            <a:rPr lang="en-US" sz="1600" b="1" kern="1200" dirty="0" smtClean="0"/>
            <a:t> </a:t>
          </a:r>
          <a:r>
            <a:rPr lang="en-US" sz="1600" b="1" kern="1200" dirty="0" err="1" smtClean="0"/>
            <a:t>phát</a:t>
          </a:r>
          <a:r>
            <a:rPr lang="en-US" sz="1600" b="1" kern="1200" dirty="0" smtClean="0"/>
            <a:t> </a:t>
          </a:r>
          <a:r>
            <a:rPr lang="en-US" sz="1600" b="1" kern="1200" dirty="0" err="1" smtClean="0"/>
            <a:t>triển</a:t>
          </a:r>
          <a:r>
            <a:rPr lang="en-US" sz="1600" b="1" kern="1200" dirty="0" smtClean="0"/>
            <a:t> them </a:t>
          </a:r>
          <a:r>
            <a:rPr lang="en-US" sz="1600" b="1" kern="1200" dirty="0" err="1" smtClean="0"/>
            <a:t>trong</a:t>
          </a:r>
          <a:r>
            <a:rPr lang="en-US" sz="1600" b="1" kern="1200" dirty="0" smtClean="0"/>
            <a:t> </a:t>
          </a:r>
          <a:r>
            <a:rPr lang="en-US" sz="1600" b="1" kern="1200" dirty="0" err="1" smtClean="0"/>
            <a:t>hóa</a:t>
          </a:r>
          <a:r>
            <a:rPr lang="en-US" sz="1600" b="1" kern="1200" dirty="0" smtClean="0"/>
            <a:t> </a:t>
          </a:r>
          <a:r>
            <a:rPr lang="en-US" sz="1600" b="1" kern="1200" dirty="0" err="1" smtClean="0"/>
            <a:t>trị</a:t>
          </a:r>
          <a:r>
            <a:rPr lang="en-US" sz="1600" b="1" kern="1200" dirty="0" smtClean="0"/>
            <a:t> </a:t>
          </a:r>
          <a:r>
            <a:rPr lang="en-US" sz="1600" b="1" kern="1200" dirty="0" err="1" smtClean="0"/>
            <a:t>hỗ</a:t>
          </a:r>
          <a:r>
            <a:rPr lang="en-US" sz="1600" b="1" kern="1200" dirty="0" smtClean="0"/>
            <a:t> </a:t>
          </a:r>
          <a:r>
            <a:rPr lang="en-US" sz="1600" b="1" kern="1200" dirty="0" err="1" smtClean="0"/>
            <a:t>trợ</a:t>
          </a:r>
          <a:r>
            <a:rPr lang="en-US" sz="1600" b="1" kern="1200" dirty="0" smtClean="0"/>
            <a:t> </a:t>
          </a:r>
          <a:r>
            <a:rPr lang="en-US" sz="1600" b="1" kern="1200" dirty="0" err="1" smtClean="0"/>
            <a:t>tiền</a:t>
          </a:r>
          <a:r>
            <a:rPr lang="en-US" sz="1600" b="1" kern="1200" dirty="0" smtClean="0"/>
            <a:t> </a:t>
          </a:r>
          <a:r>
            <a:rPr lang="en-US" sz="1600" b="1" kern="1200" dirty="0" err="1" smtClean="0"/>
            <a:t>phẫu</a:t>
          </a:r>
          <a:endParaRPr lang="en-US" sz="1600" b="1" kern="1200" dirty="0"/>
        </a:p>
      </dsp:txBody>
      <dsp:txXfrm>
        <a:off x="6591968" y="4622688"/>
        <a:ext cx="3187791" cy="1250808"/>
      </dsp:txXfrm>
    </dsp:sp>
    <dsp:sp modelId="{821E2068-F9A3-4B11-94FD-8F0283B669D3}">
      <dsp:nvSpPr>
        <dsp:cNvPr id="0" name=""/>
        <dsp:cNvSpPr/>
      </dsp:nvSpPr>
      <dsp:spPr>
        <a:xfrm>
          <a:off x="9818673" y="5240541"/>
          <a:ext cx="449204" cy="15102"/>
        </a:xfrm>
        <a:custGeom>
          <a:avLst/>
          <a:gdLst/>
          <a:ahLst/>
          <a:cxnLst/>
          <a:rect l="0" t="0" r="0" b="0"/>
          <a:pathLst>
            <a:path>
              <a:moveTo>
                <a:pt x="0" y="7551"/>
              </a:moveTo>
              <a:lnTo>
                <a:pt x="449204" y="7551"/>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b="1" kern="1200"/>
        </a:p>
      </dsp:txBody>
      <dsp:txXfrm>
        <a:off x="10032046" y="5234169"/>
        <a:ext cx="22460" cy="27847"/>
      </dsp:txXfrm>
    </dsp:sp>
    <dsp:sp modelId="{710116BA-5394-46F6-89B9-CE624B40FD93}">
      <dsp:nvSpPr>
        <dsp:cNvPr id="0" name=""/>
        <dsp:cNvSpPr/>
      </dsp:nvSpPr>
      <dsp:spPr>
        <a:xfrm>
          <a:off x="10267878" y="4892081"/>
          <a:ext cx="1123012" cy="712023"/>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REC E </a:t>
          </a:r>
          <a:r>
            <a:rPr lang="en-US" sz="1600" b="1" kern="1200" dirty="0" err="1" smtClean="0"/>
            <a:t>hoặc</a:t>
          </a:r>
          <a:r>
            <a:rPr lang="en-US" sz="1600" b="1" kern="1200" dirty="0" smtClean="0"/>
            <a:t> </a:t>
          </a:r>
          <a:r>
            <a:rPr lang="en-US" sz="1600" b="1" kern="1200" dirty="0" err="1" smtClean="0"/>
            <a:t>theo</a:t>
          </a:r>
          <a:r>
            <a:rPr lang="en-US" sz="1600" b="1" kern="1200" dirty="0" smtClean="0"/>
            <a:t> </a:t>
          </a:r>
          <a:r>
            <a:rPr lang="en-US" sz="1600" b="1" kern="1200" dirty="0" err="1" smtClean="0"/>
            <a:t>dõi</a:t>
          </a:r>
          <a:endParaRPr lang="en-US" sz="1600" b="1" kern="1200" dirty="0"/>
        </a:p>
      </dsp:txBody>
      <dsp:txXfrm>
        <a:off x="10288732" y="4912935"/>
        <a:ext cx="1081304" cy="6703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44440-BFB0-4A41-9F31-7C867259B4CD}">
      <dsp:nvSpPr>
        <dsp:cNvPr id="0" name=""/>
        <dsp:cNvSpPr/>
      </dsp:nvSpPr>
      <dsp:spPr>
        <a:xfrm>
          <a:off x="4421204" y="496"/>
          <a:ext cx="6631806" cy="1937033"/>
        </a:xfrm>
        <a:prstGeom prst="rightArrow">
          <a:avLst>
            <a:gd name="adj1" fmla="val 75000"/>
            <a:gd name="adj2" fmla="val 50000"/>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150000"/>
            </a:lnSpc>
            <a:spcBef>
              <a:spcPct val="0"/>
            </a:spcBef>
            <a:spcAft>
              <a:spcPct val="15000"/>
            </a:spcAft>
            <a:buChar char="••"/>
          </a:pPr>
          <a:r>
            <a:rPr lang="en-US" sz="2500" kern="1200" dirty="0" err="1" smtClean="0">
              <a:latin typeface="Arial" pitchFamily="34" charset="0"/>
              <a:cs typeface="Arial" pitchFamily="34" charset="0"/>
            </a:rPr>
            <a:t>Cắt</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trực</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tràng</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giữ</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lấy</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cơ</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vòng</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hậu</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môn</a:t>
          </a:r>
          <a:endParaRPr lang="en-US" sz="2500" kern="1200" dirty="0">
            <a:latin typeface="Arial" pitchFamily="34" charset="0"/>
            <a:cs typeface="Arial" pitchFamily="34" charset="0"/>
          </a:endParaRPr>
        </a:p>
        <a:p>
          <a:pPr marL="228600" lvl="1" indent="-228600" algn="l" defTabSz="1111250">
            <a:lnSpc>
              <a:spcPct val="90000"/>
            </a:lnSpc>
            <a:spcBef>
              <a:spcPct val="0"/>
            </a:spcBef>
            <a:spcAft>
              <a:spcPct val="15000"/>
            </a:spcAft>
            <a:buChar char="••"/>
          </a:pPr>
          <a:r>
            <a:rPr lang="en-US" sz="2500" kern="1200" dirty="0" err="1" smtClean="0">
              <a:latin typeface="Arial" pitchFamily="34" charset="0"/>
              <a:cs typeface="Arial" pitchFamily="34" charset="0"/>
            </a:rPr>
            <a:t>Cắt</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trực</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tràng</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lấy</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cả</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cơ</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vòng</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hậu</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môn</a:t>
          </a:r>
          <a:endParaRPr lang="en-US" sz="2500" kern="1200" dirty="0">
            <a:latin typeface="Arial" pitchFamily="34" charset="0"/>
            <a:cs typeface="Arial" pitchFamily="34" charset="0"/>
          </a:endParaRPr>
        </a:p>
      </dsp:txBody>
      <dsp:txXfrm>
        <a:off x="4421204" y="242625"/>
        <a:ext cx="5905419" cy="1452775"/>
      </dsp:txXfrm>
    </dsp:sp>
    <dsp:sp modelId="{AF94F58F-E659-40A7-9940-F6728811B00D}">
      <dsp:nvSpPr>
        <dsp:cNvPr id="0" name=""/>
        <dsp:cNvSpPr/>
      </dsp:nvSpPr>
      <dsp:spPr>
        <a:xfrm>
          <a:off x="0" y="496"/>
          <a:ext cx="4421204" cy="1937033"/>
        </a:xfrm>
        <a:prstGeom prst="roundRect">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sz="4900" kern="1200" dirty="0" err="1" smtClean="0">
              <a:latin typeface="Arial" pitchFamily="34" charset="0"/>
              <a:cs typeface="Arial" pitchFamily="34" charset="0"/>
            </a:rPr>
            <a:t>Phẫu</a:t>
          </a:r>
          <a:r>
            <a:rPr lang="en-US" sz="4900" kern="1200" dirty="0" smtClean="0">
              <a:latin typeface="Arial" pitchFamily="34" charset="0"/>
              <a:cs typeface="Arial" pitchFamily="34" charset="0"/>
            </a:rPr>
            <a:t> </a:t>
          </a:r>
          <a:r>
            <a:rPr lang="en-US" sz="4900" kern="1200" dirty="0" err="1" smtClean="0">
              <a:latin typeface="Arial" pitchFamily="34" charset="0"/>
              <a:cs typeface="Arial" pitchFamily="34" charset="0"/>
            </a:rPr>
            <a:t>thuật</a:t>
          </a:r>
          <a:endParaRPr lang="en-US" sz="4900" kern="1200" dirty="0" smtClean="0">
            <a:latin typeface="Arial" pitchFamily="34" charset="0"/>
            <a:cs typeface="Arial" pitchFamily="34" charset="0"/>
          </a:endParaRPr>
        </a:p>
        <a:p>
          <a:pPr lvl="0" algn="ctr" defTabSz="2178050">
            <a:lnSpc>
              <a:spcPct val="90000"/>
            </a:lnSpc>
            <a:spcBef>
              <a:spcPct val="0"/>
            </a:spcBef>
            <a:spcAft>
              <a:spcPct val="35000"/>
            </a:spcAft>
          </a:pPr>
          <a:r>
            <a:rPr lang="en-US" sz="4900" kern="1200" dirty="0" err="1" smtClean="0">
              <a:latin typeface="Arial" pitchFamily="34" charset="0"/>
              <a:cs typeface="Arial" pitchFamily="34" charset="0"/>
            </a:rPr>
            <a:t>triệt</a:t>
          </a:r>
          <a:r>
            <a:rPr lang="en-US" sz="4900" kern="1200" dirty="0" smtClean="0">
              <a:latin typeface="Arial" pitchFamily="34" charset="0"/>
              <a:cs typeface="Arial" pitchFamily="34" charset="0"/>
            </a:rPr>
            <a:t> </a:t>
          </a:r>
          <a:r>
            <a:rPr lang="en-US" sz="4900" kern="1200" dirty="0" err="1" smtClean="0">
              <a:latin typeface="Arial" pitchFamily="34" charset="0"/>
              <a:cs typeface="Arial" pitchFamily="34" charset="0"/>
            </a:rPr>
            <a:t>để</a:t>
          </a:r>
          <a:endParaRPr lang="en-US" sz="4900" kern="1200" dirty="0">
            <a:latin typeface="Arial" pitchFamily="34" charset="0"/>
            <a:cs typeface="Arial" pitchFamily="34" charset="0"/>
          </a:endParaRPr>
        </a:p>
      </dsp:txBody>
      <dsp:txXfrm>
        <a:off x="94558" y="95054"/>
        <a:ext cx="4232088" cy="1747917"/>
      </dsp:txXfrm>
    </dsp:sp>
    <dsp:sp modelId="{73DC71E2-869C-4D2A-8493-9AFF3BFB1875}">
      <dsp:nvSpPr>
        <dsp:cNvPr id="0" name=""/>
        <dsp:cNvSpPr/>
      </dsp:nvSpPr>
      <dsp:spPr>
        <a:xfrm>
          <a:off x="4421204" y="2131233"/>
          <a:ext cx="6631806" cy="1937033"/>
        </a:xfrm>
        <a:prstGeom prst="rightArrow">
          <a:avLst>
            <a:gd name="adj1" fmla="val 75000"/>
            <a:gd name="adj2" fmla="val 50000"/>
          </a:avLst>
        </a:prstGeom>
        <a:solidFill>
          <a:schemeClr val="accent2">
            <a:tint val="40000"/>
            <a:alpha val="90000"/>
            <a:hueOff val="-8695070"/>
            <a:satOff val="-10141"/>
            <a:lumOff val="-1691"/>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300000"/>
            </a:lnSpc>
            <a:spcBef>
              <a:spcPct val="0"/>
            </a:spcBef>
            <a:spcAft>
              <a:spcPct val="15000"/>
            </a:spcAft>
            <a:buChar char="••"/>
          </a:pPr>
          <a:r>
            <a:rPr lang="en-US" sz="2500" kern="1200" dirty="0" err="1" smtClean="0">
              <a:latin typeface="Arial" pitchFamily="34" charset="0"/>
              <a:cs typeface="Arial" pitchFamily="34" charset="0"/>
            </a:rPr>
            <a:t>Mở</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hậu</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môn</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nhân</a:t>
          </a:r>
          <a:r>
            <a:rPr lang="en-US" sz="2500" kern="1200" dirty="0" smtClean="0">
              <a:latin typeface="Arial" pitchFamily="34" charset="0"/>
              <a:cs typeface="Arial" pitchFamily="34" charset="0"/>
            </a:rPr>
            <a:t> </a:t>
          </a:r>
          <a:r>
            <a:rPr lang="en-US" sz="2500" kern="1200" dirty="0" err="1" smtClean="0">
              <a:latin typeface="Arial" pitchFamily="34" charset="0"/>
              <a:cs typeface="Arial" pitchFamily="34" charset="0"/>
            </a:rPr>
            <a:t>tạo</a:t>
          </a:r>
          <a:endParaRPr lang="en-US" sz="2500" kern="1200" dirty="0">
            <a:latin typeface="Arial" pitchFamily="34" charset="0"/>
            <a:cs typeface="Arial" pitchFamily="34" charset="0"/>
          </a:endParaRPr>
        </a:p>
      </dsp:txBody>
      <dsp:txXfrm>
        <a:off x="4421204" y="2373362"/>
        <a:ext cx="5905419" cy="1452775"/>
      </dsp:txXfrm>
    </dsp:sp>
    <dsp:sp modelId="{EF678C13-931A-4081-AAFB-CB1A424468C8}">
      <dsp:nvSpPr>
        <dsp:cNvPr id="0" name=""/>
        <dsp:cNvSpPr/>
      </dsp:nvSpPr>
      <dsp:spPr>
        <a:xfrm>
          <a:off x="0" y="2115678"/>
          <a:ext cx="4421204" cy="1937033"/>
        </a:xfrm>
        <a:prstGeom prst="roundRect">
          <a:avLst/>
        </a:prstGeom>
        <a:solidFill>
          <a:schemeClr val="accent2">
            <a:hueOff val="-9067202"/>
            <a:satOff val="5236"/>
            <a:lumOff val="-9607"/>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6690" tIns="93345" rIns="186690" bIns="93345" numCol="1" spcCol="1270" anchor="ctr" anchorCtr="0">
          <a:noAutofit/>
        </a:bodyPr>
        <a:lstStyle/>
        <a:p>
          <a:pPr lvl="0" algn="ctr" defTabSz="2178050">
            <a:lnSpc>
              <a:spcPct val="90000"/>
            </a:lnSpc>
            <a:spcBef>
              <a:spcPct val="0"/>
            </a:spcBef>
            <a:spcAft>
              <a:spcPct val="35000"/>
            </a:spcAft>
          </a:pPr>
          <a:r>
            <a:rPr lang="en-US" sz="4900" kern="1200" smtClean="0">
              <a:latin typeface="Arial" pitchFamily="34" charset="0"/>
              <a:cs typeface="Arial" pitchFamily="34" charset="0"/>
            </a:rPr>
            <a:t>Phẫu thuật</a:t>
          </a:r>
        </a:p>
        <a:p>
          <a:pPr lvl="0" algn="ctr" defTabSz="2178050">
            <a:lnSpc>
              <a:spcPct val="90000"/>
            </a:lnSpc>
            <a:spcBef>
              <a:spcPct val="0"/>
            </a:spcBef>
            <a:spcAft>
              <a:spcPct val="35000"/>
            </a:spcAft>
          </a:pPr>
          <a:r>
            <a:rPr lang="en-US" sz="4900" kern="1200" smtClean="0">
              <a:latin typeface="Arial" pitchFamily="34" charset="0"/>
              <a:cs typeface="Arial" pitchFamily="34" charset="0"/>
            </a:rPr>
            <a:t>tạm bợ</a:t>
          </a:r>
          <a:endParaRPr lang="en-US" sz="4900" kern="1200" dirty="0">
            <a:latin typeface="Arial" pitchFamily="34" charset="0"/>
            <a:cs typeface="Arial" pitchFamily="34" charset="0"/>
          </a:endParaRPr>
        </a:p>
      </dsp:txBody>
      <dsp:txXfrm>
        <a:off x="94558" y="2210236"/>
        <a:ext cx="4232088" cy="1747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F7FF4-5A08-45AD-886E-160A4D7CD024}">
      <dsp:nvSpPr>
        <dsp:cNvPr id="0" name=""/>
        <dsp:cNvSpPr/>
      </dsp:nvSpPr>
      <dsp:spPr>
        <a:xfrm rot="5400000">
          <a:off x="6896334" y="-2769002"/>
          <a:ext cx="1216372" cy="7063078"/>
        </a:xfrm>
        <a:prstGeom prst="round2SameRect">
          <a:avLst/>
        </a:prstGeom>
        <a:solidFill>
          <a:schemeClr val="accent2">
            <a:tint val="40000"/>
            <a:alpha val="90000"/>
            <a:hueOff val="0"/>
            <a:satOff val="0"/>
            <a:lumOff val="0"/>
            <a:alphaOff val="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2/3 </a:t>
          </a:r>
          <a:r>
            <a:rPr lang="en-US" sz="1800" kern="1200" dirty="0" err="1" smtClean="0"/>
            <a:t>là</a:t>
          </a:r>
          <a:r>
            <a:rPr lang="en-US" sz="1800" kern="1200" dirty="0" smtClean="0"/>
            <a:t> polyp </a:t>
          </a:r>
          <a:r>
            <a:rPr lang="en-US" sz="1800" kern="1200" dirty="0" err="1" smtClean="0"/>
            <a:t>tuyến</a:t>
          </a:r>
          <a:endParaRPr lang="en-US" sz="1800" kern="1200" dirty="0"/>
        </a:p>
        <a:p>
          <a:pPr marL="171450" lvl="1" indent="-171450" algn="l" defTabSz="800100">
            <a:lnSpc>
              <a:spcPct val="90000"/>
            </a:lnSpc>
            <a:spcBef>
              <a:spcPct val="0"/>
            </a:spcBef>
            <a:spcAft>
              <a:spcPct val="15000"/>
            </a:spcAft>
            <a:buChar char="••"/>
          </a:pPr>
          <a:r>
            <a:rPr lang="en-US" sz="1800" kern="1200" dirty="0" err="1" smtClean="0"/>
            <a:t>Gần</a:t>
          </a:r>
          <a:r>
            <a:rPr lang="en-US" sz="1800" kern="1200" dirty="0" smtClean="0"/>
            <a:t> </a:t>
          </a:r>
          <a:r>
            <a:rPr lang="en-US" sz="1800" kern="1200" dirty="0" err="1" smtClean="0"/>
            <a:t>như</a:t>
          </a:r>
          <a:r>
            <a:rPr lang="en-US" sz="1800" kern="1200" dirty="0" smtClean="0"/>
            <a:t> </a:t>
          </a:r>
          <a:r>
            <a:rPr lang="en-US" sz="1800" kern="1200" dirty="0" err="1" smtClean="0"/>
            <a:t>tất</a:t>
          </a:r>
          <a:r>
            <a:rPr lang="en-US" sz="1800" kern="1200" dirty="0" smtClean="0"/>
            <a:t> </a:t>
          </a:r>
          <a:r>
            <a:rPr lang="en-US" sz="1800" kern="1200" dirty="0" err="1" smtClean="0"/>
            <a:t>cả</a:t>
          </a:r>
          <a:r>
            <a:rPr lang="en-US" sz="1800" kern="1200" dirty="0" smtClean="0"/>
            <a:t> </a:t>
          </a:r>
          <a:r>
            <a:rPr lang="en-US" sz="1800" kern="1200" dirty="0" err="1" smtClean="0"/>
            <a:t>các</a:t>
          </a:r>
          <a:r>
            <a:rPr lang="en-US" sz="1800" kern="1200" dirty="0" smtClean="0"/>
            <a:t> polyp </a:t>
          </a:r>
          <a:r>
            <a:rPr lang="en-US" sz="1800" kern="1200" dirty="0" err="1" smtClean="0"/>
            <a:t>ác</a:t>
          </a:r>
          <a:r>
            <a:rPr lang="en-US" sz="1800" kern="1200" dirty="0" smtClean="0"/>
            <a:t> </a:t>
          </a:r>
          <a:r>
            <a:rPr lang="en-US" sz="1800" kern="1200" dirty="0" err="1" smtClean="0"/>
            <a:t>tính</a:t>
          </a:r>
          <a:r>
            <a:rPr lang="en-US" sz="1800" kern="1200" dirty="0" smtClean="0"/>
            <a:t> </a:t>
          </a:r>
          <a:r>
            <a:rPr lang="en-US" sz="1800" kern="1200" dirty="0" err="1" smtClean="0"/>
            <a:t>là</a:t>
          </a:r>
          <a:r>
            <a:rPr lang="en-US" sz="1800" kern="1200" dirty="0" smtClean="0"/>
            <a:t> polyp </a:t>
          </a:r>
          <a:r>
            <a:rPr lang="en-US" sz="1800" kern="1200" dirty="0" err="1" smtClean="0"/>
            <a:t>tuyến</a:t>
          </a:r>
          <a:endParaRPr lang="en-US" sz="1800" kern="1200" dirty="0"/>
        </a:p>
      </dsp:txBody>
      <dsp:txXfrm rot="-5400000">
        <a:off x="3972981" y="213729"/>
        <a:ext cx="7003700" cy="1097616"/>
      </dsp:txXfrm>
    </dsp:sp>
    <dsp:sp modelId="{8125CA82-30D3-4178-B8DC-D2512417ED9A}">
      <dsp:nvSpPr>
        <dsp:cNvPr id="0" name=""/>
        <dsp:cNvSpPr/>
      </dsp:nvSpPr>
      <dsp:spPr>
        <a:xfrm>
          <a:off x="0" y="2303"/>
          <a:ext cx="3972981" cy="1520465"/>
        </a:xfrm>
        <a:prstGeom prst="roundRect">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Adenomatous (</a:t>
          </a:r>
          <a:r>
            <a:rPr lang="en-US" sz="4100" kern="1200" dirty="0" err="1" smtClean="0"/>
            <a:t>tuyến</a:t>
          </a:r>
          <a:r>
            <a:rPr lang="en-US" sz="4100" kern="1200" dirty="0" smtClean="0"/>
            <a:t>)</a:t>
          </a:r>
          <a:endParaRPr lang="en-US" sz="4100" kern="1200" dirty="0"/>
        </a:p>
      </dsp:txBody>
      <dsp:txXfrm>
        <a:off x="74223" y="76526"/>
        <a:ext cx="3824535" cy="1372019"/>
      </dsp:txXfrm>
    </dsp:sp>
    <dsp:sp modelId="{4B0C84EA-A309-4777-8FE8-805A11F89CAD}">
      <dsp:nvSpPr>
        <dsp:cNvPr id="0" name=""/>
        <dsp:cNvSpPr/>
      </dsp:nvSpPr>
      <dsp:spPr>
        <a:xfrm rot="5400000">
          <a:off x="6896334" y="-1172514"/>
          <a:ext cx="1216372" cy="7063078"/>
        </a:xfrm>
        <a:prstGeom prst="round2SameRect">
          <a:avLst/>
        </a:prstGeom>
        <a:solidFill>
          <a:schemeClr val="accent3">
            <a:tint val="40000"/>
            <a:alpha val="90000"/>
            <a:hueOff val="0"/>
            <a:satOff val="0"/>
            <a:lumOff val="0"/>
            <a:alphaOff val="0"/>
          </a:schemeClr>
        </a:solidFill>
        <a:ln w="2642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Polyp  </a:t>
          </a:r>
          <a:r>
            <a:rPr lang="en-US" sz="1800" kern="1200" dirty="0" err="1" smtClean="0"/>
            <a:t>nhỏ</a:t>
          </a:r>
          <a:r>
            <a:rPr lang="en-US" sz="1800" kern="1200" dirty="0" smtClean="0"/>
            <a:t> </a:t>
          </a:r>
          <a:r>
            <a:rPr lang="en-US" sz="1800" kern="1200" dirty="0" err="1" smtClean="0"/>
            <a:t>còn</a:t>
          </a:r>
          <a:r>
            <a:rPr lang="en-US" sz="1800" kern="1200" dirty="0" smtClean="0"/>
            <a:t> </a:t>
          </a:r>
          <a:r>
            <a:rPr lang="en-US" sz="1800" kern="1200" dirty="0" err="1" smtClean="0"/>
            <a:t>gọi</a:t>
          </a:r>
          <a:r>
            <a:rPr lang="en-US" sz="1800" kern="1200" dirty="0" smtClean="0"/>
            <a:t> </a:t>
          </a:r>
          <a:r>
            <a:rPr lang="en-US" sz="1800" kern="1200" dirty="0" err="1" smtClean="0"/>
            <a:t>là</a:t>
          </a:r>
          <a:r>
            <a:rPr lang="en-US" sz="1800" kern="1200" dirty="0" smtClean="0"/>
            <a:t> </a:t>
          </a:r>
          <a:r>
            <a:rPr lang="en-US" sz="1800" kern="1200" dirty="0" err="1" smtClean="0"/>
            <a:t>tăng</a:t>
          </a:r>
          <a:r>
            <a:rPr lang="en-US" sz="1800" kern="1200" dirty="0" smtClean="0"/>
            <a:t> </a:t>
          </a:r>
          <a:r>
            <a:rPr lang="en-US" sz="1800" kern="1200" dirty="0" err="1" smtClean="0"/>
            <a:t>sản</a:t>
          </a:r>
          <a:r>
            <a:rPr lang="en-US" sz="1800" kern="1200" dirty="0" smtClean="0"/>
            <a:t> </a:t>
          </a:r>
          <a:r>
            <a:rPr lang="en-US" sz="1800" kern="1200" dirty="0" err="1" smtClean="0"/>
            <a:t>thường</a:t>
          </a:r>
          <a:r>
            <a:rPr lang="en-US" sz="1800" kern="1200" dirty="0" smtClean="0"/>
            <a:t> ở </a:t>
          </a:r>
          <a:r>
            <a:rPr lang="en-US" sz="1800" kern="1200" dirty="0" err="1" smtClean="0"/>
            <a:t>đoạn</a:t>
          </a:r>
          <a:r>
            <a:rPr lang="en-US" sz="1800" kern="1200" dirty="0" smtClean="0"/>
            <a:t> </a:t>
          </a:r>
          <a:r>
            <a:rPr lang="en-US" sz="1800" kern="1200" dirty="0" err="1" smtClean="0"/>
            <a:t>đại</a:t>
          </a:r>
          <a:r>
            <a:rPr lang="en-US" sz="1800" kern="1200" dirty="0" smtClean="0"/>
            <a:t> </a:t>
          </a:r>
          <a:r>
            <a:rPr lang="en-US" sz="1800" kern="1200" dirty="0" err="1" smtClean="0"/>
            <a:t>tràng</a:t>
          </a:r>
          <a:r>
            <a:rPr lang="en-US" sz="1800" kern="1200" dirty="0" smtClean="0"/>
            <a:t> </a:t>
          </a:r>
          <a:r>
            <a:rPr lang="en-US" sz="1800" kern="1200" dirty="0" err="1" smtClean="0"/>
            <a:t>đoạn</a:t>
          </a:r>
          <a:r>
            <a:rPr lang="en-US" sz="1800" kern="1200" dirty="0" smtClean="0"/>
            <a:t> </a:t>
          </a:r>
          <a:r>
            <a:rPr lang="en-US" sz="1800" kern="1200" dirty="0" err="1" smtClean="0"/>
            <a:t>thấp</a:t>
          </a:r>
          <a:r>
            <a:rPr lang="en-US" sz="1800" kern="1200" dirty="0" smtClean="0"/>
            <a:t>, </a:t>
          </a:r>
          <a:r>
            <a:rPr lang="en-US" sz="1800" kern="1200" dirty="0" err="1" smtClean="0"/>
            <a:t>hiếm</a:t>
          </a:r>
          <a:r>
            <a:rPr lang="en-US" sz="1800" kern="1200" dirty="0" smtClean="0"/>
            <a:t> </a:t>
          </a:r>
          <a:r>
            <a:rPr lang="en-US" sz="1800" kern="1200" dirty="0" err="1" smtClean="0"/>
            <a:t>khi</a:t>
          </a:r>
          <a:r>
            <a:rPr lang="en-US" sz="1800" kern="1200" dirty="0" smtClean="0"/>
            <a:t> </a:t>
          </a:r>
          <a:r>
            <a:rPr lang="en-US" sz="1800" kern="1200" dirty="0" err="1" smtClean="0"/>
            <a:t>ác</a:t>
          </a:r>
          <a:r>
            <a:rPr lang="en-US" sz="1800" kern="1200" dirty="0" smtClean="0"/>
            <a:t> </a:t>
          </a:r>
          <a:r>
            <a:rPr lang="en-US" sz="1800" kern="1200" dirty="0" err="1" smtClean="0"/>
            <a:t>tính</a:t>
          </a:r>
          <a:endParaRPr lang="en-US" sz="1800" kern="1200" dirty="0"/>
        </a:p>
        <a:p>
          <a:pPr marL="171450" lvl="1" indent="-171450" algn="l" defTabSz="800100">
            <a:lnSpc>
              <a:spcPct val="90000"/>
            </a:lnSpc>
            <a:spcBef>
              <a:spcPct val="0"/>
            </a:spcBef>
            <a:spcAft>
              <a:spcPct val="15000"/>
            </a:spcAft>
            <a:buChar char="••"/>
          </a:pPr>
          <a:r>
            <a:rPr lang="en-US" sz="1800" kern="1200" dirty="0" smtClean="0"/>
            <a:t>Polyp </a:t>
          </a:r>
          <a:r>
            <a:rPr lang="en-US" sz="1800" kern="1200" dirty="0" err="1" smtClean="0"/>
            <a:t>lớn</a:t>
          </a:r>
          <a:r>
            <a:rPr lang="en-US" sz="1800" kern="1200" dirty="0" smtClean="0"/>
            <a:t> </a:t>
          </a:r>
          <a:r>
            <a:rPr lang="en-US" sz="1800" kern="1200" dirty="0" err="1" smtClean="0"/>
            <a:t>mà</a:t>
          </a:r>
          <a:r>
            <a:rPr lang="en-US" sz="1800" kern="1200" dirty="0" smtClean="0"/>
            <a:t> </a:t>
          </a:r>
          <a:r>
            <a:rPr lang="en-US" sz="1800" kern="1200" dirty="0" err="1" smtClean="0"/>
            <a:t>thường</a:t>
          </a:r>
          <a:r>
            <a:rPr lang="en-US" sz="1800" kern="1200" dirty="0" smtClean="0"/>
            <a:t> </a:t>
          </a:r>
          <a:r>
            <a:rPr lang="en-US" sz="1800" kern="1200" dirty="0" err="1" smtClean="0"/>
            <a:t>phẳng</a:t>
          </a:r>
          <a:r>
            <a:rPr lang="en-US" sz="1800" kern="1200" dirty="0" smtClean="0"/>
            <a:t> (</a:t>
          </a:r>
          <a:r>
            <a:rPr lang="en-US" sz="1800" kern="1200" dirty="0" err="1" smtClean="0"/>
            <a:t>không</a:t>
          </a:r>
          <a:r>
            <a:rPr lang="en-US" sz="1800" kern="1200" dirty="0" smtClean="0"/>
            <a:t> </a:t>
          </a:r>
          <a:r>
            <a:rPr lang="en-US" sz="1800" kern="1200" dirty="0" err="1" smtClean="0"/>
            <a:t>cuống</a:t>
          </a:r>
          <a:r>
            <a:rPr lang="en-US" sz="1800" kern="1200" dirty="0" smtClean="0"/>
            <a:t>) </a:t>
          </a:r>
          <a:r>
            <a:rPr lang="en-US" sz="1800" kern="1200" dirty="0" err="1" smtClean="0"/>
            <a:t>khó</a:t>
          </a:r>
          <a:r>
            <a:rPr lang="en-US" sz="1800" kern="1200" dirty="0" smtClean="0"/>
            <a:t> </a:t>
          </a:r>
          <a:r>
            <a:rPr lang="en-US" sz="1800" kern="1200" dirty="0" err="1" smtClean="0"/>
            <a:t>phát</a:t>
          </a:r>
          <a:r>
            <a:rPr lang="en-US" sz="1800" kern="1200" dirty="0" smtClean="0"/>
            <a:t> </a:t>
          </a:r>
          <a:r>
            <a:rPr lang="en-US" sz="1800" kern="1200" dirty="0" err="1" smtClean="0"/>
            <a:t>hiện</a:t>
          </a:r>
          <a:r>
            <a:rPr lang="en-US" sz="1800" kern="1200" dirty="0" smtClean="0"/>
            <a:t> </a:t>
          </a:r>
          <a:r>
            <a:rPr lang="en-US" sz="1800" kern="1200" dirty="0" err="1" smtClean="0"/>
            <a:t>và</a:t>
          </a:r>
          <a:r>
            <a:rPr lang="en-US" sz="1800" kern="1200" dirty="0" smtClean="0"/>
            <a:t> </a:t>
          </a:r>
          <a:r>
            <a:rPr lang="en-US" sz="1800" kern="1200" dirty="0" err="1" smtClean="0"/>
            <a:t>nằm</a:t>
          </a:r>
          <a:r>
            <a:rPr lang="en-US" sz="1800" kern="1200" dirty="0" smtClean="0"/>
            <a:t> ở </a:t>
          </a:r>
          <a:r>
            <a:rPr lang="en-US" sz="1800" kern="1200" dirty="0" err="1" smtClean="0"/>
            <a:t>đại</a:t>
          </a:r>
          <a:r>
            <a:rPr lang="en-US" sz="1800" kern="1200" dirty="0" smtClean="0"/>
            <a:t> </a:t>
          </a:r>
          <a:r>
            <a:rPr lang="en-US" sz="1800" kern="1200" dirty="0" err="1" smtClean="0"/>
            <a:t>tràng</a:t>
          </a:r>
          <a:r>
            <a:rPr lang="en-US" sz="1800" kern="1200" dirty="0" smtClean="0"/>
            <a:t> </a:t>
          </a:r>
          <a:r>
            <a:rPr lang="en-US" sz="1800" kern="1200" dirty="0" err="1" smtClean="0"/>
            <a:t>trên</a:t>
          </a:r>
          <a:r>
            <a:rPr lang="en-US" sz="1800" kern="1200" dirty="0" smtClean="0"/>
            <a:t> – </a:t>
          </a:r>
          <a:r>
            <a:rPr lang="en-US" sz="1800" kern="1200" dirty="0" err="1" smtClean="0"/>
            <a:t>tiền</a:t>
          </a:r>
          <a:r>
            <a:rPr lang="en-US" sz="1800" kern="1200" dirty="0" smtClean="0"/>
            <a:t> </a:t>
          </a:r>
          <a:r>
            <a:rPr lang="en-US" sz="1800" kern="1200" dirty="0" err="1" smtClean="0"/>
            <a:t>ung</a:t>
          </a:r>
          <a:r>
            <a:rPr lang="en-US" sz="1800" kern="1200" dirty="0" smtClean="0"/>
            <a:t> </a:t>
          </a:r>
          <a:r>
            <a:rPr lang="en-US" sz="1800" kern="1200" dirty="0" err="1" smtClean="0"/>
            <a:t>thư</a:t>
          </a:r>
          <a:endParaRPr lang="en-US" sz="1800" kern="1200" dirty="0"/>
        </a:p>
      </dsp:txBody>
      <dsp:txXfrm rot="-5400000">
        <a:off x="3972981" y="1810217"/>
        <a:ext cx="7003700" cy="1097616"/>
      </dsp:txXfrm>
    </dsp:sp>
    <dsp:sp modelId="{02996654-033E-43BB-8056-2C3CFCFFDC1C}">
      <dsp:nvSpPr>
        <dsp:cNvPr id="0" name=""/>
        <dsp:cNvSpPr/>
      </dsp:nvSpPr>
      <dsp:spPr>
        <a:xfrm>
          <a:off x="0" y="1598792"/>
          <a:ext cx="3972981" cy="1520465"/>
        </a:xfrm>
        <a:prstGeom prst="roundRect">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Serrated (</a:t>
          </a:r>
          <a:r>
            <a:rPr lang="en-US" sz="4100" kern="1200" dirty="0" err="1" smtClean="0"/>
            <a:t>dạng</a:t>
          </a:r>
          <a:r>
            <a:rPr lang="en-US" sz="4100" kern="1200" dirty="0" smtClean="0"/>
            <a:t> </a:t>
          </a:r>
          <a:r>
            <a:rPr lang="en-US" sz="4100" kern="1200" dirty="0" err="1" smtClean="0"/>
            <a:t>răng</a:t>
          </a:r>
          <a:r>
            <a:rPr lang="en-US" sz="4100" kern="1200" dirty="0" smtClean="0"/>
            <a:t> </a:t>
          </a:r>
          <a:r>
            <a:rPr lang="en-US" sz="4100" kern="1200" dirty="0" err="1" smtClean="0"/>
            <a:t>cưa</a:t>
          </a:r>
          <a:r>
            <a:rPr lang="en-US" sz="4100" kern="1200" dirty="0" smtClean="0"/>
            <a:t>)</a:t>
          </a:r>
          <a:endParaRPr lang="en-US" sz="4100" kern="1200" dirty="0"/>
        </a:p>
      </dsp:txBody>
      <dsp:txXfrm>
        <a:off x="74223" y="1673015"/>
        <a:ext cx="3824535" cy="1372019"/>
      </dsp:txXfrm>
    </dsp:sp>
    <dsp:sp modelId="{F673FDDB-FC2C-4AA5-8655-8A82273F3818}">
      <dsp:nvSpPr>
        <dsp:cNvPr id="0" name=""/>
        <dsp:cNvSpPr/>
      </dsp:nvSpPr>
      <dsp:spPr>
        <a:xfrm rot="5400000">
          <a:off x="6896334" y="423974"/>
          <a:ext cx="1216372" cy="7063078"/>
        </a:xfrm>
        <a:prstGeom prst="round2SameRect">
          <a:avLst/>
        </a:prstGeom>
        <a:solidFill>
          <a:schemeClr val="accent4">
            <a:tint val="40000"/>
            <a:alpha val="90000"/>
            <a:hueOff val="0"/>
            <a:satOff val="0"/>
            <a:lumOff val="0"/>
            <a:alphaOff val="0"/>
          </a:schemeClr>
        </a:solidFill>
        <a:ln w="2642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smtClean="0"/>
            <a:t>Có</a:t>
          </a:r>
          <a:r>
            <a:rPr lang="en-US" sz="1800" kern="1200" dirty="0" smtClean="0"/>
            <a:t> </a:t>
          </a:r>
          <a:r>
            <a:rPr lang="en-US" sz="1800" kern="1200" dirty="0" err="1" smtClean="0"/>
            <a:t>thể</a:t>
          </a:r>
          <a:r>
            <a:rPr lang="en-US" sz="1800" kern="1200" dirty="0" smtClean="0"/>
            <a:t> </a:t>
          </a:r>
          <a:r>
            <a:rPr lang="en-US" sz="1800" kern="1200" dirty="0" err="1" smtClean="0"/>
            <a:t>theo</a:t>
          </a:r>
          <a:r>
            <a:rPr lang="en-US" sz="1800" kern="1200" dirty="0" smtClean="0"/>
            <a:t> </a:t>
          </a:r>
          <a:r>
            <a:rPr lang="en-US" sz="1800" kern="1200" dirty="0" err="1" smtClean="0"/>
            <a:t>viêm</a:t>
          </a:r>
          <a:r>
            <a:rPr lang="en-US" sz="1800" kern="1200" dirty="0" smtClean="0"/>
            <a:t> </a:t>
          </a:r>
          <a:r>
            <a:rPr lang="en-US" sz="1800" kern="1200" dirty="0" err="1" smtClean="0"/>
            <a:t>loét</a:t>
          </a:r>
          <a:r>
            <a:rPr lang="en-US" sz="1800" kern="1200" dirty="0" smtClean="0"/>
            <a:t> </a:t>
          </a:r>
          <a:r>
            <a:rPr lang="en-US" sz="1800" kern="1200" dirty="0" err="1" smtClean="0"/>
            <a:t>đại</a:t>
          </a:r>
          <a:r>
            <a:rPr lang="en-US" sz="1800" kern="1200" dirty="0" smtClean="0"/>
            <a:t> </a:t>
          </a:r>
          <a:r>
            <a:rPr lang="en-US" sz="1800" kern="1200" dirty="0" err="1" smtClean="0"/>
            <a:t>tràng</a:t>
          </a:r>
          <a:r>
            <a:rPr lang="en-US" sz="1800" kern="1200" dirty="0" smtClean="0"/>
            <a:t> hay </a:t>
          </a:r>
          <a:r>
            <a:rPr lang="en-US" sz="1800" kern="1200" dirty="0" err="1" smtClean="0"/>
            <a:t>bệnh</a:t>
          </a:r>
          <a:r>
            <a:rPr lang="en-US" sz="1800" kern="1200" dirty="0" smtClean="0"/>
            <a:t> </a:t>
          </a:r>
          <a:r>
            <a:rPr lang="en-US" sz="1800" kern="1200" dirty="0" err="1" smtClean="0"/>
            <a:t>Crohn</a:t>
          </a:r>
          <a:endParaRPr lang="en-US" sz="1800" kern="1200" dirty="0"/>
        </a:p>
        <a:p>
          <a:pPr marL="171450" lvl="1" indent="-171450" algn="l" defTabSz="800100">
            <a:lnSpc>
              <a:spcPct val="90000"/>
            </a:lnSpc>
            <a:spcBef>
              <a:spcPct val="0"/>
            </a:spcBef>
            <a:spcAft>
              <a:spcPct val="15000"/>
            </a:spcAft>
            <a:buChar char="••"/>
          </a:pPr>
          <a:r>
            <a:rPr lang="en-US" sz="1800" kern="1200" dirty="0" err="1" smtClean="0"/>
            <a:t>Có</a:t>
          </a:r>
          <a:r>
            <a:rPr lang="en-US" sz="1800" kern="1200" dirty="0" smtClean="0"/>
            <a:t> </a:t>
          </a:r>
          <a:r>
            <a:rPr lang="en-US" sz="1800" kern="1200" dirty="0" err="1" smtClean="0"/>
            <a:t>thể</a:t>
          </a:r>
          <a:r>
            <a:rPr lang="en-US" sz="1800" kern="1200" dirty="0" smtClean="0"/>
            <a:t> </a:t>
          </a:r>
          <a:r>
            <a:rPr lang="en-US" sz="1800" kern="1200" dirty="0" err="1" smtClean="0"/>
            <a:t>viêm</a:t>
          </a:r>
          <a:r>
            <a:rPr lang="en-US" sz="1800" kern="1200" dirty="0" smtClean="0"/>
            <a:t> </a:t>
          </a:r>
          <a:r>
            <a:rPr lang="en-US" sz="1800" kern="1200" dirty="0" err="1" smtClean="0"/>
            <a:t>loét</a:t>
          </a:r>
          <a:r>
            <a:rPr lang="en-US" sz="1800" kern="1200" dirty="0" smtClean="0"/>
            <a:t> </a:t>
          </a:r>
          <a:r>
            <a:rPr lang="en-US" sz="1800" kern="1200" dirty="0" err="1" smtClean="0"/>
            <a:t>đại</a:t>
          </a:r>
          <a:r>
            <a:rPr lang="en-US" sz="1800" kern="1200" dirty="0" smtClean="0"/>
            <a:t> </a:t>
          </a:r>
          <a:r>
            <a:rPr lang="en-US" sz="1800" kern="1200" dirty="0" err="1" smtClean="0"/>
            <a:t>tràng</a:t>
          </a:r>
          <a:r>
            <a:rPr lang="en-US" sz="1800" kern="1200" dirty="0" smtClean="0"/>
            <a:t> hay </a:t>
          </a:r>
          <a:r>
            <a:rPr lang="en-US" sz="1800" kern="1200" dirty="0" err="1" smtClean="0"/>
            <a:t>bệnh</a:t>
          </a:r>
          <a:r>
            <a:rPr lang="en-US" sz="1800" kern="1200" dirty="0" smtClean="0"/>
            <a:t> </a:t>
          </a:r>
          <a:r>
            <a:rPr lang="en-US" sz="1800" kern="1200" dirty="0" err="1" smtClean="0"/>
            <a:t>Crohn</a:t>
          </a:r>
          <a:r>
            <a:rPr lang="en-US" sz="1800" kern="1200" dirty="0" smtClean="0"/>
            <a:t> </a:t>
          </a:r>
          <a:r>
            <a:rPr lang="en-US" sz="1800" kern="1200" dirty="0" err="1" smtClean="0"/>
            <a:t>làm</a:t>
          </a:r>
          <a:r>
            <a:rPr lang="en-US" sz="1800" kern="1200" dirty="0" smtClean="0"/>
            <a:t> </a:t>
          </a:r>
          <a:r>
            <a:rPr lang="en-US" sz="1800" kern="1200" dirty="0" err="1" smtClean="0"/>
            <a:t>tăng</a:t>
          </a:r>
          <a:r>
            <a:rPr lang="en-US" sz="1800" kern="1200" dirty="0" smtClean="0"/>
            <a:t> </a:t>
          </a:r>
          <a:r>
            <a:rPr lang="en-US" sz="1800" kern="1200" dirty="0" err="1" smtClean="0"/>
            <a:t>rủi</a:t>
          </a:r>
          <a:r>
            <a:rPr lang="en-US" sz="1800" kern="1200" dirty="0" smtClean="0"/>
            <a:t> </a:t>
          </a:r>
          <a:r>
            <a:rPr lang="en-US" sz="1800" kern="1200" dirty="0" err="1" smtClean="0"/>
            <a:t>ro</a:t>
          </a:r>
          <a:r>
            <a:rPr lang="en-US" sz="1800" kern="1200" dirty="0" smtClean="0"/>
            <a:t> </a:t>
          </a:r>
          <a:r>
            <a:rPr lang="en-US" sz="1800" kern="1200" dirty="0" err="1" smtClean="0"/>
            <a:t>của</a:t>
          </a:r>
          <a:r>
            <a:rPr lang="en-US" sz="1800" kern="1200" dirty="0" smtClean="0"/>
            <a:t> </a:t>
          </a:r>
          <a:r>
            <a:rPr lang="en-US" sz="1800" kern="1200" dirty="0" err="1" smtClean="0"/>
            <a:t>ung</a:t>
          </a:r>
          <a:r>
            <a:rPr lang="en-US" sz="1800" kern="1200" dirty="0" smtClean="0"/>
            <a:t> </a:t>
          </a:r>
          <a:r>
            <a:rPr lang="en-US" sz="1800" kern="1200" dirty="0" err="1" smtClean="0"/>
            <a:t>thư</a:t>
          </a:r>
          <a:r>
            <a:rPr lang="en-US" sz="1800" kern="1200" dirty="0" smtClean="0"/>
            <a:t> </a:t>
          </a:r>
          <a:r>
            <a:rPr lang="en-US" sz="1800" kern="1200" dirty="0" err="1" smtClean="0"/>
            <a:t>đại</a:t>
          </a:r>
          <a:r>
            <a:rPr lang="en-US" sz="1800" kern="1200" dirty="0" smtClean="0"/>
            <a:t> </a:t>
          </a:r>
          <a:r>
            <a:rPr lang="en-US" sz="1800" kern="1200" dirty="0" err="1" smtClean="0"/>
            <a:t>tràng</a:t>
          </a:r>
          <a:endParaRPr lang="en-US" sz="1800" kern="1200" dirty="0"/>
        </a:p>
      </dsp:txBody>
      <dsp:txXfrm rot="-5400000">
        <a:off x="3972981" y="3406705"/>
        <a:ext cx="7003700" cy="1097616"/>
      </dsp:txXfrm>
    </dsp:sp>
    <dsp:sp modelId="{4DDB4B1B-0823-4703-B8E7-588F229D914B}">
      <dsp:nvSpPr>
        <dsp:cNvPr id="0" name=""/>
        <dsp:cNvSpPr/>
      </dsp:nvSpPr>
      <dsp:spPr>
        <a:xfrm>
          <a:off x="0" y="3195280"/>
          <a:ext cx="3972981" cy="1520465"/>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Inflammatory (</a:t>
          </a:r>
          <a:r>
            <a:rPr lang="en-US" sz="4100" kern="1200" dirty="0" err="1" smtClean="0"/>
            <a:t>viêm</a:t>
          </a:r>
          <a:r>
            <a:rPr lang="en-US" sz="4100" kern="1200" dirty="0" smtClean="0"/>
            <a:t>)</a:t>
          </a:r>
          <a:endParaRPr lang="en-US" sz="4100" kern="1200" dirty="0"/>
        </a:p>
      </dsp:txBody>
      <dsp:txXfrm>
        <a:off x="74223" y="3269503"/>
        <a:ext cx="3824535" cy="13720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44440-BFB0-4A41-9F31-7C867259B4CD}">
      <dsp:nvSpPr>
        <dsp:cNvPr id="0" name=""/>
        <dsp:cNvSpPr/>
      </dsp:nvSpPr>
      <dsp:spPr>
        <a:xfrm>
          <a:off x="4421204" y="496"/>
          <a:ext cx="6631806" cy="1937033"/>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150000"/>
            </a:lnSpc>
            <a:spcBef>
              <a:spcPct val="0"/>
            </a:spcBef>
            <a:spcAft>
              <a:spcPct val="15000"/>
            </a:spcAft>
            <a:buChar char="••"/>
          </a:pPr>
          <a:r>
            <a:rPr lang="en-US" sz="2500" kern="1200" baseline="0" dirty="0" smtClean="0"/>
            <a:t>FOLFOX: 5FU+Leucovorin+Oxaliplantin </a:t>
          </a:r>
          <a:endParaRPr lang="en-US" sz="2500" kern="1200" dirty="0">
            <a:latin typeface="Arial" pitchFamily="34" charset="0"/>
            <a:cs typeface="Arial" pitchFamily="34" charset="0"/>
          </a:endParaRPr>
        </a:p>
        <a:p>
          <a:pPr marL="228600" lvl="1" indent="-228600" algn="l" defTabSz="1111250">
            <a:lnSpc>
              <a:spcPct val="90000"/>
            </a:lnSpc>
            <a:spcBef>
              <a:spcPct val="0"/>
            </a:spcBef>
            <a:spcAft>
              <a:spcPct val="15000"/>
            </a:spcAft>
            <a:buChar char="••"/>
          </a:pPr>
          <a:r>
            <a:rPr lang="en-US" sz="2500" kern="1200" baseline="0" smtClean="0"/>
            <a:t>FOLFIRI: 5FU+Leucovorin+Irinotecan</a:t>
          </a:r>
          <a:endParaRPr lang="en-US" sz="2500" kern="1200" baseline="0" dirty="0" smtClean="0"/>
        </a:p>
        <a:p>
          <a:pPr marL="228600" lvl="1" indent="-228600" algn="l" defTabSz="1111250">
            <a:lnSpc>
              <a:spcPct val="90000"/>
            </a:lnSpc>
            <a:spcBef>
              <a:spcPct val="0"/>
            </a:spcBef>
            <a:spcAft>
              <a:spcPct val="15000"/>
            </a:spcAft>
            <a:buChar char="••"/>
          </a:pPr>
          <a:r>
            <a:rPr lang="en-US" sz="2500" kern="1200" baseline="0" dirty="0" err="1" smtClean="0"/>
            <a:t>CapOX</a:t>
          </a:r>
          <a:r>
            <a:rPr lang="en-US" sz="2500" kern="1200" baseline="0" dirty="0" smtClean="0"/>
            <a:t>: </a:t>
          </a:r>
          <a:r>
            <a:rPr lang="en-US" sz="2500" kern="1200" baseline="0" dirty="0" err="1" smtClean="0"/>
            <a:t>Capecitabine+Oxaliplatin</a:t>
          </a:r>
          <a:endParaRPr lang="en-US" sz="2500" kern="1200" dirty="0"/>
        </a:p>
      </dsp:txBody>
      <dsp:txXfrm>
        <a:off x="4421204" y="242625"/>
        <a:ext cx="5905419" cy="1452775"/>
      </dsp:txXfrm>
    </dsp:sp>
    <dsp:sp modelId="{AF94F58F-E659-40A7-9940-F6728811B00D}">
      <dsp:nvSpPr>
        <dsp:cNvPr id="0" name=""/>
        <dsp:cNvSpPr/>
      </dsp:nvSpPr>
      <dsp:spPr>
        <a:xfrm>
          <a:off x="0" y="496"/>
          <a:ext cx="4421204" cy="1937033"/>
        </a:xfrm>
        <a:prstGeom prst="roundRect">
          <a:avLst/>
        </a:prstGeom>
        <a:gradFill rotWithShape="0">
          <a:gsLst>
            <a:gs pos="0">
              <a:schemeClr val="accent4">
                <a:hueOff val="0"/>
                <a:satOff val="0"/>
                <a:lumOff val="0"/>
                <a:alphaOff val="0"/>
                <a:shade val="70000"/>
                <a:satMod val="150000"/>
              </a:schemeClr>
            </a:gs>
            <a:gs pos="34000">
              <a:schemeClr val="accent4">
                <a:hueOff val="0"/>
                <a:satOff val="0"/>
                <a:lumOff val="0"/>
                <a:alphaOff val="0"/>
                <a:shade val="70000"/>
                <a:satMod val="140000"/>
              </a:schemeClr>
            </a:gs>
            <a:gs pos="70000">
              <a:schemeClr val="accent4">
                <a:hueOff val="0"/>
                <a:satOff val="0"/>
                <a:lumOff val="0"/>
                <a:alphaOff val="0"/>
                <a:tint val="100000"/>
                <a:shade val="90000"/>
                <a:satMod val="140000"/>
              </a:schemeClr>
            </a:gs>
            <a:gs pos="100000">
              <a:schemeClr val="accent4">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sz="4800" kern="1200" dirty="0" smtClean="0">
              <a:latin typeface="Arial" pitchFamily="34" charset="0"/>
              <a:cs typeface="Arial" pitchFamily="34" charset="0"/>
            </a:rPr>
            <a:t>HÓA TRỊ</a:t>
          </a:r>
          <a:endParaRPr lang="en-US" sz="4800" kern="1200" dirty="0">
            <a:latin typeface="Arial" pitchFamily="34" charset="0"/>
            <a:cs typeface="Arial" pitchFamily="34" charset="0"/>
          </a:endParaRPr>
        </a:p>
      </dsp:txBody>
      <dsp:txXfrm>
        <a:off x="94558" y="95054"/>
        <a:ext cx="4232088" cy="1747917"/>
      </dsp:txXfrm>
    </dsp:sp>
    <dsp:sp modelId="{73DC71E2-869C-4D2A-8493-9AFF3BFB1875}">
      <dsp:nvSpPr>
        <dsp:cNvPr id="0" name=""/>
        <dsp:cNvSpPr/>
      </dsp:nvSpPr>
      <dsp:spPr>
        <a:xfrm>
          <a:off x="4421204" y="2131233"/>
          <a:ext cx="6631806" cy="1937033"/>
        </a:xfrm>
        <a:prstGeom prst="rightArrow">
          <a:avLst>
            <a:gd name="adj1" fmla="val 75000"/>
            <a:gd name="adj2" fmla="val 50000"/>
          </a:avLst>
        </a:prstGeom>
        <a:solidFill>
          <a:schemeClr val="accent4">
            <a:tint val="40000"/>
            <a:alpha val="90000"/>
            <a:hueOff val="9193023"/>
            <a:satOff val="-3920"/>
            <a:lumOff val="-393"/>
            <a:alphaOff val="0"/>
          </a:schemeClr>
        </a:solidFill>
        <a:ln w="9525" cap="flat" cmpd="sng" algn="ctr">
          <a:solidFill>
            <a:schemeClr val="accent4">
              <a:tint val="40000"/>
              <a:alpha val="90000"/>
              <a:hueOff val="9193023"/>
              <a:satOff val="-3920"/>
              <a:lumOff val="-393"/>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300000"/>
            </a:lnSpc>
            <a:spcBef>
              <a:spcPct val="0"/>
            </a:spcBef>
            <a:spcAft>
              <a:spcPct val="15000"/>
            </a:spcAft>
            <a:buChar char="••"/>
          </a:pPr>
          <a:r>
            <a:rPr lang="en-US" sz="2500" kern="1200" dirty="0" err="1" smtClean="0"/>
            <a:t>Cetuximab</a:t>
          </a:r>
          <a:r>
            <a:rPr lang="en-US" sz="2500" kern="1200" dirty="0" smtClean="0"/>
            <a:t> hay </a:t>
          </a:r>
          <a:r>
            <a:rPr lang="en-US" sz="2500" kern="1200" dirty="0" err="1" smtClean="0"/>
            <a:t>Panitumumab</a:t>
          </a:r>
          <a:endParaRPr lang="en-US" sz="2500" kern="1200" dirty="0">
            <a:latin typeface="Arial" pitchFamily="34" charset="0"/>
            <a:cs typeface="Arial" pitchFamily="34" charset="0"/>
          </a:endParaRPr>
        </a:p>
      </dsp:txBody>
      <dsp:txXfrm>
        <a:off x="4421204" y="2373362"/>
        <a:ext cx="5905419" cy="1452775"/>
      </dsp:txXfrm>
    </dsp:sp>
    <dsp:sp modelId="{EF678C13-931A-4081-AAFB-CB1A424468C8}">
      <dsp:nvSpPr>
        <dsp:cNvPr id="0" name=""/>
        <dsp:cNvSpPr/>
      </dsp:nvSpPr>
      <dsp:spPr>
        <a:xfrm>
          <a:off x="0" y="2115678"/>
          <a:ext cx="4421204" cy="1937033"/>
        </a:xfrm>
        <a:prstGeom prst="roundRect">
          <a:avLst/>
        </a:prstGeom>
        <a:gradFill rotWithShape="0">
          <a:gsLst>
            <a:gs pos="0">
              <a:schemeClr val="accent4">
                <a:hueOff val="9644967"/>
                <a:satOff val="-8667"/>
                <a:lumOff val="-1373"/>
                <a:alphaOff val="0"/>
                <a:shade val="70000"/>
                <a:satMod val="150000"/>
              </a:schemeClr>
            </a:gs>
            <a:gs pos="34000">
              <a:schemeClr val="accent4">
                <a:hueOff val="9644967"/>
                <a:satOff val="-8667"/>
                <a:lumOff val="-1373"/>
                <a:alphaOff val="0"/>
                <a:shade val="70000"/>
                <a:satMod val="140000"/>
              </a:schemeClr>
            </a:gs>
            <a:gs pos="70000">
              <a:schemeClr val="accent4">
                <a:hueOff val="9644967"/>
                <a:satOff val="-8667"/>
                <a:lumOff val="-1373"/>
                <a:alphaOff val="0"/>
                <a:tint val="100000"/>
                <a:shade val="90000"/>
                <a:satMod val="140000"/>
              </a:schemeClr>
            </a:gs>
            <a:gs pos="100000">
              <a:schemeClr val="accent4">
                <a:hueOff val="9644967"/>
                <a:satOff val="-8667"/>
                <a:lumOff val="-1373"/>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sz="4800" kern="1200" dirty="0" smtClean="0">
              <a:latin typeface="Arial" pitchFamily="34" charset="0"/>
              <a:cs typeface="Arial" pitchFamily="34" charset="0"/>
            </a:rPr>
            <a:t>NHẮM TRÚNG ĐÍCH</a:t>
          </a:r>
          <a:endParaRPr lang="en-US" sz="4800" kern="1200" dirty="0">
            <a:latin typeface="Arial" pitchFamily="34" charset="0"/>
            <a:cs typeface="Arial" pitchFamily="34" charset="0"/>
          </a:endParaRPr>
        </a:p>
      </dsp:txBody>
      <dsp:txXfrm>
        <a:off x="94558" y="2210236"/>
        <a:ext cx="4232088" cy="174791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D05FF-1E98-437E-99E4-8A651AFB07D5}">
      <dsp:nvSpPr>
        <dsp:cNvPr id="0" name=""/>
        <dsp:cNvSpPr/>
      </dsp:nvSpPr>
      <dsp:spPr>
        <a:xfrm rot="16200000">
          <a:off x="-1529655" y="1529655"/>
          <a:ext cx="5943600" cy="2884289"/>
        </a:xfrm>
        <a:prstGeom prst="flowChartManualOperation">
          <a:avLst/>
        </a:prstGeom>
        <a:solidFill>
          <a:srgbClr val="00B05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0" tIns="0" rIns="254000" bIns="0" numCol="1" spcCol="1270" anchor="t" anchorCtr="0">
          <a:noAutofit/>
        </a:bodyPr>
        <a:lstStyle/>
        <a:p>
          <a:pPr lvl="0" algn="l" defTabSz="1778000">
            <a:lnSpc>
              <a:spcPct val="90000"/>
            </a:lnSpc>
            <a:spcBef>
              <a:spcPct val="0"/>
            </a:spcBef>
            <a:spcAft>
              <a:spcPct val="35000"/>
            </a:spcAft>
          </a:pPr>
          <a:r>
            <a:rPr lang="en-US" sz="4000" kern="1200" dirty="0" err="1" smtClean="0"/>
            <a:t>Tăng</a:t>
          </a:r>
          <a:r>
            <a:rPr lang="en-US" sz="4000" kern="1200" dirty="0" smtClean="0"/>
            <a:t> </a:t>
          </a:r>
          <a:r>
            <a:rPr lang="en-US" sz="4000" kern="1200" dirty="0" err="1" smtClean="0"/>
            <a:t>sản</a:t>
          </a:r>
          <a:endParaRPr lang="en-US" sz="4000" kern="1200" dirty="0"/>
        </a:p>
        <a:p>
          <a:pPr marL="171450" lvl="1" indent="-171450" algn="l" defTabSz="711200">
            <a:lnSpc>
              <a:spcPct val="90000"/>
            </a:lnSpc>
            <a:spcBef>
              <a:spcPct val="0"/>
            </a:spcBef>
            <a:spcAft>
              <a:spcPct val="15000"/>
            </a:spcAft>
            <a:buChar char="••"/>
          </a:pPr>
          <a:r>
            <a:rPr lang="en-US" sz="1600" kern="1200" dirty="0" smtClean="0"/>
            <a:t>C</a:t>
          </a:r>
          <a:r>
            <a:rPr lang="vi-VN" sz="1600" kern="1200" dirty="0" smtClean="0"/>
            <a:t>uối đại tràng và trực tràng</a:t>
          </a:r>
          <a:endParaRPr lang="en-US" sz="1600" kern="1200" dirty="0"/>
        </a:p>
        <a:p>
          <a:pPr marL="171450" lvl="1" indent="-171450" algn="l" defTabSz="711200">
            <a:lnSpc>
              <a:spcPct val="90000"/>
            </a:lnSpc>
            <a:spcBef>
              <a:spcPct val="0"/>
            </a:spcBef>
            <a:spcAft>
              <a:spcPct val="15000"/>
            </a:spcAft>
            <a:buChar char="••"/>
          </a:pPr>
          <a:r>
            <a:rPr lang="en-US" sz="1600" kern="1200" smtClean="0"/>
            <a:t>&lt;</a:t>
          </a:r>
          <a:r>
            <a:rPr lang="vi-VN" sz="1600" kern="1200" smtClean="0"/>
            <a:t>5 mm</a:t>
          </a:r>
          <a:endParaRPr lang="en-US" sz="1600" kern="1200" dirty="0" smtClean="0"/>
        </a:p>
        <a:p>
          <a:pPr marL="171450" lvl="1" indent="-171450" algn="l" defTabSz="711200">
            <a:lnSpc>
              <a:spcPct val="90000"/>
            </a:lnSpc>
            <a:spcBef>
              <a:spcPct val="0"/>
            </a:spcBef>
            <a:spcAft>
              <a:spcPct val="15000"/>
            </a:spcAft>
            <a:buChar char="••"/>
          </a:pPr>
          <a:r>
            <a:rPr lang="en-US" sz="1600" kern="1200" dirty="0" err="1" smtClean="0"/>
            <a:t>Tròn</a:t>
          </a:r>
          <a:r>
            <a:rPr lang="en-US" sz="1600" kern="1200" dirty="0" smtClean="0"/>
            <a:t>, </a:t>
          </a:r>
          <a:r>
            <a:rPr lang="en-US" sz="1600" kern="1200" dirty="0" err="1" smtClean="0"/>
            <a:t>nhỏ</a:t>
          </a:r>
          <a:r>
            <a:rPr lang="en-US" sz="1600" kern="1200" dirty="0" smtClean="0"/>
            <a:t>, </a:t>
          </a:r>
          <a:r>
            <a:rPr lang="en-US" sz="1600" kern="1200" dirty="0" err="1" smtClean="0"/>
            <a:t>không</a:t>
          </a:r>
          <a:r>
            <a:rPr lang="en-US" sz="1600" kern="1200" dirty="0" smtClean="0"/>
            <a:t> </a:t>
          </a:r>
          <a:r>
            <a:rPr lang="en-US" sz="1600" kern="1200" dirty="0" err="1" smtClean="0"/>
            <a:t>cuống</a:t>
          </a:r>
          <a:endParaRPr lang="en-US" sz="1600" kern="1200" dirty="0" smtClean="0"/>
        </a:p>
        <a:p>
          <a:pPr marL="171450" lvl="1" indent="-171450" algn="l" defTabSz="711200">
            <a:lnSpc>
              <a:spcPct val="90000"/>
            </a:lnSpc>
            <a:spcBef>
              <a:spcPct val="0"/>
            </a:spcBef>
            <a:spcAft>
              <a:spcPct val="15000"/>
            </a:spcAft>
            <a:buChar char="••"/>
          </a:pPr>
          <a:r>
            <a:rPr lang="en-US" sz="1600" kern="1200" dirty="0" smtClean="0"/>
            <a:t>K</a:t>
          </a:r>
          <a:r>
            <a:rPr lang="vi-VN" sz="1600" kern="1200" dirty="0" smtClean="0"/>
            <a:t>hông có nguy cơ</a:t>
          </a:r>
          <a:r>
            <a:rPr lang="en-US" sz="1600" kern="1200" dirty="0" smtClean="0"/>
            <a:t> </a:t>
          </a:r>
          <a:r>
            <a:rPr lang="vi-VN" sz="1600" kern="1200" dirty="0" smtClean="0"/>
            <a:t>chuyển sang ác tính</a:t>
          </a:r>
          <a:endParaRPr lang="en-US" sz="1600" kern="1200" dirty="0" smtClean="0"/>
        </a:p>
      </dsp:txBody>
      <dsp:txXfrm rot="5400000">
        <a:off x="0" y="1188720"/>
        <a:ext cx="2884289" cy="3566160"/>
      </dsp:txXfrm>
    </dsp:sp>
    <dsp:sp modelId="{70DCF059-BE7A-4A96-9675-95E1295E02B7}">
      <dsp:nvSpPr>
        <dsp:cNvPr id="0" name=""/>
        <dsp:cNvSpPr/>
      </dsp:nvSpPr>
      <dsp:spPr>
        <a:xfrm rot="16200000">
          <a:off x="1573894" y="1529655"/>
          <a:ext cx="5943600" cy="2884289"/>
        </a:xfrm>
        <a:prstGeom prst="flowChartManualOperation">
          <a:avLst/>
        </a:prstGeom>
        <a:gradFill rotWithShape="0">
          <a:gsLst>
            <a:gs pos="0">
              <a:schemeClr val="accent2">
                <a:hueOff val="-3022401"/>
                <a:satOff val="1745"/>
                <a:lumOff val="-3202"/>
                <a:alphaOff val="0"/>
                <a:shade val="70000"/>
                <a:satMod val="150000"/>
              </a:schemeClr>
            </a:gs>
            <a:gs pos="34000">
              <a:schemeClr val="accent2">
                <a:hueOff val="-3022401"/>
                <a:satOff val="1745"/>
                <a:lumOff val="-3202"/>
                <a:alphaOff val="0"/>
                <a:shade val="70000"/>
                <a:satMod val="140000"/>
              </a:schemeClr>
            </a:gs>
            <a:gs pos="70000">
              <a:schemeClr val="accent2">
                <a:hueOff val="-3022401"/>
                <a:satOff val="1745"/>
                <a:lumOff val="-3202"/>
                <a:alphaOff val="0"/>
                <a:tint val="100000"/>
                <a:shade val="90000"/>
                <a:satMod val="140000"/>
              </a:schemeClr>
            </a:gs>
            <a:gs pos="100000">
              <a:schemeClr val="accent2">
                <a:hueOff val="-3022401"/>
                <a:satOff val="1745"/>
                <a:lumOff val="-3202"/>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0" tIns="0" rIns="228600" bIns="0" numCol="1" spcCol="1270" anchor="t" anchorCtr="0">
          <a:noAutofit/>
        </a:bodyPr>
        <a:lstStyle/>
        <a:p>
          <a:pPr lvl="0" algn="l" defTabSz="1600200">
            <a:lnSpc>
              <a:spcPct val="90000"/>
            </a:lnSpc>
            <a:spcBef>
              <a:spcPct val="0"/>
            </a:spcBef>
            <a:spcAft>
              <a:spcPct val="35000"/>
            </a:spcAft>
          </a:pPr>
          <a:r>
            <a:rPr lang="en-US" sz="3600" kern="1200" dirty="0" err="1" smtClean="0"/>
            <a:t>Tuyến</a:t>
          </a:r>
          <a:r>
            <a:rPr lang="en-US" sz="3600" kern="1200" dirty="0" smtClean="0"/>
            <a:t> </a:t>
          </a:r>
          <a:r>
            <a:rPr lang="en-US" sz="3600" kern="1200" dirty="0" err="1" smtClean="0"/>
            <a:t>ống</a:t>
          </a:r>
          <a:endParaRPr lang="en-US" sz="3600" kern="1200" dirty="0"/>
        </a:p>
        <a:p>
          <a:pPr marL="171450" lvl="1" indent="-171450" algn="l" defTabSz="711200">
            <a:lnSpc>
              <a:spcPct val="90000"/>
            </a:lnSpc>
            <a:spcBef>
              <a:spcPct val="0"/>
            </a:spcBef>
            <a:spcAft>
              <a:spcPct val="15000"/>
            </a:spcAft>
            <a:buChar char="••"/>
          </a:pPr>
          <a:r>
            <a:rPr lang="en-US" sz="1600" kern="1200" dirty="0" smtClean="0"/>
            <a:t>B</a:t>
          </a:r>
          <a:r>
            <a:rPr lang="vi-VN" sz="1600" kern="1200" dirty="0" smtClean="0"/>
            <a:t>ất kỳ đoạn nào trên</a:t>
          </a:r>
          <a:r>
            <a:rPr lang="en-US" sz="1600" kern="1200" dirty="0" smtClean="0"/>
            <a:t> </a:t>
          </a:r>
          <a:r>
            <a:rPr lang="vi-VN" sz="1600" kern="1200" dirty="0" smtClean="0"/>
            <a:t>đại tràng</a:t>
          </a:r>
          <a:endParaRPr lang="en-US" sz="1600" kern="1200" dirty="0"/>
        </a:p>
        <a:p>
          <a:pPr marL="171450" lvl="1" indent="-171450" algn="l" defTabSz="711200">
            <a:lnSpc>
              <a:spcPct val="90000"/>
            </a:lnSpc>
            <a:spcBef>
              <a:spcPct val="0"/>
            </a:spcBef>
            <a:spcAft>
              <a:spcPct val="15000"/>
            </a:spcAft>
            <a:buChar char="••"/>
          </a:pPr>
          <a:r>
            <a:rPr lang="en-US" sz="1600" kern="1200" dirty="0" smtClean="0"/>
            <a:t>C</a:t>
          </a:r>
          <a:r>
            <a:rPr lang="vi-VN" sz="1600" kern="1200" dirty="0" smtClean="0"/>
            <a:t>ó cuống</a:t>
          </a:r>
          <a:endParaRPr lang="en-US" sz="1600" kern="1200" dirty="0"/>
        </a:p>
        <a:p>
          <a:pPr marL="171450" lvl="1" indent="-171450" algn="l" defTabSz="711200">
            <a:lnSpc>
              <a:spcPct val="90000"/>
            </a:lnSpc>
            <a:spcBef>
              <a:spcPct val="0"/>
            </a:spcBef>
            <a:spcAft>
              <a:spcPct val="15000"/>
            </a:spcAft>
            <a:buChar char="••"/>
          </a:pPr>
          <a:r>
            <a:rPr lang="en-US" sz="1600" kern="1200" dirty="0" smtClean="0"/>
            <a:t>N</a:t>
          </a:r>
          <a:r>
            <a:rPr lang="vi-VN" sz="1600" kern="1200" dirty="0" smtClean="0"/>
            <a:t>guy cơ</a:t>
          </a:r>
          <a:r>
            <a:rPr lang="en-US" sz="1600" kern="1200" dirty="0" smtClean="0"/>
            <a:t> </a:t>
          </a:r>
          <a:r>
            <a:rPr lang="vi-VN" sz="1600" kern="1200" dirty="0" smtClean="0"/>
            <a:t>ác tính </a:t>
          </a:r>
          <a:r>
            <a:rPr lang="en-US" sz="1600" kern="1200" dirty="0" err="1" smtClean="0"/>
            <a:t>khi</a:t>
          </a:r>
          <a:r>
            <a:rPr lang="en-US" sz="1600" kern="1200" dirty="0" smtClean="0"/>
            <a:t> &gt;</a:t>
          </a:r>
          <a:r>
            <a:rPr lang="en-US" sz="1600" kern="1200" dirty="0" err="1" smtClean="0"/>
            <a:t>2cm</a:t>
          </a:r>
          <a:endParaRPr lang="en-US" sz="1600" kern="1200" dirty="0" smtClean="0"/>
        </a:p>
      </dsp:txBody>
      <dsp:txXfrm rot="5400000">
        <a:off x="3103549" y="1188720"/>
        <a:ext cx="2884289" cy="3566160"/>
      </dsp:txXfrm>
    </dsp:sp>
    <dsp:sp modelId="{E679CBB3-9C18-42C2-9244-4B0193CD5A22}">
      <dsp:nvSpPr>
        <dsp:cNvPr id="0" name=""/>
        <dsp:cNvSpPr/>
      </dsp:nvSpPr>
      <dsp:spPr>
        <a:xfrm rot="16200000">
          <a:off x="4674505" y="1529655"/>
          <a:ext cx="5943600" cy="2884289"/>
        </a:xfrm>
        <a:prstGeom prst="flowChartManualOperation">
          <a:avLst/>
        </a:prstGeom>
        <a:gradFill rotWithShape="0">
          <a:gsLst>
            <a:gs pos="0">
              <a:schemeClr val="accent2">
                <a:hueOff val="-6044802"/>
                <a:satOff val="3491"/>
                <a:lumOff val="-6405"/>
                <a:alphaOff val="0"/>
                <a:shade val="70000"/>
                <a:satMod val="150000"/>
              </a:schemeClr>
            </a:gs>
            <a:gs pos="34000">
              <a:schemeClr val="accent2">
                <a:hueOff val="-6044802"/>
                <a:satOff val="3491"/>
                <a:lumOff val="-6405"/>
                <a:alphaOff val="0"/>
                <a:shade val="70000"/>
                <a:satMod val="140000"/>
              </a:schemeClr>
            </a:gs>
            <a:gs pos="70000">
              <a:schemeClr val="accent2">
                <a:hueOff val="-6044802"/>
                <a:satOff val="3491"/>
                <a:lumOff val="-6405"/>
                <a:alphaOff val="0"/>
                <a:tint val="100000"/>
                <a:shade val="90000"/>
                <a:satMod val="140000"/>
              </a:schemeClr>
            </a:gs>
            <a:gs pos="100000">
              <a:schemeClr val="accent2">
                <a:hueOff val="-6044802"/>
                <a:satOff val="3491"/>
                <a:lumOff val="-6405"/>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t" anchorCtr="0">
          <a:noAutofit/>
        </a:bodyPr>
        <a:lstStyle/>
        <a:p>
          <a:pPr lvl="0" algn="l" defTabSz="1422400">
            <a:lnSpc>
              <a:spcPct val="90000"/>
            </a:lnSpc>
            <a:spcBef>
              <a:spcPct val="0"/>
            </a:spcBef>
            <a:spcAft>
              <a:spcPct val="35000"/>
            </a:spcAft>
          </a:pPr>
          <a:r>
            <a:rPr lang="en-US" sz="3200" kern="1200" dirty="0" err="1" smtClean="0"/>
            <a:t>Tuyến</a:t>
          </a:r>
          <a:r>
            <a:rPr lang="en-US" sz="3200" kern="1200" dirty="0" smtClean="0"/>
            <a:t> </a:t>
          </a:r>
          <a:r>
            <a:rPr lang="en-US" sz="3200" kern="1200" dirty="0" err="1" smtClean="0"/>
            <a:t>ống</a:t>
          </a:r>
          <a:r>
            <a:rPr lang="en-US" sz="3200" kern="1200" dirty="0" smtClean="0"/>
            <a:t> – </a:t>
          </a:r>
          <a:r>
            <a:rPr lang="en-US" sz="3200" kern="1200" dirty="0" err="1" smtClean="0"/>
            <a:t>nhung</a:t>
          </a:r>
          <a:r>
            <a:rPr lang="en-US" sz="3200" kern="1200" dirty="0" smtClean="0"/>
            <a:t> </a:t>
          </a:r>
          <a:r>
            <a:rPr lang="en-US" sz="3200" kern="1200" dirty="0" err="1" smtClean="0"/>
            <a:t>mao</a:t>
          </a:r>
          <a:endParaRPr lang="en-US" sz="3200" kern="1200" dirty="0"/>
        </a:p>
        <a:p>
          <a:pPr marL="171450" lvl="1" indent="-171450" algn="l" defTabSz="711200">
            <a:lnSpc>
              <a:spcPct val="90000"/>
            </a:lnSpc>
            <a:spcBef>
              <a:spcPct val="0"/>
            </a:spcBef>
            <a:spcAft>
              <a:spcPct val="15000"/>
            </a:spcAft>
            <a:buChar char="••"/>
          </a:pPr>
          <a:r>
            <a:rPr lang="en-US" sz="1600" kern="1200" dirty="0" smtClean="0"/>
            <a:t>N</a:t>
          </a:r>
          <a:r>
            <a:rPr lang="vi-VN" sz="1600" kern="1200" dirty="0" smtClean="0"/>
            <a:t>guy cơ</a:t>
          </a:r>
          <a:r>
            <a:rPr lang="en-US" sz="1600" kern="1200" dirty="0" smtClean="0"/>
            <a:t> </a:t>
          </a:r>
          <a:r>
            <a:rPr lang="vi-VN" sz="1600" kern="1200" dirty="0" smtClean="0"/>
            <a:t>ác tính </a:t>
          </a:r>
          <a:r>
            <a:rPr lang="en-US" sz="1600" kern="1200" dirty="0" smtClean="0"/>
            <a:t> </a:t>
          </a:r>
          <a:r>
            <a:rPr lang="en-US" sz="1600" kern="1200" dirty="0" err="1" smtClean="0"/>
            <a:t>tùy</a:t>
          </a:r>
          <a:r>
            <a:rPr lang="en-US" sz="1600" kern="1200" dirty="0" smtClean="0"/>
            <a:t> </a:t>
          </a:r>
          <a:r>
            <a:rPr lang="en-US" sz="1600" kern="1200" dirty="0" err="1" smtClean="0"/>
            <a:t>thành</a:t>
          </a:r>
          <a:r>
            <a:rPr lang="en-US" sz="1600" kern="1200" dirty="0" smtClean="0"/>
            <a:t> </a:t>
          </a:r>
          <a:r>
            <a:rPr lang="en-US" sz="1600" kern="1200" dirty="0" err="1" smtClean="0"/>
            <a:t>phần</a:t>
          </a:r>
          <a:r>
            <a:rPr lang="en-US" sz="1600" kern="1200" dirty="0" smtClean="0"/>
            <a:t> </a:t>
          </a:r>
          <a:r>
            <a:rPr lang="en-US" sz="1600" kern="1200" dirty="0" err="1" smtClean="0"/>
            <a:t>nhung</a:t>
          </a:r>
          <a:r>
            <a:rPr lang="en-US" sz="1600" kern="1200" dirty="0" smtClean="0"/>
            <a:t> </a:t>
          </a:r>
          <a:r>
            <a:rPr lang="en-US" sz="1600" kern="1200" dirty="0" err="1" smtClean="0"/>
            <a:t>mao</a:t>
          </a:r>
          <a:r>
            <a:rPr lang="en-US" sz="1600" kern="1200" dirty="0" smtClean="0"/>
            <a:t> </a:t>
          </a:r>
          <a:r>
            <a:rPr lang="en-US" sz="1600" kern="1200" dirty="0" err="1" smtClean="0"/>
            <a:t>trong</a:t>
          </a:r>
          <a:r>
            <a:rPr lang="en-US" sz="1600" kern="1200" dirty="0" smtClean="0"/>
            <a:t> polyp</a:t>
          </a:r>
          <a:endParaRPr lang="en-US" sz="1600" kern="1200" dirty="0"/>
        </a:p>
        <a:p>
          <a:pPr marL="171450" lvl="1" indent="-171450" algn="l" defTabSz="711200">
            <a:lnSpc>
              <a:spcPct val="90000"/>
            </a:lnSpc>
            <a:spcBef>
              <a:spcPct val="0"/>
            </a:spcBef>
            <a:spcAft>
              <a:spcPct val="15000"/>
            </a:spcAft>
            <a:buChar char="••"/>
          </a:pPr>
          <a:r>
            <a:rPr lang="en-US" sz="1600" kern="1200" dirty="0" smtClean="0"/>
            <a:t>N</a:t>
          </a:r>
          <a:r>
            <a:rPr lang="vi-VN" sz="1600" kern="1200" dirty="0" smtClean="0"/>
            <a:t>guy cơ</a:t>
          </a:r>
          <a:r>
            <a:rPr lang="en-US" sz="1600" kern="1200" dirty="0" smtClean="0"/>
            <a:t> </a:t>
          </a:r>
          <a:r>
            <a:rPr lang="vi-VN" sz="1600" kern="1200" dirty="0" smtClean="0"/>
            <a:t>ác tính </a:t>
          </a:r>
          <a:r>
            <a:rPr lang="en-US" sz="1600" kern="1200" dirty="0" err="1" smtClean="0"/>
            <a:t>khi</a:t>
          </a:r>
          <a:r>
            <a:rPr lang="en-US" sz="1600" kern="1200" dirty="0" smtClean="0"/>
            <a:t> &gt;</a:t>
          </a:r>
          <a:r>
            <a:rPr lang="en-US" sz="1600" kern="1200" dirty="0" err="1" smtClean="0"/>
            <a:t>2cm</a:t>
          </a:r>
          <a:endParaRPr lang="en-US" sz="1600" kern="1200" dirty="0"/>
        </a:p>
      </dsp:txBody>
      <dsp:txXfrm rot="5400000">
        <a:off x="6204160" y="1188720"/>
        <a:ext cx="2884289" cy="3566160"/>
      </dsp:txXfrm>
    </dsp:sp>
    <dsp:sp modelId="{99ED7BBE-A951-4AED-AF95-31FFD4D68899}">
      <dsp:nvSpPr>
        <dsp:cNvPr id="0" name=""/>
        <dsp:cNvSpPr/>
      </dsp:nvSpPr>
      <dsp:spPr>
        <a:xfrm rot="16200000">
          <a:off x="7775116" y="1529655"/>
          <a:ext cx="5943600" cy="2884289"/>
        </a:xfrm>
        <a:prstGeom prst="flowChartManualOperation">
          <a:avLst/>
        </a:prstGeom>
        <a:solidFill>
          <a:schemeClr val="dk1"/>
        </a:solidFill>
        <a:ln w="26425" cap="flat" cmpd="sng" algn="ctr">
          <a:solidFill>
            <a:schemeClr val="dk1">
              <a:shade val="50000"/>
            </a:schemeClr>
          </a:solidFill>
          <a:prstDash val="solid"/>
        </a:ln>
        <a:effectLst/>
        <a:scene3d>
          <a:camera prst="orthographicFront"/>
          <a:lightRig rig="flat" dir="t"/>
        </a:scene3d>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03200" tIns="0" rIns="203200" bIns="0" numCol="1" spcCol="1270" anchor="ctr" anchorCtr="0">
          <a:noAutofit/>
        </a:bodyPr>
        <a:lstStyle/>
        <a:p>
          <a:pPr lvl="0" algn="ctr" defTabSz="1422400">
            <a:lnSpc>
              <a:spcPct val="90000"/>
            </a:lnSpc>
            <a:spcBef>
              <a:spcPct val="0"/>
            </a:spcBef>
            <a:spcAft>
              <a:spcPct val="35000"/>
            </a:spcAft>
          </a:pPr>
          <a:r>
            <a:rPr lang="en-US" sz="3200" kern="1200" dirty="0" err="1" smtClean="0">
              <a:solidFill>
                <a:schemeClr val="bg2">
                  <a:lumMod val="95000"/>
                  <a:lumOff val="5000"/>
                </a:schemeClr>
              </a:solidFill>
            </a:rPr>
            <a:t>Tuyến</a:t>
          </a:r>
          <a:r>
            <a:rPr lang="en-US" sz="3200" kern="1200" dirty="0" smtClean="0">
              <a:solidFill>
                <a:schemeClr val="bg2">
                  <a:lumMod val="95000"/>
                  <a:lumOff val="5000"/>
                </a:schemeClr>
              </a:solidFill>
            </a:rPr>
            <a:t> </a:t>
          </a:r>
          <a:r>
            <a:rPr lang="en-US" sz="3200" kern="1200" dirty="0" err="1" smtClean="0">
              <a:solidFill>
                <a:schemeClr val="bg2">
                  <a:lumMod val="95000"/>
                  <a:lumOff val="5000"/>
                </a:schemeClr>
              </a:solidFill>
            </a:rPr>
            <a:t>nhung</a:t>
          </a:r>
          <a:r>
            <a:rPr lang="en-US" sz="3200" kern="1200" dirty="0" smtClean="0">
              <a:solidFill>
                <a:schemeClr val="bg2">
                  <a:lumMod val="95000"/>
                  <a:lumOff val="5000"/>
                </a:schemeClr>
              </a:solidFill>
            </a:rPr>
            <a:t> </a:t>
          </a:r>
          <a:r>
            <a:rPr lang="en-US" sz="3200" kern="1200" dirty="0" err="1" smtClean="0">
              <a:solidFill>
                <a:schemeClr val="bg2">
                  <a:lumMod val="95000"/>
                  <a:lumOff val="5000"/>
                </a:schemeClr>
              </a:solidFill>
            </a:rPr>
            <a:t>mao</a:t>
          </a:r>
          <a:endParaRPr lang="en-US" sz="3200" kern="1200" dirty="0" smtClean="0">
            <a:solidFill>
              <a:schemeClr val="bg2">
                <a:lumMod val="95000"/>
                <a:lumOff val="5000"/>
              </a:schemeClr>
            </a:solidFill>
          </a:endParaRPr>
        </a:p>
        <a:p>
          <a:pPr lvl="0" algn="ctr" defTabSz="1422400">
            <a:lnSpc>
              <a:spcPct val="90000"/>
            </a:lnSpc>
            <a:spcBef>
              <a:spcPct val="0"/>
            </a:spcBef>
            <a:spcAft>
              <a:spcPct val="35000"/>
            </a:spcAft>
          </a:pPr>
          <a:endParaRPr lang="en-US" sz="2000" kern="1200" dirty="0" smtClean="0">
            <a:solidFill>
              <a:schemeClr val="bg2">
                <a:lumMod val="95000"/>
                <a:lumOff val="5000"/>
              </a:schemeClr>
            </a:solidFill>
          </a:endParaRPr>
        </a:p>
        <a:p>
          <a:pPr lvl="0" algn="l" defTabSz="1422400">
            <a:lnSpc>
              <a:spcPct val="90000"/>
            </a:lnSpc>
            <a:spcBef>
              <a:spcPct val="0"/>
            </a:spcBef>
            <a:spcAft>
              <a:spcPct val="35000"/>
            </a:spcAft>
          </a:pPr>
          <a:r>
            <a:rPr lang="en-US" sz="2000" kern="1200" dirty="0" err="1" smtClean="0">
              <a:solidFill>
                <a:schemeClr val="bg2">
                  <a:lumMod val="95000"/>
                  <a:lumOff val="5000"/>
                </a:schemeClr>
              </a:solidFill>
            </a:rPr>
            <a:t>Chủ</a:t>
          </a:r>
          <a:r>
            <a:rPr lang="en-US" sz="2000" kern="1200" dirty="0" smtClean="0">
              <a:solidFill>
                <a:schemeClr val="bg2">
                  <a:lumMod val="95000"/>
                  <a:lumOff val="5000"/>
                </a:schemeClr>
              </a:solidFill>
            </a:rPr>
            <a:t> </a:t>
          </a:r>
          <a:r>
            <a:rPr lang="en-US" sz="2000" kern="1200" dirty="0" err="1" smtClean="0">
              <a:solidFill>
                <a:schemeClr val="bg2">
                  <a:lumMod val="95000"/>
                  <a:lumOff val="5000"/>
                </a:schemeClr>
              </a:solidFill>
            </a:rPr>
            <a:t>yếu</a:t>
          </a:r>
          <a:r>
            <a:rPr lang="en-US" sz="2000" kern="1200" dirty="0" smtClean="0">
              <a:solidFill>
                <a:schemeClr val="bg2">
                  <a:lumMod val="95000"/>
                  <a:lumOff val="5000"/>
                </a:schemeClr>
              </a:solidFill>
            </a:rPr>
            <a:t> ở </a:t>
          </a:r>
          <a:r>
            <a:rPr lang="en-US" sz="2000" kern="1200" dirty="0" err="1" smtClean="0">
              <a:solidFill>
                <a:schemeClr val="bg2">
                  <a:lumMod val="95000"/>
                  <a:lumOff val="5000"/>
                </a:schemeClr>
              </a:solidFill>
            </a:rPr>
            <a:t>trực</a:t>
          </a:r>
          <a:r>
            <a:rPr lang="en-US" sz="2000" kern="1200" dirty="0" smtClean="0">
              <a:solidFill>
                <a:schemeClr val="bg2">
                  <a:lumMod val="95000"/>
                  <a:lumOff val="5000"/>
                </a:schemeClr>
              </a:solidFill>
            </a:rPr>
            <a:t> </a:t>
          </a:r>
          <a:r>
            <a:rPr lang="en-US" sz="2000" kern="1200" dirty="0" err="1" smtClean="0">
              <a:solidFill>
                <a:schemeClr val="bg2">
                  <a:lumMod val="95000"/>
                  <a:lumOff val="5000"/>
                </a:schemeClr>
              </a:solidFill>
            </a:rPr>
            <a:t>tràng</a:t>
          </a:r>
          <a:endParaRPr lang="en-US" sz="2000" kern="1200" dirty="0" smtClean="0">
            <a:solidFill>
              <a:schemeClr val="bg2">
                <a:lumMod val="95000"/>
                <a:lumOff val="5000"/>
              </a:schemeClr>
            </a:solidFill>
          </a:endParaRPr>
        </a:p>
        <a:p>
          <a:pPr lvl="0" algn="l" defTabSz="1422400">
            <a:lnSpc>
              <a:spcPct val="90000"/>
            </a:lnSpc>
            <a:spcBef>
              <a:spcPct val="0"/>
            </a:spcBef>
            <a:spcAft>
              <a:spcPct val="35000"/>
            </a:spcAft>
          </a:pPr>
          <a:r>
            <a:rPr lang="en-US" sz="2000" kern="1200" dirty="0" err="1" smtClean="0">
              <a:solidFill>
                <a:schemeClr val="bg2">
                  <a:lumMod val="95000"/>
                  <a:lumOff val="5000"/>
                </a:schemeClr>
              </a:solidFill>
            </a:rPr>
            <a:t>Không</a:t>
          </a:r>
          <a:r>
            <a:rPr lang="en-US" sz="2000" kern="1200" dirty="0" smtClean="0">
              <a:solidFill>
                <a:schemeClr val="bg2">
                  <a:lumMod val="95000"/>
                  <a:lumOff val="5000"/>
                </a:schemeClr>
              </a:solidFill>
            </a:rPr>
            <a:t> </a:t>
          </a:r>
          <a:r>
            <a:rPr lang="en-US" sz="2000" kern="1200" dirty="0" err="1" smtClean="0">
              <a:solidFill>
                <a:schemeClr val="bg2">
                  <a:lumMod val="95000"/>
                  <a:lumOff val="5000"/>
                </a:schemeClr>
              </a:solidFill>
            </a:rPr>
            <a:t>cuống</a:t>
          </a:r>
          <a:endParaRPr lang="en-US" sz="2000" kern="1200" dirty="0" smtClean="0">
            <a:solidFill>
              <a:schemeClr val="bg2">
                <a:lumMod val="95000"/>
                <a:lumOff val="5000"/>
              </a:schemeClr>
            </a:solidFill>
          </a:endParaRPr>
        </a:p>
        <a:p>
          <a:pPr lvl="0" algn="l" defTabSz="1422400">
            <a:lnSpc>
              <a:spcPct val="90000"/>
            </a:lnSpc>
            <a:spcBef>
              <a:spcPct val="0"/>
            </a:spcBef>
            <a:spcAft>
              <a:spcPct val="35000"/>
            </a:spcAft>
          </a:pPr>
          <a:r>
            <a:rPr lang="en-US" sz="2000" kern="1200" dirty="0" smtClean="0">
              <a:solidFill>
                <a:schemeClr val="bg2">
                  <a:lumMod val="95000"/>
                  <a:lumOff val="5000"/>
                </a:schemeClr>
              </a:solidFill>
            </a:rPr>
            <a:t>N</a:t>
          </a:r>
          <a:r>
            <a:rPr lang="vi-VN" sz="2000" kern="1200" dirty="0" smtClean="0">
              <a:solidFill>
                <a:schemeClr val="bg2">
                  <a:lumMod val="95000"/>
                  <a:lumOff val="5000"/>
                </a:schemeClr>
              </a:solidFill>
            </a:rPr>
            <a:t>guy cơ</a:t>
          </a:r>
          <a:r>
            <a:rPr lang="en-US" sz="2000" kern="1200" dirty="0" smtClean="0">
              <a:solidFill>
                <a:schemeClr val="bg2">
                  <a:lumMod val="95000"/>
                  <a:lumOff val="5000"/>
                </a:schemeClr>
              </a:solidFill>
            </a:rPr>
            <a:t> </a:t>
          </a:r>
          <a:r>
            <a:rPr lang="vi-VN" sz="2000" kern="1200" dirty="0" smtClean="0">
              <a:solidFill>
                <a:schemeClr val="bg2">
                  <a:lumMod val="95000"/>
                  <a:lumOff val="5000"/>
                </a:schemeClr>
              </a:solidFill>
            </a:rPr>
            <a:t>ác tính cao nhất</a:t>
          </a:r>
          <a:endParaRPr lang="en-US" sz="2000" kern="1200" dirty="0" smtClean="0">
            <a:solidFill>
              <a:schemeClr val="bg2">
                <a:lumMod val="95000"/>
                <a:lumOff val="5000"/>
              </a:schemeClr>
            </a:solidFill>
          </a:endParaRPr>
        </a:p>
        <a:p>
          <a:pPr lvl="0" algn="ctr" defTabSz="1422400">
            <a:lnSpc>
              <a:spcPct val="90000"/>
            </a:lnSpc>
            <a:spcBef>
              <a:spcPct val="0"/>
            </a:spcBef>
            <a:spcAft>
              <a:spcPct val="35000"/>
            </a:spcAft>
          </a:pPr>
          <a:endParaRPr lang="en-US" sz="2000" kern="1200" dirty="0"/>
        </a:p>
      </dsp:txBody>
      <dsp:txXfrm rot="5400000">
        <a:off x="9304771" y="1188720"/>
        <a:ext cx="2884289" cy="35661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D9C26-5D03-466A-83D7-30A281BDBAC9}">
      <dsp:nvSpPr>
        <dsp:cNvPr id="0" name=""/>
        <dsp:cNvSpPr/>
      </dsp:nvSpPr>
      <dsp:spPr>
        <a:xfrm>
          <a:off x="1905474" y="365760"/>
          <a:ext cx="4551680" cy="4551680"/>
        </a:xfrm>
        <a:prstGeom prst="pie">
          <a:avLst>
            <a:gd name="adj1" fmla="val 16200000"/>
            <a:gd name="adj2" fmla="val 180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err="1" smtClean="0"/>
            <a:t>Phẫu</a:t>
          </a:r>
          <a:r>
            <a:rPr lang="en-US" sz="3400" kern="1200" dirty="0" smtClean="0"/>
            <a:t> </a:t>
          </a:r>
          <a:r>
            <a:rPr lang="en-US" sz="3400" kern="1200" dirty="0" err="1" smtClean="0"/>
            <a:t>thuật</a:t>
          </a:r>
          <a:endParaRPr lang="en-US" sz="3400" kern="1200" dirty="0"/>
        </a:p>
      </dsp:txBody>
      <dsp:txXfrm>
        <a:off x="4380179" y="1205653"/>
        <a:ext cx="1544320" cy="1517226"/>
      </dsp:txXfrm>
    </dsp:sp>
    <dsp:sp modelId="{F33DA454-2F21-4828-8CD9-123AAD553E74}">
      <dsp:nvSpPr>
        <dsp:cNvPr id="0" name=""/>
        <dsp:cNvSpPr/>
      </dsp:nvSpPr>
      <dsp:spPr>
        <a:xfrm>
          <a:off x="1670845" y="501226"/>
          <a:ext cx="4551680" cy="4551680"/>
        </a:xfrm>
        <a:prstGeom prst="pie">
          <a:avLst>
            <a:gd name="adj1" fmla="val 1800000"/>
            <a:gd name="adj2" fmla="val 900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err="1" smtClean="0"/>
            <a:t>Liệu</a:t>
          </a:r>
          <a:r>
            <a:rPr lang="en-US" sz="3400" kern="1200" dirty="0" smtClean="0"/>
            <a:t> </a:t>
          </a:r>
          <a:r>
            <a:rPr lang="en-US" sz="3400" kern="1200" dirty="0" err="1" smtClean="0"/>
            <a:t>pháp</a:t>
          </a:r>
          <a:r>
            <a:rPr lang="en-US" sz="3400" kern="1200" dirty="0" smtClean="0"/>
            <a:t> </a:t>
          </a:r>
          <a:r>
            <a:rPr lang="en-US" sz="3400" kern="1200" dirty="0" err="1" smtClean="0"/>
            <a:t>trúng</a:t>
          </a:r>
          <a:r>
            <a:rPr lang="en-US" sz="3400" kern="1200" dirty="0" smtClean="0"/>
            <a:t> </a:t>
          </a:r>
          <a:r>
            <a:rPr lang="en-US" sz="3400" kern="1200" dirty="0" err="1" smtClean="0"/>
            <a:t>đích</a:t>
          </a:r>
          <a:endParaRPr lang="en-US" sz="3400" kern="1200" dirty="0"/>
        </a:p>
      </dsp:txBody>
      <dsp:txXfrm>
        <a:off x="2917139" y="3373120"/>
        <a:ext cx="2059093" cy="1408853"/>
      </dsp:txXfrm>
    </dsp:sp>
    <dsp:sp modelId="{E30CA0EF-9F02-46D9-933C-682E6796FE9D}">
      <dsp:nvSpPr>
        <dsp:cNvPr id="0" name=""/>
        <dsp:cNvSpPr/>
      </dsp:nvSpPr>
      <dsp:spPr>
        <a:xfrm>
          <a:off x="1670845" y="501226"/>
          <a:ext cx="4551680" cy="4551680"/>
        </a:xfrm>
        <a:prstGeom prst="pie">
          <a:avLst>
            <a:gd name="adj1" fmla="val 9000000"/>
            <a:gd name="adj2" fmla="val 1620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err="1" smtClean="0"/>
            <a:t>Hóa</a:t>
          </a:r>
          <a:r>
            <a:rPr lang="en-US" sz="3400" kern="1200" dirty="0" smtClean="0"/>
            <a:t> </a:t>
          </a:r>
          <a:r>
            <a:rPr lang="en-US" sz="3400" kern="1200" dirty="0" err="1" smtClean="0"/>
            <a:t>trị</a:t>
          </a:r>
          <a:endParaRPr lang="en-US" sz="3400" kern="1200" dirty="0"/>
        </a:p>
      </dsp:txBody>
      <dsp:txXfrm>
        <a:off x="2158525" y="1395306"/>
        <a:ext cx="1544320" cy="1517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F79BD-5A43-4CD7-808C-EADDAC374D47}">
      <dsp:nvSpPr>
        <dsp:cNvPr id="0" name=""/>
        <dsp:cNvSpPr/>
      </dsp:nvSpPr>
      <dsp:spPr>
        <a:xfrm>
          <a:off x="1687288" y="2003897"/>
          <a:ext cx="3204174" cy="1178362"/>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latin typeface="Arial" panose="020B0604020202020204" pitchFamily="34" charset="0"/>
              <a:cs typeface="Arial" panose="020B0604020202020204" pitchFamily="34" charset="0"/>
            </a:rPr>
            <a:t>Điều</a:t>
          </a:r>
          <a:r>
            <a:rPr lang="en-US" sz="2000" b="1" kern="1200" dirty="0" smtClean="0">
              <a:latin typeface="Arial" panose="020B0604020202020204" pitchFamily="34" charset="0"/>
              <a:cs typeface="Arial" panose="020B0604020202020204" pitchFamily="34" charset="0"/>
            </a:rPr>
            <a:t> </a:t>
          </a:r>
          <a:r>
            <a:rPr lang="en-US" sz="2000" b="1" kern="1200" dirty="0" err="1" smtClean="0">
              <a:latin typeface="Arial" panose="020B0604020202020204" pitchFamily="34" charset="0"/>
              <a:cs typeface="Arial" panose="020B0604020202020204" pitchFamily="34" charset="0"/>
            </a:rPr>
            <a:t>trị</a:t>
          </a:r>
          <a:r>
            <a:rPr lang="en-US" sz="2000" b="1" kern="1200" dirty="0" smtClean="0">
              <a:latin typeface="Arial" panose="020B0604020202020204" pitchFamily="34" charset="0"/>
              <a:cs typeface="Arial" panose="020B0604020202020204" pitchFamily="34" charset="0"/>
            </a:rPr>
            <a:t> K </a:t>
          </a:r>
          <a:r>
            <a:rPr lang="en-US" sz="2000" b="1" kern="1200" dirty="0" err="1" smtClean="0">
              <a:latin typeface="Arial" panose="020B0604020202020204" pitchFamily="34" charset="0"/>
              <a:cs typeface="Arial" panose="020B0604020202020204" pitchFamily="34" charset="0"/>
            </a:rPr>
            <a:t>đại</a:t>
          </a:r>
          <a:r>
            <a:rPr lang="en-US" sz="2000" b="1" kern="1200" dirty="0" smtClean="0">
              <a:latin typeface="Arial" panose="020B0604020202020204" pitchFamily="34" charset="0"/>
              <a:cs typeface="Arial" panose="020B0604020202020204" pitchFamily="34" charset="0"/>
            </a:rPr>
            <a:t> </a:t>
          </a:r>
          <a:r>
            <a:rPr lang="en-US" sz="2000" b="1" kern="1200" dirty="0" err="1" smtClean="0">
              <a:latin typeface="Arial" panose="020B0604020202020204" pitchFamily="34" charset="0"/>
              <a:cs typeface="Arial" panose="020B0604020202020204" pitchFamily="34" charset="0"/>
            </a:rPr>
            <a:t>tràng</a:t>
          </a:r>
          <a:endParaRPr lang="en-US" sz="2000" b="1" kern="1200" dirty="0">
            <a:latin typeface="Arial" panose="020B0604020202020204" pitchFamily="34" charset="0"/>
            <a:cs typeface="Arial" panose="020B0604020202020204" pitchFamily="34" charset="0"/>
          </a:endParaRPr>
        </a:p>
      </dsp:txBody>
      <dsp:txXfrm>
        <a:off x="1721801" y="2038410"/>
        <a:ext cx="3135148" cy="1109336"/>
      </dsp:txXfrm>
    </dsp:sp>
    <dsp:sp modelId="{CF0BB0EC-E610-4EAD-B202-565375B39BFB}">
      <dsp:nvSpPr>
        <dsp:cNvPr id="0" name=""/>
        <dsp:cNvSpPr/>
      </dsp:nvSpPr>
      <dsp:spPr>
        <a:xfrm rot="18012265">
          <a:off x="4595181" y="2066414"/>
          <a:ext cx="1192485" cy="22741"/>
        </a:xfrm>
        <a:custGeom>
          <a:avLst/>
          <a:gdLst/>
          <a:ahLst/>
          <a:cxnLst/>
          <a:rect l="0" t="0" r="0" b="0"/>
          <a:pathLst>
            <a:path>
              <a:moveTo>
                <a:pt x="0" y="11370"/>
              </a:moveTo>
              <a:lnTo>
                <a:pt x="1192485" y="11370"/>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5161612" y="2047972"/>
        <a:ext cx="59624" cy="59624"/>
      </dsp:txXfrm>
    </dsp:sp>
    <dsp:sp modelId="{504F38AB-0D8C-49D8-92C6-375ADAA4F84B}">
      <dsp:nvSpPr>
        <dsp:cNvPr id="0" name=""/>
        <dsp:cNvSpPr/>
      </dsp:nvSpPr>
      <dsp:spPr>
        <a:xfrm>
          <a:off x="5491386" y="1225538"/>
          <a:ext cx="1729630" cy="673904"/>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latin typeface="Arial" panose="020B0604020202020204" pitchFamily="34" charset="0"/>
              <a:cs typeface="Arial" panose="020B0604020202020204" pitchFamily="34" charset="0"/>
            </a:rPr>
            <a:t>Triệt</a:t>
          </a:r>
          <a:r>
            <a:rPr lang="en-US" sz="2000" b="1" kern="1200" dirty="0" smtClean="0">
              <a:latin typeface="Arial" panose="020B0604020202020204" pitchFamily="34" charset="0"/>
              <a:cs typeface="Arial" panose="020B0604020202020204" pitchFamily="34" charset="0"/>
            </a:rPr>
            <a:t> </a:t>
          </a:r>
          <a:r>
            <a:rPr lang="en-US" sz="2000" b="1" kern="1200" dirty="0" err="1" smtClean="0">
              <a:latin typeface="Arial" panose="020B0604020202020204" pitchFamily="34" charset="0"/>
              <a:cs typeface="Arial" panose="020B0604020202020204" pitchFamily="34" charset="0"/>
            </a:rPr>
            <a:t>để</a:t>
          </a:r>
          <a:endParaRPr lang="en-US" sz="2000" b="1" kern="1200" dirty="0">
            <a:latin typeface="Arial" panose="020B0604020202020204" pitchFamily="34" charset="0"/>
            <a:cs typeface="Arial" panose="020B0604020202020204" pitchFamily="34" charset="0"/>
          </a:endParaRPr>
        </a:p>
      </dsp:txBody>
      <dsp:txXfrm>
        <a:off x="5511124" y="1245276"/>
        <a:ext cx="1690154" cy="634428"/>
      </dsp:txXfrm>
    </dsp:sp>
    <dsp:sp modelId="{95F28090-6327-45B2-8A97-06402E609F2A}">
      <dsp:nvSpPr>
        <dsp:cNvPr id="0" name=""/>
        <dsp:cNvSpPr/>
      </dsp:nvSpPr>
      <dsp:spPr>
        <a:xfrm rot="17692822">
          <a:off x="6849870" y="969876"/>
          <a:ext cx="1281416" cy="22741"/>
        </a:xfrm>
        <a:custGeom>
          <a:avLst/>
          <a:gdLst/>
          <a:ahLst/>
          <a:cxnLst/>
          <a:rect l="0" t="0" r="0" b="0"/>
          <a:pathLst>
            <a:path>
              <a:moveTo>
                <a:pt x="0" y="11370"/>
              </a:moveTo>
              <a:lnTo>
                <a:pt x="1281416"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458543" y="949212"/>
        <a:ext cx="64070" cy="64070"/>
      </dsp:txXfrm>
    </dsp:sp>
    <dsp:sp modelId="{3C4EB5D9-CD88-4AA9-B016-AF7135FA32E8}">
      <dsp:nvSpPr>
        <dsp:cNvPr id="0" name=""/>
        <dsp:cNvSpPr/>
      </dsp:nvSpPr>
      <dsp:spPr>
        <a:xfrm>
          <a:off x="7760140" y="63052"/>
          <a:ext cx="3891584"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Cắt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đại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tràng</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phải</a:t>
          </a:r>
          <a:endParaRPr lang="en-US" sz="2000" kern="1200" dirty="0">
            <a:solidFill>
              <a:srgbClr val="FF0000"/>
            </a:solidFill>
            <a:latin typeface="Arial" panose="020B0604020202020204" pitchFamily="34" charset="0"/>
            <a:cs typeface="Arial" panose="020B0604020202020204" pitchFamily="34" charset="0"/>
          </a:endParaRPr>
        </a:p>
      </dsp:txBody>
      <dsp:txXfrm>
        <a:off x="7779878" y="82790"/>
        <a:ext cx="3852108" cy="634428"/>
      </dsp:txXfrm>
    </dsp:sp>
    <dsp:sp modelId="{601E324A-184D-4564-94BF-946BF8A4A56A}">
      <dsp:nvSpPr>
        <dsp:cNvPr id="0" name=""/>
        <dsp:cNvSpPr/>
      </dsp:nvSpPr>
      <dsp:spPr>
        <a:xfrm rot="19457599">
          <a:off x="7158611" y="1357372"/>
          <a:ext cx="663932" cy="22741"/>
        </a:xfrm>
        <a:custGeom>
          <a:avLst/>
          <a:gdLst/>
          <a:ahLst/>
          <a:cxnLst/>
          <a:rect l="0" t="0" r="0" b="0"/>
          <a:pathLst>
            <a:path>
              <a:moveTo>
                <a:pt x="0" y="11370"/>
              </a:moveTo>
              <a:lnTo>
                <a:pt x="663932"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473980" y="1352144"/>
        <a:ext cx="33196" cy="33196"/>
      </dsp:txXfrm>
    </dsp:sp>
    <dsp:sp modelId="{3FCCD4C6-0D26-4553-973B-420E66988C30}">
      <dsp:nvSpPr>
        <dsp:cNvPr id="0" name=""/>
        <dsp:cNvSpPr/>
      </dsp:nvSpPr>
      <dsp:spPr>
        <a:xfrm>
          <a:off x="7760140" y="838042"/>
          <a:ext cx="3895425"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Cắt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đại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tràng</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ngang</a:t>
          </a:r>
          <a:endParaRPr lang="en-US" sz="2000" kern="1200" dirty="0">
            <a:solidFill>
              <a:srgbClr val="FF0000"/>
            </a:solidFill>
            <a:latin typeface="Arial" panose="020B0604020202020204" pitchFamily="34" charset="0"/>
            <a:cs typeface="Arial" panose="020B0604020202020204" pitchFamily="34" charset="0"/>
          </a:endParaRPr>
        </a:p>
      </dsp:txBody>
      <dsp:txXfrm>
        <a:off x="7779878" y="857780"/>
        <a:ext cx="3855949" cy="634428"/>
      </dsp:txXfrm>
    </dsp:sp>
    <dsp:sp modelId="{9B18C263-DC27-4F43-B99C-39714A3E111D}">
      <dsp:nvSpPr>
        <dsp:cNvPr id="0" name=""/>
        <dsp:cNvSpPr/>
      </dsp:nvSpPr>
      <dsp:spPr>
        <a:xfrm rot="2142401">
          <a:off x="7158611" y="1744867"/>
          <a:ext cx="663932" cy="22741"/>
        </a:xfrm>
        <a:custGeom>
          <a:avLst/>
          <a:gdLst/>
          <a:ahLst/>
          <a:cxnLst/>
          <a:rect l="0" t="0" r="0" b="0"/>
          <a:pathLst>
            <a:path>
              <a:moveTo>
                <a:pt x="0" y="11370"/>
              </a:moveTo>
              <a:lnTo>
                <a:pt x="663932"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473980" y="1739639"/>
        <a:ext cx="33196" cy="33196"/>
      </dsp:txXfrm>
    </dsp:sp>
    <dsp:sp modelId="{9D0A1C10-D66A-4AC1-8A0E-7E13BE56DDB6}">
      <dsp:nvSpPr>
        <dsp:cNvPr id="0" name=""/>
        <dsp:cNvSpPr/>
      </dsp:nvSpPr>
      <dsp:spPr>
        <a:xfrm>
          <a:off x="7760140" y="1613033"/>
          <a:ext cx="3895425"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Cắt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đại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tràng</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trái</a:t>
          </a:r>
          <a:endParaRPr lang="en-US" sz="2000" kern="1200" dirty="0">
            <a:solidFill>
              <a:srgbClr val="FF0000"/>
            </a:solidFill>
            <a:latin typeface="Arial" panose="020B0604020202020204" pitchFamily="34" charset="0"/>
            <a:cs typeface="Arial" panose="020B0604020202020204" pitchFamily="34" charset="0"/>
          </a:endParaRPr>
        </a:p>
      </dsp:txBody>
      <dsp:txXfrm>
        <a:off x="7779878" y="1632771"/>
        <a:ext cx="3855949" cy="634428"/>
      </dsp:txXfrm>
    </dsp:sp>
    <dsp:sp modelId="{85EAEC25-D463-4001-A29C-7BCC7073412C}">
      <dsp:nvSpPr>
        <dsp:cNvPr id="0" name=""/>
        <dsp:cNvSpPr/>
      </dsp:nvSpPr>
      <dsp:spPr>
        <a:xfrm rot="3907178">
          <a:off x="6849870" y="2132362"/>
          <a:ext cx="1281416" cy="22741"/>
        </a:xfrm>
        <a:custGeom>
          <a:avLst/>
          <a:gdLst/>
          <a:ahLst/>
          <a:cxnLst/>
          <a:rect l="0" t="0" r="0" b="0"/>
          <a:pathLst>
            <a:path>
              <a:moveTo>
                <a:pt x="0" y="11370"/>
              </a:moveTo>
              <a:lnTo>
                <a:pt x="1281416"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458543" y="2111697"/>
        <a:ext cx="64070" cy="64070"/>
      </dsp:txXfrm>
    </dsp:sp>
    <dsp:sp modelId="{23A939F1-EEF8-4DC8-AB32-C12A2F796344}">
      <dsp:nvSpPr>
        <dsp:cNvPr id="0" name=""/>
        <dsp:cNvSpPr/>
      </dsp:nvSpPr>
      <dsp:spPr>
        <a:xfrm>
          <a:off x="7760140" y="2388023"/>
          <a:ext cx="3895425"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Cắt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đại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tràng</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chậu</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hông</a:t>
          </a:r>
          <a:endParaRPr lang="en-US" sz="2000" kern="1200" dirty="0">
            <a:solidFill>
              <a:srgbClr val="FF0000"/>
            </a:solidFill>
            <a:latin typeface="Arial" panose="020B0604020202020204" pitchFamily="34" charset="0"/>
            <a:cs typeface="Arial" panose="020B0604020202020204" pitchFamily="34" charset="0"/>
          </a:endParaRPr>
        </a:p>
      </dsp:txBody>
      <dsp:txXfrm>
        <a:off x="7779878" y="2407761"/>
        <a:ext cx="3855949" cy="634428"/>
      </dsp:txXfrm>
    </dsp:sp>
    <dsp:sp modelId="{B5EF6C19-91EC-4BF8-B71F-199C4A49E6B1}">
      <dsp:nvSpPr>
        <dsp:cNvPr id="0" name=""/>
        <dsp:cNvSpPr/>
      </dsp:nvSpPr>
      <dsp:spPr>
        <a:xfrm rot="4222125">
          <a:off x="4298589" y="3422647"/>
          <a:ext cx="1785670" cy="22741"/>
        </a:xfrm>
        <a:custGeom>
          <a:avLst/>
          <a:gdLst/>
          <a:ahLst/>
          <a:cxnLst/>
          <a:rect l="0" t="0" r="0" b="0"/>
          <a:pathLst>
            <a:path>
              <a:moveTo>
                <a:pt x="0" y="11370"/>
              </a:moveTo>
              <a:lnTo>
                <a:pt x="1785670" y="11370"/>
              </a:lnTo>
            </a:path>
          </a:pathLst>
        </a:custGeom>
        <a:noFill/>
        <a:ln w="2642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5146782" y="3389376"/>
        <a:ext cx="89283" cy="89283"/>
      </dsp:txXfrm>
    </dsp:sp>
    <dsp:sp modelId="{F14302A9-E4BA-4675-9491-C944BEE2CF40}">
      <dsp:nvSpPr>
        <dsp:cNvPr id="0" name=""/>
        <dsp:cNvSpPr/>
      </dsp:nvSpPr>
      <dsp:spPr>
        <a:xfrm>
          <a:off x="5491386" y="3938004"/>
          <a:ext cx="1804555" cy="673904"/>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latin typeface="Arial" panose="020B0604020202020204" pitchFamily="34" charset="0"/>
              <a:cs typeface="Arial" panose="020B0604020202020204" pitchFamily="34" charset="0"/>
            </a:rPr>
            <a:t>Tạm</a:t>
          </a:r>
          <a:r>
            <a:rPr lang="en-US" sz="2000" b="1" kern="1200" dirty="0" smtClean="0">
              <a:latin typeface="Arial" panose="020B0604020202020204" pitchFamily="34" charset="0"/>
              <a:cs typeface="Arial" panose="020B0604020202020204" pitchFamily="34" charset="0"/>
            </a:rPr>
            <a:t> </a:t>
          </a:r>
          <a:r>
            <a:rPr lang="en-US" sz="2000" b="1" kern="1200" dirty="0" err="1" smtClean="0">
              <a:latin typeface="Arial" panose="020B0604020202020204" pitchFamily="34" charset="0"/>
              <a:cs typeface="Arial" panose="020B0604020202020204" pitchFamily="34" charset="0"/>
            </a:rPr>
            <a:t>bợ</a:t>
          </a:r>
          <a:endParaRPr lang="en-US" sz="2000" b="1" kern="1200" dirty="0">
            <a:latin typeface="Arial" panose="020B0604020202020204" pitchFamily="34" charset="0"/>
            <a:cs typeface="Arial" panose="020B0604020202020204" pitchFamily="34" charset="0"/>
          </a:endParaRPr>
        </a:p>
      </dsp:txBody>
      <dsp:txXfrm>
        <a:off x="5511124" y="3957742"/>
        <a:ext cx="1765079" cy="634428"/>
      </dsp:txXfrm>
    </dsp:sp>
    <dsp:sp modelId="{16682D42-8C9C-451E-90BB-FBF9FF78F463}">
      <dsp:nvSpPr>
        <dsp:cNvPr id="0" name=""/>
        <dsp:cNvSpPr/>
      </dsp:nvSpPr>
      <dsp:spPr>
        <a:xfrm rot="18289469">
          <a:off x="7093469" y="3876090"/>
          <a:ext cx="944068" cy="22741"/>
        </a:xfrm>
        <a:custGeom>
          <a:avLst/>
          <a:gdLst/>
          <a:ahLst/>
          <a:cxnLst/>
          <a:rect l="0" t="0" r="0" b="0"/>
          <a:pathLst>
            <a:path>
              <a:moveTo>
                <a:pt x="0" y="11370"/>
              </a:moveTo>
              <a:lnTo>
                <a:pt x="944068"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541901" y="3863859"/>
        <a:ext cx="47203" cy="47203"/>
      </dsp:txXfrm>
    </dsp:sp>
    <dsp:sp modelId="{D57099BD-8480-4D9F-919F-81A5FDC66D0A}">
      <dsp:nvSpPr>
        <dsp:cNvPr id="0" name=""/>
        <dsp:cNvSpPr/>
      </dsp:nvSpPr>
      <dsp:spPr>
        <a:xfrm>
          <a:off x="7835065" y="3163014"/>
          <a:ext cx="3774513"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Phẫu</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thuật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làm</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sạch</a:t>
          </a:r>
          <a:endParaRPr lang="en-US" sz="2000" kern="1200" dirty="0">
            <a:solidFill>
              <a:srgbClr val="FF0000"/>
            </a:solidFill>
            <a:latin typeface="Arial" panose="020B0604020202020204" pitchFamily="34" charset="0"/>
            <a:cs typeface="Arial" panose="020B0604020202020204" pitchFamily="34" charset="0"/>
          </a:endParaRPr>
        </a:p>
      </dsp:txBody>
      <dsp:txXfrm>
        <a:off x="7854803" y="3182752"/>
        <a:ext cx="3735037" cy="634428"/>
      </dsp:txXfrm>
    </dsp:sp>
    <dsp:sp modelId="{1796813E-C4FB-4364-A996-3091E70F6C90}">
      <dsp:nvSpPr>
        <dsp:cNvPr id="0" name=""/>
        <dsp:cNvSpPr/>
      </dsp:nvSpPr>
      <dsp:spPr>
        <a:xfrm>
          <a:off x="7295941" y="4263586"/>
          <a:ext cx="539123" cy="22741"/>
        </a:xfrm>
        <a:custGeom>
          <a:avLst/>
          <a:gdLst/>
          <a:ahLst/>
          <a:cxnLst/>
          <a:rect l="0" t="0" r="0" b="0"/>
          <a:pathLst>
            <a:path>
              <a:moveTo>
                <a:pt x="0" y="11370"/>
              </a:moveTo>
              <a:lnTo>
                <a:pt x="539123"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552025" y="4261478"/>
        <a:ext cx="26956" cy="26956"/>
      </dsp:txXfrm>
    </dsp:sp>
    <dsp:sp modelId="{E6E92255-C824-4C7E-B58C-331DC871DD9B}">
      <dsp:nvSpPr>
        <dsp:cNvPr id="0" name=""/>
        <dsp:cNvSpPr/>
      </dsp:nvSpPr>
      <dsp:spPr>
        <a:xfrm>
          <a:off x="7835065" y="3938004"/>
          <a:ext cx="3774513"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Nối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tắt</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đoạn</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trên</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và</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dưới</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khối</a:t>
          </a:r>
          <a:r>
            <a:rPr lang="en-US" sz="2000" kern="1200" dirty="0" smtClean="0">
              <a:solidFill>
                <a:srgbClr val="FF0000"/>
              </a:solidFill>
              <a:latin typeface="Arial" panose="020B0604020202020204" pitchFamily="34" charset="0"/>
              <a:cs typeface="Arial" panose="020B0604020202020204" pitchFamily="34" charset="0"/>
            </a:rPr>
            <a:t> u</a:t>
          </a:r>
          <a:endParaRPr lang="en-US" sz="2000" kern="1200" dirty="0">
            <a:solidFill>
              <a:srgbClr val="FF0000"/>
            </a:solidFill>
            <a:latin typeface="Arial" panose="020B0604020202020204" pitchFamily="34" charset="0"/>
            <a:cs typeface="Arial" panose="020B0604020202020204" pitchFamily="34" charset="0"/>
          </a:endParaRPr>
        </a:p>
      </dsp:txBody>
      <dsp:txXfrm>
        <a:off x="7854803" y="3957742"/>
        <a:ext cx="3735037" cy="634428"/>
      </dsp:txXfrm>
    </dsp:sp>
    <dsp:sp modelId="{728A16FC-78B5-4257-A756-7E997A63ACE6}">
      <dsp:nvSpPr>
        <dsp:cNvPr id="0" name=""/>
        <dsp:cNvSpPr/>
      </dsp:nvSpPr>
      <dsp:spPr>
        <a:xfrm rot="3195262">
          <a:off x="7114929" y="4624630"/>
          <a:ext cx="901147" cy="22741"/>
        </a:xfrm>
        <a:custGeom>
          <a:avLst/>
          <a:gdLst/>
          <a:ahLst/>
          <a:cxnLst/>
          <a:rect l="0" t="0" r="0" b="0"/>
          <a:pathLst>
            <a:path>
              <a:moveTo>
                <a:pt x="0" y="11370"/>
              </a:moveTo>
              <a:lnTo>
                <a:pt x="901147" y="11370"/>
              </a:lnTo>
            </a:path>
          </a:pathLst>
        </a:custGeom>
        <a:noFill/>
        <a:ln w="2642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7542974" y="4613472"/>
        <a:ext cx="45057" cy="45057"/>
      </dsp:txXfrm>
    </dsp:sp>
    <dsp:sp modelId="{AE715EBC-9598-4CAB-8AAA-7E624F8CAB61}">
      <dsp:nvSpPr>
        <dsp:cNvPr id="0" name=""/>
        <dsp:cNvSpPr/>
      </dsp:nvSpPr>
      <dsp:spPr>
        <a:xfrm>
          <a:off x="7835065" y="4660093"/>
          <a:ext cx="3774553" cy="673904"/>
        </a:xfrm>
        <a:prstGeom prst="roundRect">
          <a:avLst>
            <a:gd name="adj" fmla="val 10000"/>
          </a:avLst>
        </a:prstGeom>
        <a:solidFill>
          <a:schemeClr val="l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FF0000"/>
              </a:solidFill>
              <a:latin typeface="Arial" panose="020B0604020202020204" pitchFamily="34" charset="0"/>
              <a:cs typeface="Arial" panose="020B0604020202020204" pitchFamily="34" charset="0"/>
            </a:rPr>
            <a:t>Hậu</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môn</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nhân</a:t>
          </a:r>
          <a:r>
            <a:rPr lang="en-US" sz="2000" kern="1200" dirty="0" smtClean="0">
              <a:solidFill>
                <a:srgbClr val="FF0000"/>
              </a:solidFill>
              <a:latin typeface="Arial" panose="020B0604020202020204" pitchFamily="34" charset="0"/>
              <a:cs typeface="Arial" panose="020B0604020202020204" pitchFamily="34" charset="0"/>
            </a:rPr>
            <a:t> </a:t>
          </a:r>
          <a:r>
            <a:rPr lang="en-US" sz="2000" kern="1200" dirty="0" err="1" smtClean="0">
              <a:solidFill>
                <a:srgbClr val="FF0000"/>
              </a:solidFill>
              <a:latin typeface="Arial" panose="020B0604020202020204" pitchFamily="34" charset="0"/>
              <a:cs typeface="Arial" panose="020B0604020202020204" pitchFamily="34" charset="0"/>
            </a:rPr>
            <a:t>tạo</a:t>
          </a:r>
          <a:endParaRPr lang="en-US" sz="2000" kern="1200" dirty="0">
            <a:solidFill>
              <a:srgbClr val="FF0000"/>
            </a:solidFill>
            <a:latin typeface="Arial" panose="020B0604020202020204" pitchFamily="34" charset="0"/>
            <a:cs typeface="Arial" panose="020B0604020202020204" pitchFamily="34" charset="0"/>
          </a:endParaRPr>
        </a:p>
      </dsp:txBody>
      <dsp:txXfrm>
        <a:off x="7854803" y="4679831"/>
        <a:ext cx="3735077" cy="6344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A0067-7CC8-4F29-A875-A5BFAD5E9BD8}">
      <dsp:nvSpPr>
        <dsp:cNvPr id="0" name=""/>
        <dsp:cNvSpPr/>
      </dsp:nvSpPr>
      <dsp:spPr>
        <a:xfrm>
          <a:off x="4581625" y="0"/>
          <a:ext cx="6872438" cy="1490236"/>
        </a:xfrm>
        <a:prstGeom prst="rightArrow">
          <a:avLst>
            <a:gd name="adj1" fmla="val 75000"/>
            <a:gd name="adj2" fmla="val 50000"/>
          </a:avLst>
        </a:prstGeom>
        <a:solidFill>
          <a:schemeClr val="accent2">
            <a:lumMod val="60000"/>
            <a:lumOff val="40000"/>
            <a:alpha val="90000"/>
          </a:schemeClr>
        </a:solidFill>
        <a:ln w="2642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err="1" smtClean="0">
              <a:latin typeface="Arial" panose="020B0604020202020204" pitchFamily="34" charset="0"/>
              <a:cs typeface="Arial" panose="020B0604020202020204" pitchFamily="34" charset="0"/>
            </a:rPr>
            <a:t>Cắt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bỏ</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đoạn</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ĐT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có</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khối</a:t>
          </a:r>
          <a:r>
            <a:rPr lang="en-US" sz="2600" kern="1200" dirty="0" smtClean="0">
              <a:latin typeface="Arial" panose="020B0604020202020204" pitchFamily="34" charset="0"/>
              <a:cs typeface="Arial" panose="020B0604020202020204" pitchFamily="34" charset="0"/>
            </a:rPr>
            <a:t> u</a:t>
          </a:r>
          <a:endParaRPr lang="en-US" sz="2600" kern="1200" dirty="0">
            <a:latin typeface="Arial" panose="020B0604020202020204" pitchFamily="34" charset="0"/>
            <a:cs typeface="Arial" panose="020B0604020202020204" pitchFamily="34" charset="0"/>
          </a:endParaRPr>
        </a:p>
        <a:p>
          <a:pPr marL="228600" lvl="1" indent="-228600" algn="l" defTabSz="1155700">
            <a:lnSpc>
              <a:spcPct val="90000"/>
            </a:lnSpc>
            <a:spcBef>
              <a:spcPct val="0"/>
            </a:spcBef>
            <a:spcAft>
              <a:spcPct val="15000"/>
            </a:spcAft>
            <a:buChar char="••"/>
          </a:pPr>
          <a:r>
            <a:rPr lang="en-US" sz="2600" kern="1200" dirty="0" err="1" smtClean="0">
              <a:latin typeface="Arial" panose="020B0604020202020204" pitchFamily="34" charset="0"/>
              <a:cs typeface="Arial" panose="020B0604020202020204" pitchFamily="34" charset="0"/>
            </a:rPr>
            <a:t>Trên</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và</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dưới</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khối</a:t>
          </a:r>
          <a:r>
            <a:rPr lang="en-US" sz="2600" kern="1200" dirty="0" smtClean="0">
              <a:latin typeface="Arial" panose="020B0604020202020204" pitchFamily="34" charset="0"/>
              <a:cs typeface="Arial" panose="020B0604020202020204" pitchFamily="34" charset="0"/>
            </a:rPr>
            <a:t> u </a:t>
          </a:r>
          <a:r>
            <a:rPr lang="en-US" sz="2600" kern="1200" dirty="0" err="1" smtClean="0">
              <a:latin typeface="Arial" panose="020B0604020202020204" pitchFamily="34" charset="0"/>
              <a:cs typeface="Arial" panose="020B0604020202020204" pitchFamily="34" charset="0"/>
            </a:rPr>
            <a:t>5cm</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không</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cần</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cắt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rộng</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rãi</a:t>
          </a:r>
          <a:r>
            <a:rPr lang="en-US" sz="2600" kern="1200" dirty="0" smtClean="0">
              <a:latin typeface="Arial" panose="020B0604020202020204" pitchFamily="34" charset="0"/>
              <a:cs typeface="Arial" panose="020B0604020202020204" pitchFamily="34" charset="0"/>
            </a:rPr>
            <a:t>)</a:t>
          </a:r>
          <a:endParaRPr lang="en-US" sz="2600" kern="1200" dirty="0">
            <a:latin typeface="Arial" panose="020B0604020202020204" pitchFamily="34" charset="0"/>
            <a:cs typeface="Arial" panose="020B0604020202020204" pitchFamily="34" charset="0"/>
          </a:endParaRPr>
        </a:p>
      </dsp:txBody>
      <dsp:txXfrm>
        <a:off x="4581625" y="186280"/>
        <a:ext cx="6313600" cy="1117677"/>
      </dsp:txXfrm>
    </dsp:sp>
    <dsp:sp modelId="{93A4172C-C1E1-41C9-859A-C36E57983DD5}">
      <dsp:nvSpPr>
        <dsp:cNvPr id="0" name=""/>
        <dsp:cNvSpPr/>
      </dsp:nvSpPr>
      <dsp:spPr>
        <a:xfrm>
          <a:off x="0" y="0"/>
          <a:ext cx="4581625" cy="1490236"/>
        </a:xfrm>
        <a:prstGeom prst="roundRect">
          <a:avLst/>
        </a:prstGeom>
        <a:solidFill>
          <a:srgbClr val="78D917"/>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err="1" smtClean="0">
              <a:latin typeface="Arial" panose="020B0604020202020204" pitchFamily="34" charset="0"/>
              <a:cs typeface="Arial" panose="020B0604020202020204" pitchFamily="34" charset="0"/>
            </a:rPr>
            <a:t>Phẫu</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thuật</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làm</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sạch</a:t>
          </a:r>
          <a:endParaRPr lang="en-US" sz="3000" kern="1200" dirty="0">
            <a:latin typeface="Arial" panose="020B0604020202020204" pitchFamily="34" charset="0"/>
            <a:cs typeface="Arial" panose="020B0604020202020204" pitchFamily="34" charset="0"/>
          </a:endParaRPr>
        </a:p>
      </dsp:txBody>
      <dsp:txXfrm>
        <a:off x="72747" y="72747"/>
        <a:ext cx="4436131" cy="1344742"/>
      </dsp:txXfrm>
    </dsp:sp>
    <dsp:sp modelId="{59999822-874E-43DF-BA67-0F94F39716E2}">
      <dsp:nvSpPr>
        <dsp:cNvPr id="0" name=""/>
        <dsp:cNvSpPr/>
      </dsp:nvSpPr>
      <dsp:spPr>
        <a:xfrm>
          <a:off x="4581625" y="1639259"/>
          <a:ext cx="6872438" cy="1490236"/>
        </a:xfrm>
        <a:prstGeom prst="rightArrow">
          <a:avLst>
            <a:gd name="adj1" fmla="val 75000"/>
            <a:gd name="adj2" fmla="val 50000"/>
          </a:avLst>
        </a:prstGeom>
        <a:solidFill>
          <a:schemeClr val="accent2">
            <a:lumMod val="40000"/>
            <a:lumOff val="60000"/>
            <a:alpha val="90000"/>
          </a:schemeClr>
        </a:solidFill>
        <a:ln w="26425" cap="flat" cmpd="sng" algn="ctr">
          <a:solidFill>
            <a:schemeClr val="accent2">
              <a:tint val="40000"/>
              <a:alpha val="90000"/>
              <a:hueOff val="-4347535"/>
              <a:satOff val="-5071"/>
              <a:lumOff val="-8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err="1" smtClean="0">
              <a:latin typeface="Arial" panose="020B0604020202020204" pitchFamily="34" charset="0"/>
              <a:cs typeface="Arial" panose="020B0604020202020204" pitchFamily="34" charset="0"/>
            </a:rPr>
            <a:t>Nối</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hồi</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tràng-ĐT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ngang</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bên-bên</a:t>
          </a:r>
          <a:endParaRPr lang="en-US" sz="2600" kern="1200" dirty="0" smtClean="0">
            <a:latin typeface="Arial" panose="020B0604020202020204" pitchFamily="34" charset="0"/>
            <a:cs typeface="Arial" panose="020B0604020202020204" pitchFamily="34" charset="0"/>
          </a:endParaRPr>
        </a:p>
        <a:p>
          <a:pPr marL="228600" lvl="1" indent="-228600" algn="l" defTabSz="1155700">
            <a:lnSpc>
              <a:spcPct val="90000"/>
            </a:lnSpc>
            <a:spcBef>
              <a:spcPct val="0"/>
            </a:spcBef>
            <a:spcAft>
              <a:spcPct val="15000"/>
            </a:spcAft>
            <a:buChar char="••"/>
          </a:pPr>
          <a:r>
            <a:rPr lang="en-US" sz="2600" kern="1200" dirty="0" err="1" smtClean="0">
              <a:latin typeface="Arial" panose="020B0604020202020204" pitchFamily="34" charset="0"/>
              <a:cs typeface="Arial" panose="020B0604020202020204" pitchFamily="34" charset="0"/>
            </a:rPr>
            <a:t>Nối</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ĐT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ngang-ĐT</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chậu</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hông</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bên-bên</a:t>
          </a:r>
          <a:endParaRPr lang="en-US" sz="2600" kern="1200" dirty="0">
            <a:latin typeface="Arial" panose="020B0604020202020204" pitchFamily="34" charset="0"/>
            <a:cs typeface="Arial" panose="020B0604020202020204" pitchFamily="34" charset="0"/>
          </a:endParaRPr>
        </a:p>
      </dsp:txBody>
      <dsp:txXfrm>
        <a:off x="4581625" y="1825539"/>
        <a:ext cx="6313600" cy="1117677"/>
      </dsp:txXfrm>
    </dsp:sp>
    <dsp:sp modelId="{A109744C-6695-43AC-B9F7-E77A171B1C21}">
      <dsp:nvSpPr>
        <dsp:cNvPr id="0" name=""/>
        <dsp:cNvSpPr/>
      </dsp:nvSpPr>
      <dsp:spPr>
        <a:xfrm>
          <a:off x="0" y="1639259"/>
          <a:ext cx="4581625" cy="1490236"/>
        </a:xfrm>
        <a:prstGeom prst="roundRect">
          <a:avLst/>
        </a:prstGeom>
        <a:solidFill>
          <a:schemeClr val="accent2">
            <a:hueOff val="-4533601"/>
            <a:satOff val="2618"/>
            <a:lumOff val="-4804"/>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err="1" smtClean="0">
              <a:latin typeface="Arial" panose="020B0604020202020204" pitchFamily="34" charset="0"/>
              <a:cs typeface="Arial" panose="020B0604020202020204" pitchFamily="34" charset="0"/>
            </a:rPr>
            <a:t>Nối</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tắt</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đoạn</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trên</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và</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dưới</a:t>
          </a:r>
          <a:r>
            <a:rPr lang="en-US" sz="3000" kern="1200" dirty="0" smtClean="0">
              <a:latin typeface="Arial" panose="020B0604020202020204" pitchFamily="34" charset="0"/>
              <a:cs typeface="Arial" panose="020B0604020202020204" pitchFamily="34" charset="0"/>
            </a:rPr>
            <a:t> </a:t>
          </a:r>
          <a:r>
            <a:rPr lang="en-US" sz="3000" kern="1200" dirty="0" err="1" smtClean="0">
              <a:latin typeface="Arial" panose="020B0604020202020204" pitchFamily="34" charset="0"/>
              <a:cs typeface="Arial" panose="020B0604020202020204" pitchFamily="34" charset="0"/>
            </a:rPr>
            <a:t>khối</a:t>
          </a:r>
          <a:r>
            <a:rPr lang="en-US" sz="3000" kern="1200" dirty="0" smtClean="0">
              <a:latin typeface="Arial" panose="020B0604020202020204" pitchFamily="34" charset="0"/>
              <a:cs typeface="Arial" panose="020B0604020202020204" pitchFamily="34" charset="0"/>
            </a:rPr>
            <a:t> u</a:t>
          </a:r>
          <a:endParaRPr lang="en-US" sz="3000" kern="1200" dirty="0">
            <a:latin typeface="Arial" panose="020B0604020202020204" pitchFamily="34" charset="0"/>
            <a:cs typeface="Arial" panose="020B0604020202020204" pitchFamily="34" charset="0"/>
          </a:endParaRPr>
        </a:p>
      </dsp:txBody>
      <dsp:txXfrm>
        <a:off x="72747" y="1712006"/>
        <a:ext cx="4436131" cy="1344742"/>
      </dsp:txXfrm>
    </dsp:sp>
    <dsp:sp modelId="{778C1F09-ADAF-4819-A37A-49F9FBD8E182}">
      <dsp:nvSpPr>
        <dsp:cNvPr id="0" name=""/>
        <dsp:cNvSpPr/>
      </dsp:nvSpPr>
      <dsp:spPr>
        <a:xfrm>
          <a:off x="4581625" y="3278519"/>
          <a:ext cx="6872438" cy="1490236"/>
        </a:xfrm>
        <a:prstGeom prst="rightArrow">
          <a:avLst>
            <a:gd name="adj1" fmla="val 75000"/>
            <a:gd name="adj2" fmla="val 50000"/>
          </a:avLst>
        </a:prstGeom>
        <a:solidFill>
          <a:schemeClr val="accent2">
            <a:lumMod val="20000"/>
            <a:lumOff val="80000"/>
            <a:alpha val="90000"/>
          </a:schemeClr>
        </a:solidFill>
        <a:ln w="26425" cap="flat" cmpd="sng" algn="ctr">
          <a:solidFill>
            <a:schemeClr val="bg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endParaRPr lang="en-US" sz="2600" kern="1200" dirty="0">
            <a:latin typeface="Arial" panose="020B0604020202020204" pitchFamily="34" charset="0"/>
            <a:cs typeface="Arial" panose="020B0604020202020204" pitchFamily="34" charset="0"/>
          </a:endParaRPr>
        </a:p>
        <a:p>
          <a:pPr marL="228600" lvl="1" indent="-228600" algn="l" defTabSz="1155700">
            <a:lnSpc>
              <a:spcPct val="90000"/>
            </a:lnSpc>
            <a:spcBef>
              <a:spcPct val="0"/>
            </a:spcBef>
            <a:spcAft>
              <a:spcPct val="15000"/>
            </a:spcAft>
            <a:buChar char="••"/>
          </a:pPr>
          <a:r>
            <a:rPr lang="en-US" sz="2600" kern="1200" dirty="0" err="1" smtClean="0">
              <a:latin typeface="Arial" panose="020B0604020202020204" pitchFamily="34" charset="0"/>
              <a:cs typeface="Arial" panose="020B0604020202020204" pitchFamily="34" charset="0"/>
            </a:rPr>
            <a:t>Trên</a:t>
          </a:r>
          <a:r>
            <a:rPr lang="en-US" sz="2600" kern="1200" dirty="0" smtClean="0">
              <a:latin typeface="Arial" panose="020B0604020202020204" pitchFamily="34" charset="0"/>
              <a:cs typeface="Arial" panose="020B0604020202020204" pitchFamily="34" charset="0"/>
            </a:rPr>
            <a:t> </a:t>
          </a:r>
          <a:r>
            <a:rPr lang="en-US" sz="2600" kern="1200" dirty="0" err="1" smtClean="0">
              <a:latin typeface="Arial" panose="020B0604020202020204" pitchFamily="34" charset="0"/>
              <a:cs typeface="Arial" panose="020B0604020202020204" pitchFamily="34" charset="0"/>
            </a:rPr>
            <a:t>khối</a:t>
          </a:r>
          <a:r>
            <a:rPr lang="en-US" sz="2600" kern="1200" dirty="0" smtClean="0">
              <a:latin typeface="Arial" panose="020B0604020202020204" pitchFamily="34" charset="0"/>
              <a:cs typeface="Arial" panose="020B0604020202020204" pitchFamily="34" charset="0"/>
            </a:rPr>
            <a:t> u</a:t>
          </a:r>
          <a:endParaRPr lang="en-US" sz="2600" kern="1200" dirty="0">
            <a:latin typeface="Arial" panose="020B0604020202020204" pitchFamily="34" charset="0"/>
            <a:cs typeface="Arial" panose="020B0604020202020204" pitchFamily="34" charset="0"/>
          </a:endParaRPr>
        </a:p>
      </dsp:txBody>
      <dsp:txXfrm>
        <a:off x="4581625" y="3464799"/>
        <a:ext cx="6313600" cy="1117677"/>
      </dsp:txXfrm>
    </dsp:sp>
    <dsp:sp modelId="{5D2CE5B2-A7EA-4AB9-942B-53AE2B8DE0BB}">
      <dsp:nvSpPr>
        <dsp:cNvPr id="0" name=""/>
        <dsp:cNvSpPr/>
      </dsp:nvSpPr>
      <dsp:spPr>
        <a:xfrm>
          <a:off x="0" y="3278519"/>
          <a:ext cx="4581625" cy="1490236"/>
        </a:xfrm>
        <a:prstGeom prst="roundRect">
          <a:avLst/>
        </a:prstGeom>
        <a:solidFill>
          <a:schemeClr val="accent1"/>
        </a:solidFill>
        <a:ln w="2642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err="1" smtClean="0">
              <a:solidFill>
                <a:schemeClr val="tx1"/>
              </a:solidFill>
              <a:latin typeface="Arial" panose="020B0604020202020204" pitchFamily="34" charset="0"/>
              <a:cs typeface="Arial" panose="020B0604020202020204" pitchFamily="34" charset="0"/>
            </a:rPr>
            <a:t>Hậu</a:t>
          </a:r>
          <a:r>
            <a:rPr lang="en-US" sz="3000" kern="1200" dirty="0" smtClean="0">
              <a:solidFill>
                <a:schemeClr val="tx1"/>
              </a:solidFill>
              <a:latin typeface="Arial" panose="020B0604020202020204" pitchFamily="34" charset="0"/>
              <a:cs typeface="Arial" panose="020B0604020202020204" pitchFamily="34" charset="0"/>
            </a:rPr>
            <a:t> </a:t>
          </a:r>
          <a:r>
            <a:rPr lang="en-US" sz="3000" kern="1200" dirty="0" err="1" smtClean="0">
              <a:solidFill>
                <a:schemeClr val="tx1"/>
              </a:solidFill>
              <a:latin typeface="Arial" panose="020B0604020202020204" pitchFamily="34" charset="0"/>
              <a:cs typeface="Arial" panose="020B0604020202020204" pitchFamily="34" charset="0"/>
            </a:rPr>
            <a:t>môn</a:t>
          </a:r>
          <a:r>
            <a:rPr lang="en-US" sz="3000" kern="1200" dirty="0" smtClean="0">
              <a:solidFill>
                <a:schemeClr val="tx1"/>
              </a:solidFill>
              <a:latin typeface="Arial" panose="020B0604020202020204" pitchFamily="34" charset="0"/>
              <a:cs typeface="Arial" panose="020B0604020202020204" pitchFamily="34" charset="0"/>
            </a:rPr>
            <a:t> </a:t>
          </a:r>
          <a:r>
            <a:rPr lang="en-US" sz="3000" kern="1200" dirty="0" err="1" smtClean="0">
              <a:solidFill>
                <a:schemeClr val="tx1"/>
              </a:solidFill>
              <a:latin typeface="Arial" panose="020B0604020202020204" pitchFamily="34" charset="0"/>
              <a:cs typeface="Arial" panose="020B0604020202020204" pitchFamily="34" charset="0"/>
            </a:rPr>
            <a:t>nhân</a:t>
          </a:r>
          <a:r>
            <a:rPr lang="en-US" sz="3000" kern="1200" dirty="0" smtClean="0">
              <a:solidFill>
                <a:schemeClr val="tx1"/>
              </a:solidFill>
              <a:latin typeface="Arial" panose="020B0604020202020204" pitchFamily="34" charset="0"/>
              <a:cs typeface="Arial" panose="020B0604020202020204" pitchFamily="34" charset="0"/>
            </a:rPr>
            <a:t> </a:t>
          </a:r>
          <a:r>
            <a:rPr lang="en-US" sz="3000" kern="1200" dirty="0" err="1" smtClean="0">
              <a:solidFill>
                <a:schemeClr val="tx1"/>
              </a:solidFill>
              <a:latin typeface="Arial" panose="020B0604020202020204" pitchFamily="34" charset="0"/>
              <a:cs typeface="Arial" panose="020B0604020202020204" pitchFamily="34" charset="0"/>
            </a:rPr>
            <a:t>tạo</a:t>
          </a:r>
          <a:endParaRPr lang="en-US" sz="3000" kern="1200" dirty="0">
            <a:solidFill>
              <a:schemeClr val="tx1"/>
            </a:solidFill>
            <a:latin typeface="Arial" panose="020B0604020202020204" pitchFamily="34" charset="0"/>
            <a:cs typeface="Arial" panose="020B0604020202020204" pitchFamily="34" charset="0"/>
          </a:endParaRPr>
        </a:p>
      </dsp:txBody>
      <dsp:txXfrm>
        <a:off x="72747" y="3351266"/>
        <a:ext cx="4436131" cy="1344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174F9-6CE0-C64A-8054-0885C7041B23}">
      <dsp:nvSpPr>
        <dsp:cNvPr id="0" name=""/>
        <dsp:cNvSpPr/>
      </dsp:nvSpPr>
      <dsp:spPr>
        <a:xfrm>
          <a:off x="2039514" y="0"/>
          <a:ext cx="5214874" cy="5214874"/>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BBCFD33-C70D-954A-AC77-9094EB07059E}">
      <dsp:nvSpPr>
        <dsp:cNvPr id="0" name=""/>
        <dsp:cNvSpPr/>
      </dsp:nvSpPr>
      <dsp:spPr>
        <a:xfrm>
          <a:off x="2378481" y="338966"/>
          <a:ext cx="2085949" cy="2085949"/>
        </a:xfrm>
        <a:prstGeom prst="roundRect">
          <a:avLst/>
        </a:prstGeom>
        <a:gradFill rotWithShape="0">
          <a:gsLst>
            <a:gs pos="0">
              <a:schemeClr val="accent3">
                <a:hueOff val="0"/>
                <a:satOff val="0"/>
                <a:lumOff val="0"/>
                <a:alphaOff val="0"/>
                <a:shade val="70000"/>
                <a:satMod val="150000"/>
              </a:schemeClr>
            </a:gs>
            <a:gs pos="34000">
              <a:schemeClr val="accent3">
                <a:hueOff val="0"/>
                <a:satOff val="0"/>
                <a:lumOff val="0"/>
                <a:alphaOff val="0"/>
                <a:shade val="70000"/>
                <a:satMod val="140000"/>
              </a:schemeClr>
            </a:gs>
            <a:gs pos="70000">
              <a:schemeClr val="accent3">
                <a:hueOff val="0"/>
                <a:satOff val="0"/>
                <a:lumOff val="0"/>
                <a:alphaOff val="0"/>
                <a:tint val="100000"/>
                <a:shade val="90000"/>
                <a:satMod val="140000"/>
              </a:schemeClr>
            </a:gs>
            <a:gs pos="100000">
              <a:schemeClr val="accent3">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3">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err="1" smtClean="0"/>
            <a:t>Phẫu</a:t>
          </a:r>
          <a:r>
            <a:rPr lang="en-US" sz="4000" b="1" kern="1200" dirty="0" smtClean="0"/>
            <a:t> </a:t>
          </a:r>
          <a:r>
            <a:rPr lang="en-US" sz="4000" b="1" kern="1200" dirty="0" err="1" smtClean="0"/>
            <a:t>thuật</a:t>
          </a:r>
          <a:endParaRPr lang="en-US" sz="4000" b="1" kern="1200" dirty="0"/>
        </a:p>
      </dsp:txBody>
      <dsp:txXfrm>
        <a:off x="2480309" y="440794"/>
        <a:ext cx="1882293" cy="1882293"/>
      </dsp:txXfrm>
    </dsp:sp>
    <dsp:sp modelId="{91060D22-02A8-1F4B-8AFC-033A19C19CE1}">
      <dsp:nvSpPr>
        <dsp:cNvPr id="0" name=""/>
        <dsp:cNvSpPr/>
      </dsp:nvSpPr>
      <dsp:spPr>
        <a:xfrm>
          <a:off x="4829472" y="338966"/>
          <a:ext cx="2085949" cy="2085949"/>
        </a:xfrm>
        <a:prstGeom prst="roundRect">
          <a:avLst/>
        </a:prstGeom>
        <a:gradFill rotWithShape="0">
          <a:gsLst>
            <a:gs pos="0">
              <a:schemeClr val="accent3">
                <a:hueOff val="-1860324"/>
                <a:satOff val="-10190"/>
                <a:lumOff val="3137"/>
                <a:alphaOff val="0"/>
                <a:shade val="70000"/>
                <a:satMod val="150000"/>
              </a:schemeClr>
            </a:gs>
            <a:gs pos="34000">
              <a:schemeClr val="accent3">
                <a:hueOff val="-1860324"/>
                <a:satOff val="-10190"/>
                <a:lumOff val="3137"/>
                <a:alphaOff val="0"/>
                <a:shade val="70000"/>
                <a:satMod val="140000"/>
              </a:schemeClr>
            </a:gs>
            <a:gs pos="70000">
              <a:schemeClr val="accent3">
                <a:hueOff val="-1860324"/>
                <a:satOff val="-10190"/>
                <a:lumOff val="3137"/>
                <a:alphaOff val="0"/>
                <a:tint val="100000"/>
                <a:shade val="90000"/>
                <a:satMod val="140000"/>
              </a:schemeClr>
            </a:gs>
            <a:gs pos="100000">
              <a:schemeClr val="accent3">
                <a:hueOff val="-1860324"/>
                <a:satOff val="-10190"/>
                <a:lumOff val="3137"/>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3">
              <a:hueOff val="-1860324"/>
              <a:satOff val="-10190"/>
              <a:lumOff val="3137"/>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err="1" smtClean="0"/>
            <a:t>Xạ</a:t>
          </a:r>
          <a:r>
            <a:rPr lang="en-US" sz="4000" b="1" kern="1200" dirty="0" smtClean="0"/>
            <a:t> </a:t>
          </a:r>
          <a:r>
            <a:rPr lang="en-US" sz="4000" b="1" kern="1200" dirty="0" err="1" smtClean="0"/>
            <a:t>trị</a:t>
          </a:r>
          <a:endParaRPr lang="en-US" sz="4000" kern="1200" dirty="0"/>
        </a:p>
      </dsp:txBody>
      <dsp:txXfrm>
        <a:off x="4931300" y="440794"/>
        <a:ext cx="1882293" cy="1882293"/>
      </dsp:txXfrm>
    </dsp:sp>
    <dsp:sp modelId="{CE980682-5273-A14F-9A0B-273F99819D26}">
      <dsp:nvSpPr>
        <dsp:cNvPr id="0" name=""/>
        <dsp:cNvSpPr/>
      </dsp:nvSpPr>
      <dsp:spPr>
        <a:xfrm>
          <a:off x="2378481" y="2789957"/>
          <a:ext cx="2085949" cy="2085949"/>
        </a:xfrm>
        <a:prstGeom prst="roundRect">
          <a:avLst/>
        </a:prstGeom>
        <a:gradFill rotWithShape="0">
          <a:gsLst>
            <a:gs pos="0">
              <a:schemeClr val="accent3">
                <a:hueOff val="-3720649"/>
                <a:satOff val="-20381"/>
                <a:lumOff val="6275"/>
                <a:alphaOff val="0"/>
                <a:shade val="70000"/>
                <a:satMod val="150000"/>
              </a:schemeClr>
            </a:gs>
            <a:gs pos="34000">
              <a:schemeClr val="accent3">
                <a:hueOff val="-3720649"/>
                <a:satOff val="-20381"/>
                <a:lumOff val="6275"/>
                <a:alphaOff val="0"/>
                <a:shade val="70000"/>
                <a:satMod val="140000"/>
              </a:schemeClr>
            </a:gs>
            <a:gs pos="70000">
              <a:schemeClr val="accent3">
                <a:hueOff val="-3720649"/>
                <a:satOff val="-20381"/>
                <a:lumOff val="6275"/>
                <a:alphaOff val="0"/>
                <a:tint val="100000"/>
                <a:shade val="90000"/>
                <a:satMod val="140000"/>
              </a:schemeClr>
            </a:gs>
            <a:gs pos="100000">
              <a:schemeClr val="accent3">
                <a:hueOff val="-3720649"/>
                <a:satOff val="-20381"/>
                <a:lumOff val="6275"/>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3">
              <a:hueOff val="-3720649"/>
              <a:satOff val="-20381"/>
              <a:lumOff val="6275"/>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err="1" smtClean="0"/>
            <a:t>Hóa</a:t>
          </a:r>
          <a:r>
            <a:rPr lang="en-US" sz="4000" b="1" kern="1200" dirty="0" smtClean="0"/>
            <a:t> </a:t>
          </a:r>
          <a:r>
            <a:rPr lang="en-US" sz="4000" b="1" kern="1200" dirty="0" err="1" smtClean="0"/>
            <a:t>trị</a:t>
          </a:r>
          <a:endParaRPr lang="en-US" sz="4000" kern="1200" dirty="0"/>
        </a:p>
      </dsp:txBody>
      <dsp:txXfrm>
        <a:off x="2480309" y="2891785"/>
        <a:ext cx="1882293" cy="1882293"/>
      </dsp:txXfrm>
    </dsp:sp>
    <dsp:sp modelId="{947E5779-F024-A94F-AC2A-B2B03E1A1477}">
      <dsp:nvSpPr>
        <dsp:cNvPr id="0" name=""/>
        <dsp:cNvSpPr/>
      </dsp:nvSpPr>
      <dsp:spPr>
        <a:xfrm>
          <a:off x="4829472" y="2789957"/>
          <a:ext cx="2085949" cy="2085949"/>
        </a:xfrm>
        <a:prstGeom prst="roundRect">
          <a:avLst/>
        </a:prstGeom>
        <a:gradFill rotWithShape="0">
          <a:gsLst>
            <a:gs pos="0">
              <a:schemeClr val="accent3">
                <a:hueOff val="-5580973"/>
                <a:satOff val="-30571"/>
                <a:lumOff val="9412"/>
                <a:alphaOff val="0"/>
                <a:shade val="70000"/>
                <a:satMod val="150000"/>
              </a:schemeClr>
            </a:gs>
            <a:gs pos="34000">
              <a:schemeClr val="accent3">
                <a:hueOff val="-5580973"/>
                <a:satOff val="-30571"/>
                <a:lumOff val="9412"/>
                <a:alphaOff val="0"/>
                <a:shade val="70000"/>
                <a:satMod val="140000"/>
              </a:schemeClr>
            </a:gs>
            <a:gs pos="70000">
              <a:schemeClr val="accent3">
                <a:hueOff val="-5580973"/>
                <a:satOff val="-30571"/>
                <a:lumOff val="9412"/>
                <a:alphaOff val="0"/>
                <a:tint val="100000"/>
                <a:shade val="90000"/>
                <a:satMod val="140000"/>
              </a:schemeClr>
            </a:gs>
            <a:gs pos="100000">
              <a:schemeClr val="accent3">
                <a:hueOff val="-5580973"/>
                <a:satOff val="-30571"/>
                <a:lumOff val="9412"/>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3">
              <a:hueOff val="-5580973"/>
              <a:satOff val="-30571"/>
              <a:lumOff val="9412"/>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err="1" smtClean="0"/>
            <a:t>Nhắm</a:t>
          </a:r>
          <a:r>
            <a:rPr lang="en-US" sz="4000" b="1" kern="1200" dirty="0" smtClean="0"/>
            <a:t> </a:t>
          </a:r>
          <a:r>
            <a:rPr lang="en-US" sz="4000" b="1" kern="1200" dirty="0" err="1" smtClean="0"/>
            <a:t>trúng</a:t>
          </a:r>
          <a:r>
            <a:rPr lang="en-US" sz="4000" b="1" kern="1200" dirty="0" smtClean="0"/>
            <a:t> </a:t>
          </a:r>
          <a:r>
            <a:rPr lang="en-US" sz="4000" b="1" kern="1200" dirty="0" err="1" smtClean="0"/>
            <a:t>đích</a:t>
          </a:r>
          <a:endParaRPr lang="en-US" sz="4000" kern="1200" dirty="0"/>
        </a:p>
      </dsp:txBody>
      <dsp:txXfrm>
        <a:off x="4931300" y="2891785"/>
        <a:ext cx="1882293" cy="18822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654D-A92C-4434-BAF6-5838BBD9FC8A}">
      <dsp:nvSpPr>
        <dsp:cNvPr id="0" name=""/>
        <dsp:cNvSpPr/>
      </dsp:nvSpPr>
      <dsp:spPr>
        <a:xfrm>
          <a:off x="224" y="2136487"/>
          <a:ext cx="2234528" cy="1117264"/>
        </a:xfrm>
        <a:prstGeom prst="roundRect">
          <a:avLst>
            <a:gd name="adj" fmla="val 10000"/>
          </a:avLst>
        </a:prstGeom>
        <a:solidFill>
          <a:schemeClr val="tx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Di </a:t>
          </a:r>
          <a:r>
            <a:rPr lang="en-US" sz="2600" kern="1200" dirty="0" err="1" smtClean="0"/>
            <a:t>căn</a:t>
          </a:r>
          <a:r>
            <a:rPr lang="en-US" sz="2600" kern="1200" dirty="0" smtClean="0"/>
            <a:t> </a:t>
          </a:r>
          <a:r>
            <a:rPr lang="en-US" sz="2600" kern="1200" dirty="0" err="1" smtClean="0"/>
            <a:t>xa</a:t>
          </a:r>
          <a:endParaRPr lang="en-US" sz="2600" kern="1200" dirty="0"/>
        </a:p>
      </dsp:txBody>
      <dsp:txXfrm>
        <a:off x="32948" y="2169211"/>
        <a:ext cx="2169080" cy="1051816"/>
      </dsp:txXfrm>
    </dsp:sp>
    <dsp:sp modelId="{80AEDF03-B766-4981-B9E9-A1D4A08AC0F0}">
      <dsp:nvSpPr>
        <dsp:cNvPr id="0" name=""/>
        <dsp:cNvSpPr/>
      </dsp:nvSpPr>
      <dsp:spPr>
        <a:xfrm rot="18395406">
          <a:off x="1931925" y="2074488"/>
          <a:ext cx="1499466" cy="37309"/>
        </a:xfrm>
        <a:custGeom>
          <a:avLst/>
          <a:gdLst/>
          <a:ahLst/>
          <a:cxnLst/>
          <a:rect l="0" t="0" r="0" b="0"/>
          <a:pathLst>
            <a:path>
              <a:moveTo>
                <a:pt x="0" y="18654"/>
              </a:moveTo>
              <a:lnTo>
                <a:pt x="1499466" y="18654"/>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44171" y="2055657"/>
        <a:ext cx="74973" cy="74973"/>
      </dsp:txXfrm>
    </dsp:sp>
    <dsp:sp modelId="{E137576A-CB15-420B-A3A9-93F28B4E04BD}">
      <dsp:nvSpPr>
        <dsp:cNvPr id="0" name=""/>
        <dsp:cNvSpPr/>
      </dsp:nvSpPr>
      <dsp:spPr>
        <a:xfrm>
          <a:off x="3128564" y="932535"/>
          <a:ext cx="2234528" cy="1117264"/>
        </a:xfrm>
        <a:prstGeom prst="roundRect">
          <a:avLst>
            <a:gd name="adj" fmla="val 10000"/>
          </a:avLst>
        </a:prstGeom>
        <a:solidFill>
          <a:srgbClr val="0070C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Cắt</a:t>
          </a:r>
          <a:r>
            <a:rPr lang="en-US" sz="2600" kern="1200" dirty="0" smtClean="0"/>
            <a:t> </a:t>
          </a:r>
          <a:r>
            <a:rPr lang="en-US" sz="2600" kern="1200" dirty="0" err="1" smtClean="0"/>
            <a:t>được</a:t>
          </a:r>
          <a:endParaRPr lang="en-US" sz="2600" kern="1200" dirty="0"/>
        </a:p>
      </dsp:txBody>
      <dsp:txXfrm>
        <a:off x="3161288" y="965259"/>
        <a:ext cx="2169080" cy="1051816"/>
      </dsp:txXfrm>
    </dsp:sp>
    <dsp:sp modelId="{0252386E-7CCE-4BBF-A38B-AEEF01043BA0}">
      <dsp:nvSpPr>
        <dsp:cNvPr id="0" name=""/>
        <dsp:cNvSpPr/>
      </dsp:nvSpPr>
      <dsp:spPr>
        <a:xfrm>
          <a:off x="5363092" y="1472512"/>
          <a:ext cx="893811" cy="37309"/>
        </a:xfrm>
        <a:custGeom>
          <a:avLst/>
          <a:gdLst/>
          <a:ahLst/>
          <a:cxnLst/>
          <a:rect l="0" t="0" r="0" b="0"/>
          <a:pathLst>
            <a:path>
              <a:moveTo>
                <a:pt x="0" y="18654"/>
              </a:moveTo>
              <a:lnTo>
                <a:pt x="893811" y="18654"/>
              </a:lnTo>
            </a:path>
          </a:pathLst>
        </a:custGeom>
        <a:noFill/>
        <a:ln w="264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7652" y="1468822"/>
        <a:ext cx="44690" cy="44690"/>
      </dsp:txXfrm>
    </dsp:sp>
    <dsp:sp modelId="{7F40A6A0-7A17-4AC6-AD93-411E00EF788E}">
      <dsp:nvSpPr>
        <dsp:cNvPr id="0" name=""/>
        <dsp:cNvSpPr/>
      </dsp:nvSpPr>
      <dsp:spPr>
        <a:xfrm>
          <a:off x="6256903" y="932535"/>
          <a:ext cx="2234528" cy="1117264"/>
        </a:xfrm>
        <a:prstGeom prst="roundRect">
          <a:avLst>
            <a:gd name="adj" fmla="val 10000"/>
          </a:avLst>
        </a:prstGeom>
        <a:solidFill>
          <a:schemeClr val="accent4">
            <a:lumMod val="7500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Hóa</a:t>
          </a:r>
          <a:r>
            <a:rPr lang="en-US" sz="2600" kern="1200" dirty="0" smtClean="0"/>
            <a:t>/</a:t>
          </a:r>
          <a:r>
            <a:rPr lang="en-US" sz="2600" kern="1200" dirty="0" err="1" smtClean="0"/>
            <a:t>xạ</a:t>
          </a:r>
          <a:r>
            <a:rPr lang="en-US" sz="2600" kern="1200" dirty="0" smtClean="0"/>
            <a:t>/</a:t>
          </a:r>
          <a:r>
            <a:rPr lang="en-US" sz="2600" kern="1200" dirty="0" err="1" smtClean="0"/>
            <a:t>nhắm</a:t>
          </a:r>
          <a:r>
            <a:rPr lang="en-US" sz="2600" kern="1200" dirty="0" smtClean="0"/>
            <a:t> </a:t>
          </a:r>
          <a:r>
            <a:rPr lang="en-US" sz="2600" kern="1200" dirty="0" err="1" smtClean="0"/>
            <a:t>trúng</a:t>
          </a:r>
          <a:r>
            <a:rPr lang="en-US" sz="2600" kern="1200" dirty="0" smtClean="0"/>
            <a:t> </a:t>
          </a:r>
          <a:r>
            <a:rPr lang="en-US" sz="2600" kern="1200" dirty="0" err="1" smtClean="0"/>
            <a:t>đích</a:t>
          </a:r>
          <a:endParaRPr lang="en-US" sz="2600" kern="1200" dirty="0"/>
        </a:p>
      </dsp:txBody>
      <dsp:txXfrm>
        <a:off x="6289627" y="965259"/>
        <a:ext cx="2169080" cy="1051816"/>
      </dsp:txXfrm>
    </dsp:sp>
    <dsp:sp modelId="{5A78F950-C652-40CA-B31B-31048EEA40C0}">
      <dsp:nvSpPr>
        <dsp:cNvPr id="0" name=""/>
        <dsp:cNvSpPr/>
      </dsp:nvSpPr>
      <dsp:spPr>
        <a:xfrm>
          <a:off x="8491431" y="1472512"/>
          <a:ext cx="893811" cy="37309"/>
        </a:xfrm>
        <a:custGeom>
          <a:avLst/>
          <a:gdLst/>
          <a:ahLst/>
          <a:cxnLst/>
          <a:rect l="0" t="0" r="0" b="0"/>
          <a:pathLst>
            <a:path>
              <a:moveTo>
                <a:pt x="0" y="18654"/>
              </a:moveTo>
              <a:lnTo>
                <a:pt x="893811" y="18654"/>
              </a:lnTo>
            </a:path>
          </a:pathLst>
        </a:custGeom>
        <a:noFill/>
        <a:ln w="264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915992" y="1468822"/>
        <a:ext cx="44690" cy="44690"/>
      </dsp:txXfrm>
    </dsp:sp>
    <dsp:sp modelId="{7A66C780-D08B-4DC4-A829-7CCB7416E388}">
      <dsp:nvSpPr>
        <dsp:cNvPr id="0" name=""/>
        <dsp:cNvSpPr/>
      </dsp:nvSpPr>
      <dsp:spPr>
        <a:xfrm>
          <a:off x="9385243" y="932535"/>
          <a:ext cx="2234528" cy="1117264"/>
        </a:xfrm>
        <a:prstGeom prst="roundRect">
          <a:avLst>
            <a:gd name="adj" fmla="val 10000"/>
          </a:avLst>
        </a:prstGeom>
        <a:solidFill>
          <a:schemeClr val="accent6"/>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Phẫu</a:t>
          </a:r>
          <a:r>
            <a:rPr lang="en-US" sz="2600" kern="1200" dirty="0" smtClean="0"/>
            <a:t> </a:t>
          </a:r>
          <a:r>
            <a:rPr lang="en-US" sz="2600" kern="1200" dirty="0" err="1" smtClean="0"/>
            <a:t>thuật</a:t>
          </a:r>
          <a:r>
            <a:rPr lang="en-US" sz="2600" kern="1200" dirty="0" smtClean="0"/>
            <a:t> </a:t>
          </a:r>
          <a:r>
            <a:rPr lang="en-US" sz="2600" kern="1200" dirty="0" err="1" smtClean="0"/>
            <a:t>cắt</a:t>
          </a:r>
          <a:endParaRPr lang="en-US" sz="2600" kern="1200" dirty="0"/>
        </a:p>
      </dsp:txBody>
      <dsp:txXfrm>
        <a:off x="9417967" y="965259"/>
        <a:ext cx="2169080" cy="1051816"/>
      </dsp:txXfrm>
    </dsp:sp>
    <dsp:sp modelId="{E7C4B183-D5F8-48E3-9170-F4B818EB816A}">
      <dsp:nvSpPr>
        <dsp:cNvPr id="0" name=""/>
        <dsp:cNvSpPr/>
      </dsp:nvSpPr>
      <dsp:spPr>
        <a:xfrm rot="3528799">
          <a:off x="1818620" y="3414781"/>
          <a:ext cx="1726076" cy="37309"/>
        </a:xfrm>
        <a:custGeom>
          <a:avLst/>
          <a:gdLst/>
          <a:ahLst/>
          <a:cxnLst/>
          <a:rect l="0" t="0" r="0" b="0"/>
          <a:pathLst>
            <a:path>
              <a:moveTo>
                <a:pt x="0" y="18654"/>
              </a:moveTo>
              <a:lnTo>
                <a:pt x="1726076" y="18654"/>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638506" y="3390284"/>
        <a:ext cx="86303" cy="86303"/>
      </dsp:txXfrm>
    </dsp:sp>
    <dsp:sp modelId="{9B7C022B-6C94-4771-8C56-36A8E287C06E}">
      <dsp:nvSpPr>
        <dsp:cNvPr id="0" name=""/>
        <dsp:cNvSpPr/>
      </dsp:nvSpPr>
      <dsp:spPr>
        <a:xfrm>
          <a:off x="3128564" y="3613120"/>
          <a:ext cx="2234528" cy="1117264"/>
        </a:xfrm>
        <a:prstGeom prst="roundRect">
          <a:avLst>
            <a:gd name="adj" fmla="val 10000"/>
          </a:avLst>
        </a:prstGeom>
        <a:solidFill>
          <a:schemeClr val="accent2"/>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solidFill>
                <a:schemeClr val="bg1"/>
              </a:solidFill>
            </a:rPr>
            <a:t>Không</a:t>
          </a:r>
          <a:r>
            <a:rPr lang="en-US" sz="2600" kern="1200" dirty="0" smtClean="0">
              <a:solidFill>
                <a:schemeClr val="bg1"/>
              </a:solidFill>
            </a:rPr>
            <a:t> </a:t>
          </a:r>
          <a:r>
            <a:rPr lang="en-US" sz="2600" kern="1200" dirty="0" err="1" smtClean="0">
              <a:solidFill>
                <a:schemeClr val="bg1"/>
              </a:solidFill>
            </a:rPr>
            <a:t>cắt</a:t>
          </a:r>
          <a:r>
            <a:rPr lang="en-US" sz="2600" kern="1200" dirty="0" smtClean="0">
              <a:solidFill>
                <a:schemeClr val="bg1"/>
              </a:solidFill>
            </a:rPr>
            <a:t> </a:t>
          </a:r>
          <a:r>
            <a:rPr lang="en-US" sz="2600" kern="1200" dirty="0" err="1" smtClean="0">
              <a:solidFill>
                <a:schemeClr val="bg1"/>
              </a:solidFill>
            </a:rPr>
            <a:t>được</a:t>
          </a:r>
          <a:endParaRPr lang="en-US" sz="2600" kern="1200" dirty="0">
            <a:solidFill>
              <a:schemeClr val="bg1"/>
            </a:solidFill>
          </a:endParaRPr>
        </a:p>
      </dsp:txBody>
      <dsp:txXfrm>
        <a:off x="3161288" y="3645844"/>
        <a:ext cx="2169080" cy="1051816"/>
      </dsp:txXfrm>
    </dsp:sp>
    <dsp:sp modelId="{318234A1-7666-42D1-8FF3-36389DB8DA69}">
      <dsp:nvSpPr>
        <dsp:cNvPr id="0" name=""/>
        <dsp:cNvSpPr/>
      </dsp:nvSpPr>
      <dsp:spPr>
        <a:xfrm>
          <a:off x="5363092" y="4153097"/>
          <a:ext cx="893811" cy="37309"/>
        </a:xfrm>
        <a:custGeom>
          <a:avLst/>
          <a:gdLst/>
          <a:ahLst/>
          <a:cxnLst/>
          <a:rect l="0" t="0" r="0" b="0"/>
          <a:pathLst>
            <a:path>
              <a:moveTo>
                <a:pt x="0" y="18654"/>
              </a:moveTo>
              <a:lnTo>
                <a:pt x="893811" y="18654"/>
              </a:lnTo>
            </a:path>
          </a:pathLst>
        </a:custGeom>
        <a:noFill/>
        <a:ln w="264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7652" y="4149406"/>
        <a:ext cx="44690" cy="44690"/>
      </dsp:txXfrm>
    </dsp:sp>
    <dsp:sp modelId="{1B74EB56-E90B-4C0D-B7C4-9C943350AE67}">
      <dsp:nvSpPr>
        <dsp:cNvPr id="0" name=""/>
        <dsp:cNvSpPr/>
      </dsp:nvSpPr>
      <dsp:spPr>
        <a:xfrm>
          <a:off x="6256903" y="3613120"/>
          <a:ext cx="2234528" cy="1117264"/>
        </a:xfrm>
        <a:prstGeom prst="roundRect">
          <a:avLst>
            <a:gd name="adj" fmla="val 10000"/>
          </a:avLst>
        </a:prstGeom>
        <a:solidFill>
          <a:srgbClr val="92D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Hóa</a:t>
          </a:r>
          <a:r>
            <a:rPr lang="en-US" sz="2600" kern="1200" dirty="0" smtClean="0"/>
            <a:t>/</a:t>
          </a:r>
          <a:r>
            <a:rPr lang="en-US" sz="2600" kern="1200" dirty="0" err="1" smtClean="0"/>
            <a:t>xạ</a:t>
          </a:r>
          <a:endParaRPr lang="en-US" sz="2600" kern="1200" dirty="0"/>
        </a:p>
      </dsp:txBody>
      <dsp:txXfrm>
        <a:off x="6289627" y="3645844"/>
        <a:ext cx="2169080" cy="1051816"/>
      </dsp:txXfrm>
    </dsp:sp>
    <dsp:sp modelId="{7517C41C-313F-468F-A35C-CFBC347D7D87}">
      <dsp:nvSpPr>
        <dsp:cNvPr id="0" name=""/>
        <dsp:cNvSpPr/>
      </dsp:nvSpPr>
      <dsp:spPr>
        <a:xfrm>
          <a:off x="8491431" y="4153097"/>
          <a:ext cx="893811" cy="37309"/>
        </a:xfrm>
        <a:custGeom>
          <a:avLst/>
          <a:gdLst/>
          <a:ahLst/>
          <a:cxnLst/>
          <a:rect l="0" t="0" r="0" b="0"/>
          <a:pathLst>
            <a:path>
              <a:moveTo>
                <a:pt x="0" y="18654"/>
              </a:moveTo>
              <a:lnTo>
                <a:pt x="893811" y="18654"/>
              </a:lnTo>
            </a:path>
          </a:pathLst>
        </a:custGeom>
        <a:noFill/>
        <a:ln w="2642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915992" y="4149406"/>
        <a:ext cx="44690" cy="44690"/>
      </dsp:txXfrm>
    </dsp:sp>
    <dsp:sp modelId="{6837FA83-2DC9-4073-A402-175021AAA06B}">
      <dsp:nvSpPr>
        <dsp:cNvPr id="0" name=""/>
        <dsp:cNvSpPr/>
      </dsp:nvSpPr>
      <dsp:spPr>
        <a:xfrm>
          <a:off x="9385243" y="3613120"/>
          <a:ext cx="2234528" cy="1117264"/>
        </a:xfrm>
        <a:prstGeom prst="roundRect">
          <a:avLst>
            <a:gd name="adj" fmla="val 10000"/>
          </a:avLst>
        </a:prstGeom>
        <a:solidFill>
          <a:schemeClr val="accent6"/>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Phẫu</a:t>
          </a:r>
          <a:r>
            <a:rPr lang="en-US" sz="2600" kern="1200" dirty="0" smtClean="0"/>
            <a:t> </a:t>
          </a:r>
          <a:r>
            <a:rPr lang="en-US" sz="2600" kern="1200" dirty="0" err="1" smtClean="0"/>
            <a:t>thuật</a:t>
          </a:r>
          <a:r>
            <a:rPr lang="en-US" sz="2600" kern="1200" dirty="0" smtClean="0"/>
            <a:t> </a:t>
          </a:r>
          <a:r>
            <a:rPr lang="en-US" sz="2600" kern="1200" dirty="0" err="1" smtClean="0"/>
            <a:t>khi</a:t>
          </a:r>
          <a:r>
            <a:rPr lang="en-US" sz="2600" kern="1200" dirty="0" smtClean="0"/>
            <a:t> </a:t>
          </a:r>
          <a:r>
            <a:rPr lang="en-US" sz="2600" kern="1200" dirty="0" err="1" smtClean="0"/>
            <a:t>có</a:t>
          </a:r>
          <a:r>
            <a:rPr lang="en-US" sz="2600" kern="1200" dirty="0" smtClean="0"/>
            <a:t> </a:t>
          </a:r>
          <a:r>
            <a:rPr lang="en-US" sz="2600" kern="1200" dirty="0" err="1" smtClean="0"/>
            <a:t>biến</a:t>
          </a:r>
          <a:r>
            <a:rPr lang="en-US" sz="2600" kern="1200" dirty="0" smtClean="0"/>
            <a:t> </a:t>
          </a:r>
          <a:r>
            <a:rPr lang="en-US" sz="2600" kern="1200" dirty="0" err="1" smtClean="0"/>
            <a:t>chứng</a:t>
          </a:r>
          <a:endParaRPr lang="en-US" sz="2600" kern="1200" dirty="0"/>
        </a:p>
      </dsp:txBody>
      <dsp:txXfrm>
        <a:off x="9417967" y="3645844"/>
        <a:ext cx="2169080" cy="10518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3A587-5F3D-44B2-92F2-1F96B0C5DCE8}">
      <dsp:nvSpPr>
        <dsp:cNvPr id="0" name=""/>
        <dsp:cNvSpPr/>
      </dsp:nvSpPr>
      <dsp:spPr>
        <a:xfrm>
          <a:off x="7206" y="3227770"/>
          <a:ext cx="1383689" cy="1854164"/>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KTT </a:t>
          </a:r>
          <a:endParaRPr lang="en-US" sz="2400" b="1" kern="1200" dirty="0"/>
        </a:p>
      </dsp:txBody>
      <dsp:txXfrm>
        <a:off x="47733" y="3268297"/>
        <a:ext cx="1302635" cy="1773110"/>
      </dsp:txXfrm>
    </dsp:sp>
    <dsp:sp modelId="{97FB0288-3792-4DF4-9FDF-BB236D83DC23}">
      <dsp:nvSpPr>
        <dsp:cNvPr id="0" name=""/>
        <dsp:cNvSpPr/>
      </dsp:nvSpPr>
      <dsp:spPr>
        <a:xfrm>
          <a:off x="1390895" y="4143987"/>
          <a:ext cx="779027" cy="21731"/>
        </a:xfrm>
        <a:custGeom>
          <a:avLst/>
          <a:gdLst/>
          <a:ahLst/>
          <a:cxnLst/>
          <a:rect l="0" t="0" r="0" b="0"/>
          <a:pathLst>
            <a:path>
              <a:moveTo>
                <a:pt x="0" y="10865"/>
              </a:moveTo>
              <a:lnTo>
                <a:pt x="779027" y="10865"/>
              </a:lnTo>
            </a:path>
          </a:pathLst>
        </a:custGeom>
        <a:noFill/>
        <a:ln w="2642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1760934" y="4135377"/>
        <a:ext cx="38951" cy="38951"/>
      </dsp:txXfrm>
    </dsp:sp>
    <dsp:sp modelId="{28CF8394-E144-4A19-AECC-82C9CE634DF7}">
      <dsp:nvSpPr>
        <dsp:cNvPr id="0" name=""/>
        <dsp:cNvSpPr/>
      </dsp:nvSpPr>
      <dsp:spPr>
        <a:xfrm>
          <a:off x="2169923" y="2440198"/>
          <a:ext cx="2816244" cy="3429309"/>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b="1" kern="1200" dirty="0" smtClean="0"/>
            <a:t>- </a:t>
          </a:r>
          <a:r>
            <a:rPr lang="en-US" sz="1600" b="1" kern="1200" dirty="0" err="1" smtClean="0"/>
            <a:t>Sinh</a:t>
          </a:r>
          <a:r>
            <a:rPr lang="en-US" sz="1600" b="1" kern="1200" dirty="0" smtClean="0"/>
            <a:t> </a:t>
          </a:r>
          <a:r>
            <a:rPr lang="en-US" sz="1600" b="1" kern="1200" dirty="0" err="1" smtClean="0"/>
            <a:t>thiết</a:t>
          </a:r>
          <a:r>
            <a:rPr lang="en-US" sz="1600" b="1" kern="1200" dirty="0" smtClean="0"/>
            <a:t>, </a:t>
          </a:r>
          <a:r>
            <a:rPr lang="en-US" sz="1600" b="1" kern="1200" dirty="0" err="1" smtClean="0"/>
            <a:t>xem</a:t>
          </a:r>
          <a:r>
            <a:rPr lang="en-US" sz="1600" b="1" kern="1200" dirty="0" smtClean="0"/>
            <a:t> </a:t>
          </a:r>
          <a:r>
            <a:rPr lang="en-US" sz="1600" b="1" kern="1200" dirty="0" err="1" smtClean="0"/>
            <a:t>lại</a:t>
          </a:r>
          <a:r>
            <a:rPr lang="en-US" sz="1600" b="1" kern="1200" dirty="0" smtClean="0"/>
            <a:t> </a:t>
          </a:r>
          <a:r>
            <a:rPr lang="en-US" sz="1600" b="1" kern="1200" dirty="0" err="1" smtClean="0"/>
            <a:t>giải</a:t>
          </a:r>
          <a:r>
            <a:rPr lang="en-US" sz="1600" b="1" kern="1200" dirty="0" smtClean="0"/>
            <a:t> </a:t>
          </a:r>
          <a:r>
            <a:rPr lang="en-US" sz="1600" b="1" kern="1200" dirty="0" err="1" smtClean="0"/>
            <a:t>phẫu</a:t>
          </a:r>
          <a:r>
            <a:rPr lang="en-US" sz="1600" b="1" kern="1200" dirty="0" smtClean="0"/>
            <a:t> </a:t>
          </a:r>
          <a:r>
            <a:rPr lang="en-US" sz="1600" b="1" kern="1200" dirty="0" err="1" smtClean="0"/>
            <a:t>bệnh</a:t>
          </a:r>
          <a:r>
            <a:rPr lang="en-US" sz="1600" b="1" kern="1200" dirty="0" smtClean="0"/>
            <a:t>, </a:t>
          </a:r>
        </a:p>
        <a:p>
          <a:pPr lvl="0" algn="l" defTabSz="711200">
            <a:lnSpc>
              <a:spcPct val="90000"/>
            </a:lnSpc>
            <a:spcBef>
              <a:spcPct val="0"/>
            </a:spcBef>
            <a:spcAft>
              <a:spcPct val="35000"/>
            </a:spcAft>
          </a:pP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đại</a:t>
          </a:r>
          <a:r>
            <a:rPr lang="en-US" sz="1600" b="1" kern="1200" dirty="0" smtClean="0"/>
            <a:t> </a:t>
          </a:r>
          <a:r>
            <a:rPr lang="en-US" sz="1600" b="1" kern="1200" dirty="0" err="1" smtClean="0"/>
            <a:t>tràng</a:t>
          </a:r>
          <a:r>
            <a:rPr lang="en-US" sz="1600" b="1" kern="1200" dirty="0" smtClean="0"/>
            <a:t>, </a:t>
          </a:r>
          <a:r>
            <a:rPr lang="en-US" sz="1600" b="1" kern="1200" dirty="0" err="1" smtClean="0"/>
            <a:t>nội</a:t>
          </a:r>
          <a:r>
            <a:rPr lang="en-US" sz="1600" b="1" kern="1200" dirty="0" smtClean="0"/>
            <a:t> </a:t>
          </a:r>
          <a:r>
            <a:rPr lang="en-US" sz="1600" b="1" kern="1200" dirty="0" err="1" smtClean="0"/>
            <a:t>soi</a:t>
          </a:r>
          <a:r>
            <a:rPr lang="en-US" sz="1600" b="1" kern="1200" dirty="0" smtClean="0"/>
            <a:t> </a:t>
          </a:r>
          <a:r>
            <a:rPr lang="en-US" sz="1600" b="1" kern="1200" dirty="0" err="1" smtClean="0"/>
            <a:t>ống</a:t>
          </a:r>
          <a:r>
            <a:rPr lang="en-US" sz="1600" b="1" kern="1200" dirty="0" smtClean="0"/>
            <a:t> </a:t>
          </a:r>
          <a:r>
            <a:rPr lang="en-US" sz="1600" b="1" kern="1200" dirty="0" err="1" smtClean="0"/>
            <a:t>cứng</a:t>
          </a:r>
          <a:r>
            <a:rPr lang="en-US" sz="1600" b="1" kern="1200" dirty="0" smtClean="0"/>
            <a:t>, </a:t>
          </a:r>
        </a:p>
        <a:p>
          <a:pPr lvl="0" algn="l" defTabSz="711200">
            <a:lnSpc>
              <a:spcPct val="90000"/>
            </a:lnSpc>
            <a:spcBef>
              <a:spcPct val="0"/>
            </a:spcBef>
            <a:spcAft>
              <a:spcPct val="35000"/>
            </a:spcAft>
          </a:pPr>
          <a:r>
            <a:rPr lang="en-US" sz="1600" b="1" kern="1200" dirty="0" smtClean="0"/>
            <a:t>- CT bung </a:t>
          </a:r>
          <a:r>
            <a:rPr lang="en-US" sz="1600" b="1" kern="1200" dirty="0" err="1" smtClean="0"/>
            <a:t>chậu</a:t>
          </a:r>
          <a:r>
            <a:rPr lang="en-US" sz="1600" b="1" kern="1200" dirty="0" smtClean="0"/>
            <a:t> </a:t>
          </a:r>
          <a:r>
            <a:rPr lang="en-US" sz="1600" b="1" kern="1200" dirty="0" err="1" smtClean="0"/>
            <a:t>ngực</a:t>
          </a:r>
          <a:r>
            <a:rPr lang="en-US" sz="1600" b="1" kern="1200" dirty="0" smtClean="0"/>
            <a:t>, CEA, </a:t>
          </a:r>
        </a:p>
        <a:p>
          <a:pPr lvl="0" algn="l" defTabSz="711200">
            <a:lnSpc>
              <a:spcPct val="90000"/>
            </a:lnSpc>
            <a:spcBef>
              <a:spcPct val="0"/>
            </a:spcBef>
            <a:spcAft>
              <a:spcPct val="35000"/>
            </a:spcAft>
          </a:pPr>
          <a:r>
            <a:rPr lang="en-US" sz="1600" b="1" kern="1200" dirty="0" smtClean="0"/>
            <a:t>- </a:t>
          </a:r>
          <a:r>
            <a:rPr lang="en-US" sz="1600" b="1" kern="1200" dirty="0" err="1" smtClean="0"/>
            <a:t>Siêu</a:t>
          </a:r>
          <a:r>
            <a:rPr lang="en-US" sz="1600" b="1" kern="1200" dirty="0" smtClean="0"/>
            <a:t> </a:t>
          </a:r>
          <a:r>
            <a:rPr lang="en-US" sz="1600" b="1" kern="1200" dirty="0" err="1" smtClean="0"/>
            <a:t>âm</a:t>
          </a:r>
          <a:r>
            <a:rPr lang="en-US" sz="1600" b="1" kern="1200" dirty="0" smtClean="0"/>
            <a:t> </a:t>
          </a:r>
          <a:r>
            <a:rPr lang="en-US" sz="1600" b="1" kern="1200" dirty="0" err="1" smtClean="0"/>
            <a:t>trong</a:t>
          </a:r>
          <a:r>
            <a:rPr lang="en-US" sz="1600" b="1" kern="1200" dirty="0" smtClean="0"/>
            <a:t> </a:t>
          </a:r>
          <a:r>
            <a:rPr lang="en-US" sz="1600" b="1" kern="1200" dirty="0" err="1" smtClean="0"/>
            <a:t>trực</a:t>
          </a:r>
          <a:r>
            <a:rPr lang="en-US" sz="1600" b="1" kern="1200" dirty="0" smtClean="0"/>
            <a:t> </a:t>
          </a:r>
          <a:r>
            <a:rPr lang="en-US" sz="1600" b="1" kern="1200" dirty="0" err="1" smtClean="0"/>
            <a:t>tràng</a:t>
          </a:r>
          <a:r>
            <a:rPr lang="en-US" sz="1600" b="1" kern="1200" dirty="0" smtClean="0"/>
            <a:t> </a:t>
          </a:r>
          <a:r>
            <a:rPr lang="en-US" sz="1600" b="1" kern="1200" dirty="0" err="1" smtClean="0"/>
            <a:t>hoặc</a:t>
          </a:r>
          <a:r>
            <a:rPr lang="en-US" sz="1600" b="1" kern="1200" dirty="0" smtClean="0"/>
            <a:t> </a:t>
          </a:r>
        </a:p>
        <a:p>
          <a:pPr lvl="0" algn="l" defTabSz="711200">
            <a:lnSpc>
              <a:spcPct val="90000"/>
            </a:lnSpc>
            <a:spcBef>
              <a:spcPct val="0"/>
            </a:spcBef>
            <a:spcAft>
              <a:spcPct val="35000"/>
            </a:spcAft>
          </a:pPr>
          <a:r>
            <a:rPr lang="en-US" sz="1600" b="1" kern="1200" dirty="0" smtClean="0"/>
            <a:t>- MRI </a:t>
          </a:r>
          <a:r>
            <a:rPr lang="en-US" sz="1600" b="1" kern="1200" dirty="0" err="1" smtClean="0"/>
            <a:t>khung</a:t>
          </a:r>
          <a:r>
            <a:rPr lang="en-US" sz="1600" b="1" kern="1200" dirty="0" smtClean="0"/>
            <a:t> </a:t>
          </a:r>
          <a:r>
            <a:rPr lang="en-US" sz="1600" b="1" kern="1200" dirty="0" err="1" smtClean="0"/>
            <a:t>chậu</a:t>
          </a:r>
          <a:r>
            <a:rPr lang="en-US" sz="1600" b="1" kern="1200" dirty="0" smtClean="0"/>
            <a:t>, </a:t>
          </a:r>
        </a:p>
        <a:p>
          <a:pPr lvl="0" algn="l" defTabSz="711200">
            <a:lnSpc>
              <a:spcPct val="90000"/>
            </a:lnSpc>
            <a:spcBef>
              <a:spcPct val="0"/>
            </a:spcBef>
            <a:spcAft>
              <a:spcPct val="35000"/>
            </a:spcAft>
          </a:pPr>
          <a:r>
            <a:rPr lang="en-US" sz="1600" b="1" kern="1200" dirty="0" smtClean="0"/>
            <a:t>- </a:t>
          </a:r>
          <a:r>
            <a:rPr lang="en-US" sz="1600" b="1" kern="1200" dirty="0" err="1" smtClean="0"/>
            <a:t>Hội</a:t>
          </a:r>
          <a:r>
            <a:rPr lang="en-US" sz="1600" b="1" kern="1200" dirty="0" smtClean="0"/>
            <a:t> </a:t>
          </a:r>
          <a:r>
            <a:rPr lang="en-US" sz="1600" b="1" kern="1200" dirty="0" err="1" smtClean="0"/>
            <a:t>chẩn</a:t>
          </a:r>
          <a:r>
            <a:rPr lang="en-US" sz="1600" b="1" kern="1200" dirty="0" smtClean="0"/>
            <a:t> </a:t>
          </a:r>
          <a:r>
            <a:rPr lang="en-US" sz="1600" b="1" kern="1200" dirty="0" err="1" smtClean="0"/>
            <a:t>chuyên</a:t>
          </a:r>
          <a:r>
            <a:rPr lang="en-US" sz="1600" b="1" kern="1200" dirty="0" smtClean="0"/>
            <a:t> </a:t>
          </a:r>
          <a:r>
            <a:rPr lang="en-US" sz="1600" b="1" kern="1200" dirty="0" err="1" smtClean="0"/>
            <a:t>gia</a:t>
          </a:r>
          <a:r>
            <a:rPr lang="en-US" sz="1600" b="1" kern="1200" dirty="0" smtClean="0"/>
            <a:t> </a:t>
          </a:r>
          <a:r>
            <a:rPr lang="en-US" sz="1600" b="1" kern="1200" dirty="0" err="1" smtClean="0"/>
            <a:t>ruột</a:t>
          </a:r>
          <a:r>
            <a:rPr lang="en-US" sz="1600" b="1" kern="1200" dirty="0" smtClean="0"/>
            <a:t> </a:t>
          </a:r>
          <a:r>
            <a:rPr lang="en-US" sz="1600" b="1" kern="1200" dirty="0" err="1" smtClean="0"/>
            <a:t>nhân</a:t>
          </a:r>
          <a:r>
            <a:rPr lang="en-US" sz="1600" b="1" kern="1200" dirty="0" smtClean="0"/>
            <a:t> </a:t>
          </a:r>
          <a:r>
            <a:rPr lang="en-US" sz="1600" b="1" kern="1200" dirty="0" err="1" smtClean="0"/>
            <a:t>tạo</a:t>
          </a:r>
          <a:endParaRPr lang="en-US" sz="1600" b="1" kern="1200" dirty="0" smtClean="0"/>
        </a:p>
        <a:p>
          <a:pPr lvl="0" algn="l" defTabSz="711200">
            <a:lnSpc>
              <a:spcPct val="90000"/>
            </a:lnSpc>
            <a:spcBef>
              <a:spcPct val="0"/>
            </a:spcBef>
            <a:spcAft>
              <a:spcPct val="35000"/>
            </a:spcAft>
          </a:pPr>
          <a:r>
            <a:rPr lang="en-US" sz="1600" b="1" kern="1200" dirty="0" smtClean="0"/>
            <a:t>PET-CT </a:t>
          </a:r>
          <a:r>
            <a:rPr lang="en-US" sz="1600" b="1" kern="1200" dirty="0" err="1" smtClean="0"/>
            <a:t>không</a:t>
          </a:r>
          <a:r>
            <a:rPr lang="en-US" sz="1600" b="1" kern="1200" dirty="0" smtClean="0"/>
            <a:t> </a:t>
          </a:r>
          <a:r>
            <a:rPr lang="en-US" sz="1600" b="1" kern="1200" dirty="0" err="1" smtClean="0"/>
            <a:t>được</a:t>
          </a:r>
          <a:r>
            <a:rPr lang="en-US" sz="1600" b="1" kern="1200" dirty="0" smtClean="0"/>
            <a:t> </a:t>
          </a:r>
          <a:r>
            <a:rPr lang="en-US" sz="1600" b="1" kern="1200" dirty="0" err="1" smtClean="0"/>
            <a:t>chỉ</a:t>
          </a:r>
          <a:r>
            <a:rPr lang="en-US" sz="1600" b="1" kern="1200" dirty="0" smtClean="0"/>
            <a:t> </a:t>
          </a:r>
          <a:r>
            <a:rPr lang="en-US" sz="1600" b="1" kern="1200" dirty="0" err="1" smtClean="0"/>
            <a:t>định</a:t>
          </a:r>
          <a:r>
            <a:rPr lang="en-US" sz="1600" b="1" kern="1200" dirty="0" smtClean="0"/>
            <a:t> </a:t>
          </a:r>
          <a:r>
            <a:rPr lang="en-US" sz="1600" b="1" kern="1200" dirty="0" err="1" smtClean="0"/>
            <a:t>thường</a:t>
          </a:r>
          <a:r>
            <a:rPr lang="en-US" sz="1600" b="1" kern="1200" dirty="0" smtClean="0"/>
            <a:t> </a:t>
          </a:r>
          <a:r>
            <a:rPr lang="en-US" sz="1600" b="1" kern="1200" dirty="0" err="1" smtClean="0"/>
            <a:t>quy</a:t>
          </a:r>
          <a:r>
            <a:rPr lang="en-US" sz="1600" b="1" kern="1200" dirty="0" smtClean="0"/>
            <a:t> </a:t>
          </a:r>
          <a:endParaRPr lang="en-US" sz="1600" b="1" kern="1200" dirty="0"/>
        </a:p>
      </dsp:txBody>
      <dsp:txXfrm>
        <a:off x="2252408" y="2522683"/>
        <a:ext cx="2651274" cy="3264339"/>
      </dsp:txXfrm>
    </dsp:sp>
    <dsp:sp modelId="{23EEDCFF-A8F8-421E-A4AE-75DF2B9ED6CE}">
      <dsp:nvSpPr>
        <dsp:cNvPr id="0" name=""/>
        <dsp:cNvSpPr/>
      </dsp:nvSpPr>
      <dsp:spPr>
        <a:xfrm rot="17059360">
          <a:off x="3801139" y="2618385"/>
          <a:ext cx="3149083" cy="21731"/>
        </a:xfrm>
        <a:custGeom>
          <a:avLst/>
          <a:gdLst/>
          <a:ahLst/>
          <a:cxnLst/>
          <a:rect l="0" t="0" r="0" b="0"/>
          <a:pathLst>
            <a:path>
              <a:moveTo>
                <a:pt x="0" y="10865"/>
              </a:moveTo>
              <a:lnTo>
                <a:pt x="3149083"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5296954" y="2550524"/>
        <a:ext cx="157454" cy="157454"/>
      </dsp:txXfrm>
    </dsp:sp>
    <dsp:sp modelId="{1E27FFDB-B38A-4CFD-B950-8BC906F85661}">
      <dsp:nvSpPr>
        <dsp:cNvPr id="0" name=""/>
        <dsp:cNvSpPr/>
      </dsp:nvSpPr>
      <dsp:spPr>
        <a:xfrm>
          <a:off x="5765195" y="860763"/>
          <a:ext cx="2504107" cy="485772"/>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T1-2, N0</a:t>
          </a:r>
          <a:endParaRPr lang="en-US" sz="2000" b="1" kern="1200" dirty="0"/>
        </a:p>
      </dsp:txBody>
      <dsp:txXfrm>
        <a:off x="5779423" y="874991"/>
        <a:ext cx="2475651" cy="457316"/>
      </dsp:txXfrm>
    </dsp:sp>
    <dsp:sp modelId="{2CD26626-7A8C-4182-9E8A-9B5224F83921}">
      <dsp:nvSpPr>
        <dsp:cNvPr id="0" name=""/>
        <dsp:cNvSpPr/>
      </dsp:nvSpPr>
      <dsp:spPr>
        <a:xfrm>
          <a:off x="8269302" y="1092783"/>
          <a:ext cx="779027" cy="21731"/>
        </a:xfrm>
        <a:custGeom>
          <a:avLst/>
          <a:gdLst/>
          <a:ahLst/>
          <a:cxnLst/>
          <a:rect l="0" t="0" r="0" b="0"/>
          <a:pathLst>
            <a:path>
              <a:moveTo>
                <a:pt x="0" y="10865"/>
              </a:moveTo>
              <a:lnTo>
                <a:pt x="779027"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8639340" y="1084173"/>
        <a:ext cx="38951" cy="38951"/>
      </dsp:txXfrm>
    </dsp:sp>
    <dsp:sp modelId="{7BA124EB-14A1-45F0-812C-1EC2C0E00836}">
      <dsp:nvSpPr>
        <dsp:cNvPr id="0" name=""/>
        <dsp:cNvSpPr/>
      </dsp:nvSpPr>
      <dsp:spPr>
        <a:xfrm>
          <a:off x="9048330" y="616756"/>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3</a:t>
          </a:r>
          <a:endParaRPr lang="en-US" sz="1500" b="1" kern="1200" dirty="0"/>
        </a:p>
      </dsp:txBody>
      <dsp:txXfrm>
        <a:off x="9076851" y="645277"/>
        <a:ext cx="1890527" cy="916742"/>
      </dsp:txXfrm>
    </dsp:sp>
    <dsp:sp modelId="{3AE9C269-F215-420E-AB60-FA6468EE3D90}">
      <dsp:nvSpPr>
        <dsp:cNvPr id="0" name=""/>
        <dsp:cNvSpPr/>
      </dsp:nvSpPr>
      <dsp:spPr>
        <a:xfrm rot="17518028">
          <a:off x="4334408" y="3178311"/>
          <a:ext cx="2082546" cy="21731"/>
        </a:xfrm>
        <a:custGeom>
          <a:avLst/>
          <a:gdLst/>
          <a:ahLst/>
          <a:cxnLst/>
          <a:rect l="0" t="0" r="0" b="0"/>
          <a:pathLst>
            <a:path>
              <a:moveTo>
                <a:pt x="0" y="10865"/>
              </a:moveTo>
              <a:lnTo>
                <a:pt x="2082546"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a:off x="5323617" y="3137113"/>
        <a:ext cx="104127" cy="104127"/>
      </dsp:txXfrm>
    </dsp:sp>
    <dsp:sp modelId="{2B0C2B5D-A10F-4C03-814C-6CF86351816C}">
      <dsp:nvSpPr>
        <dsp:cNvPr id="0" name=""/>
        <dsp:cNvSpPr/>
      </dsp:nvSpPr>
      <dsp:spPr>
        <a:xfrm>
          <a:off x="5765195" y="1869905"/>
          <a:ext cx="2504107" cy="707191"/>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T3, N0 hay </a:t>
          </a:r>
        </a:p>
        <a:p>
          <a:pPr lvl="0" algn="ctr" defTabSz="800100">
            <a:lnSpc>
              <a:spcPct val="90000"/>
            </a:lnSpc>
            <a:spcBef>
              <a:spcPct val="0"/>
            </a:spcBef>
            <a:spcAft>
              <a:spcPct val="35000"/>
            </a:spcAft>
          </a:pPr>
          <a:r>
            <a:rPr lang="en-US" sz="1800" b="1" kern="1200" dirty="0" smtClean="0"/>
            <a:t>T </a:t>
          </a:r>
          <a:r>
            <a:rPr lang="en-US" sz="1800" b="1" kern="1200" dirty="0" err="1" smtClean="0"/>
            <a:t>bất</a:t>
          </a:r>
          <a:r>
            <a:rPr lang="en-US" sz="1800" b="1" kern="1200" dirty="0" smtClean="0"/>
            <a:t> </a:t>
          </a:r>
          <a:r>
            <a:rPr lang="en-US" sz="1800" b="1" kern="1200" dirty="0" err="1" smtClean="0"/>
            <a:t>kỳ</a:t>
          </a:r>
          <a:r>
            <a:rPr lang="en-US" sz="1800" b="1" kern="1200" dirty="0" smtClean="0"/>
            <a:t>, N1-2</a:t>
          </a:r>
          <a:endParaRPr lang="en-US" sz="1800" b="1" kern="1200" dirty="0"/>
        </a:p>
      </dsp:txBody>
      <dsp:txXfrm>
        <a:off x="5785908" y="1890618"/>
        <a:ext cx="2462681" cy="665765"/>
      </dsp:txXfrm>
    </dsp:sp>
    <dsp:sp modelId="{E45AF131-1407-4BE8-AFA6-8A1896B93B43}">
      <dsp:nvSpPr>
        <dsp:cNvPr id="0" name=""/>
        <dsp:cNvSpPr/>
      </dsp:nvSpPr>
      <dsp:spPr>
        <a:xfrm>
          <a:off x="8269302" y="2212636"/>
          <a:ext cx="779027" cy="21731"/>
        </a:xfrm>
        <a:custGeom>
          <a:avLst/>
          <a:gdLst/>
          <a:ahLst/>
          <a:cxnLst/>
          <a:rect l="0" t="0" r="0" b="0"/>
          <a:pathLst>
            <a:path>
              <a:moveTo>
                <a:pt x="0" y="10865"/>
              </a:moveTo>
              <a:lnTo>
                <a:pt x="779027"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8639340" y="2204026"/>
        <a:ext cx="38951" cy="38951"/>
      </dsp:txXfrm>
    </dsp:sp>
    <dsp:sp modelId="{3C8284E8-4EC6-4795-A873-7525D6265342}">
      <dsp:nvSpPr>
        <dsp:cNvPr id="0" name=""/>
        <dsp:cNvSpPr/>
      </dsp:nvSpPr>
      <dsp:spPr>
        <a:xfrm>
          <a:off x="9048330" y="1736609"/>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4</a:t>
          </a:r>
          <a:endParaRPr lang="en-US" sz="1500" b="1" kern="1200" dirty="0"/>
        </a:p>
      </dsp:txBody>
      <dsp:txXfrm>
        <a:off x="9076851" y="1765130"/>
        <a:ext cx="1890527" cy="916742"/>
      </dsp:txXfrm>
    </dsp:sp>
    <dsp:sp modelId="{91204F46-34DB-45C3-9226-99055CAE42E4}">
      <dsp:nvSpPr>
        <dsp:cNvPr id="0" name=""/>
        <dsp:cNvSpPr/>
      </dsp:nvSpPr>
      <dsp:spPr>
        <a:xfrm rot="18968517">
          <a:off x="4835484" y="3769698"/>
          <a:ext cx="1080394" cy="21731"/>
        </a:xfrm>
        <a:custGeom>
          <a:avLst/>
          <a:gdLst/>
          <a:ahLst/>
          <a:cxnLst/>
          <a:rect l="0" t="0" r="0" b="0"/>
          <a:pathLst>
            <a:path>
              <a:moveTo>
                <a:pt x="0" y="10865"/>
              </a:moveTo>
              <a:lnTo>
                <a:pt x="1080394"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348671" y="3753554"/>
        <a:ext cx="54019" cy="54019"/>
      </dsp:txXfrm>
    </dsp:sp>
    <dsp:sp modelId="{EF7082AC-2BD9-438D-9363-D18E5CE4EF70}">
      <dsp:nvSpPr>
        <dsp:cNvPr id="0" name=""/>
        <dsp:cNvSpPr/>
      </dsp:nvSpPr>
      <dsp:spPr>
        <a:xfrm>
          <a:off x="5765195" y="2723165"/>
          <a:ext cx="3002607" cy="1366220"/>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T4 </a:t>
          </a:r>
          <a:r>
            <a:rPr lang="en-US" sz="1600" b="1" kern="1200" dirty="0" err="1" smtClean="0"/>
            <a:t>và</a:t>
          </a:r>
          <a:r>
            <a:rPr lang="en-US" sz="1600" b="1" kern="1200" dirty="0" smtClean="0"/>
            <a:t>/</a:t>
          </a:r>
          <a:r>
            <a:rPr lang="en-US" sz="1600" b="1" kern="1200" dirty="0" err="1" smtClean="0"/>
            <a:t>hoặc</a:t>
          </a:r>
          <a:r>
            <a:rPr lang="en-US" sz="1600" b="1" kern="1200" dirty="0" smtClean="0"/>
            <a:t> </a:t>
          </a:r>
          <a:r>
            <a:rPr lang="en-US" sz="1600" b="1" kern="1200" dirty="0" err="1" smtClean="0"/>
            <a:t>không</a:t>
          </a:r>
          <a:r>
            <a:rPr lang="en-US" sz="1600" b="1" kern="1200" dirty="0" smtClean="0"/>
            <a:t> </a:t>
          </a:r>
          <a:r>
            <a:rPr lang="en-US" sz="1600" b="1" kern="1200" dirty="0" err="1" smtClean="0"/>
            <a:t>cắt</a:t>
          </a:r>
          <a:r>
            <a:rPr lang="en-US" sz="1600" b="1" kern="1200" dirty="0" smtClean="0"/>
            <a:t> </a:t>
          </a:r>
          <a:r>
            <a:rPr lang="en-US" sz="1600" b="1" kern="1200" dirty="0" err="1" smtClean="0"/>
            <a:t>bỏ</a:t>
          </a:r>
          <a:r>
            <a:rPr lang="en-US" sz="1600" b="1" kern="1200" dirty="0" smtClean="0"/>
            <a:t> đ</a:t>
          </a:r>
          <a:r>
            <a:rPr lang="vi-VN" sz="1600" b="1" kern="1200" dirty="0" smtClean="0"/>
            <a:t>ư</a:t>
          </a:r>
          <a:r>
            <a:rPr lang="en-US" sz="1600" b="1" kern="1200" dirty="0" err="1" smtClean="0"/>
            <a:t>ợc</a:t>
          </a:r>
          <a:r>
            <a:rPr lang="en-US" sz="1600" b="1" kern="1200" dirty="0" smtClean="0"/>
            <a:t> </a:t>
          </a:r>
          <a:r>
            <a:rPr lang="en-US" sz="1600" b="1" kern="1200" dirty="0" err="1" smtClean="0"/>
            <a:t>hoặc</a:t>
          </a:r>
          <a:r>
            <a:rPr lang="en-US" sz="1600" b="1" kern="1200" dirty="0" smtClean="0"/>
            <a:t> </a:t>
          </a:r>
          <a:r>
            <a:rPr lang="en-US" sz="1800" b="1" kern="1200" dirty="0" err="1" smtClean="0"/>
            <a:t>không</a:t>
          </a:r>
          <a:r>
            <a:rPr lang="en-US" sz="1600" b="1" kern="1200" dirty="0" smtClean="0"/>
            <a:t> </a:t>
          </a:r>
          <a:r>
            <a:rPr lang="en-US" sz="1600" b="1" kern="1200" dirty="0" err="1" smtClean="0"/>
            <a:t>đủ</a:t>
          </a:r>
          <a:r>
            <a:rPr lang="en-US" sz="1600" b="1" kern="1200" dirty="0" smtClean="0"/>
            <a:t> </a:t>
          </a:r>
          <a:r>
            <a:rPr lang="en-US" sz="1600" b="1" kern="1200" dirty="0" err="1" smtClean="0"/>
            <a:t>điều</a:t>
          </a:r>
          <a:r>
            <a:rPr lang="en-US" sz="1600" b="1" kern="1200" dirty="0" smtClean="0"/>
            <a:t> </a:t>
          </a:r>
          <a:r>
            <a:rPr lang="en-US" sz="1600" b="1" kern="1200" dirty="0" err="1" smtClean="0"/>
            <a:t>kiện</a:t>
          </a:r>
          <a:r>
            <a:rPr lang="en-US" sz="1600" b="1" kern="1200" dirty="0" smtClean="0"/>
            <a:t> </a:t>
          </a:r>
          <a:r>
            <a:rPr lang="en-US" sz="1600" b="1" kern="1200" dirty="0" err="1" smtClean="0"/>
            <a:t>phẫu</a:t>
          </a:r>
          <a:r>
            <a:rPr lang="en-US" sz="1600" b="1" kern="1200" dirty="0" smtClean="0"/>
            <a:t> </a:t>
          </a:r>
          <a:r>
            <a:rPr lang="en-US" sz="1600" b="1" kern="1200" dirty="0" err="1" smtClean="0"/>
            <a:t>thuật</a:t>
          </a:r>
          <a:endParaRPr lang="en-US" sz="1600" b="1" kern="1200" dirty="0"/>
        </a:p>
      </dsp:txBody>
      <dsp:txXfrm>
        <a:off x="5805210" y="2763180"/>
        <a:ext cx="2922577" cy="1286190"/>
      </dsp:txXfrm>
    </dsp:sp>
    <dsp:sp modelId="{E04E739D-A155-4A07-AF7F-4565EF475924}">
      <dsp:nvSpPr>
        <dsp:cNvPr id="0" name=""/>
        <dsp:cNvSpPr/>
      </dsp:nvSpPr>
      <dsp:spPr>
        <a:xfrm>
          <a:off x="8767802" y="3395409"/>
          <a:ext cx="779027" cy="21731"/>
        </a:xfrm>
        <a:custGeom>
          <a:avLst/>
          <a:gdLst/>
          <a:ahLst/>
          <a:cxnLst/>
          <a:rect l="0" t="0" r="0" b="0"/>
          <a:pathLst>
            <a:path>
              <a:moveTo>
                <a:pt x="0" y="10865"/>
              </a:moveTo>
              <a:lnTo>
                <a:pt x="779027"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9137840" y="3386799"/>
        <a:ext cx="38951" cy="38951"/>
      </dsp:txXfrm>
    </dsp:sp>
    <dsp:sp modelId="{D12CDAD7-A927-4917-B7C4-ABFF428D2804}">
      <dsp:nvSpPr>
        <dsp:cNvPr id="0" name=""/>
        <dsp:cNvSpPr/>
      </dsp:nvSpPr>
      <dsp:spPr>
        <a:xfrm>
          <a:off x="9546830" y="2919383"/>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4</a:t>
          </a:r>
          <a:endParaRPr lang="en-US" sz="1500" b="1" kern="1200" dirty="0"/>
        </a:p>
      </dsp:txBody>
      <dsp:txXfrm>
        <a:off x="9575351" y="2947904"/>
        <a:ext cx="1890527" cy="916742"/>
      </dsp:txXfrm>
    </dsp:sp>
    <dsp:sp modelId="{46809478-DFF6-401B-86F7-7AB4DC74713F}">
      <dsp:nvSpPr>
        <dsp:cNvPr id="0" name=""/>
        <dsp:cNvSpPr/>
      </dsp:nvSpPr>
      <dsp:spPr>
        <a:xfrm rot="2164316">
          <a:off x="4893776" y="4427733"/>
          <a:ext cx="963811" cy="21731"/>
        </a:xfrm>
        <a:custGeom>
          <a:avLst/>
          <a:gdLst/>
          <a:ahLst/>
          <a:cxnLst/>
          <a:rect l="0" t="0" r="0" b="0"/>
          <a:pathLst>
            <a:path>
              <a:moveTo>
                <a:pt x="0" y="10865"/>
              </a:moveTo>
              <a:lnTo>
                <a:pt x="963811"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351586" y="4414504"/>
        <a:ext cx="48190" cy="48190"/>
      </dsp:txXfrm>
    </dsp:sp>
    <dsp:sp modelId="{2EAF9C22-3ED0-41A9-8B39-111605C0E4CF}">
      <dsp:nvSpPr>
        <dsp:cNvPr id="0" name=""/>
        <dsp:cNvSpPr/>
      </dsp:nvSpPr>
      <dsp:spPr>
        <a:xfrm>
          <a:off x="5765195" y="4235453"/>
          <a:ext cx="3316749" cy="973784"/>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T3-4, N0 </a:t>
          </a:r>
          <a:r>
            <a:rPr lang="en-US" sz="1500" b="1" kern="1200" dirty="0" err="1" smtClean="0"/>
            <a:t>hoặc</a:t>
          </a:r>
          <a:r>
            <a:rPr lang="en-US" sz="1500" b="1" kern="1200" dirty="0" smtClean="0"/>
            <a:t> T </a:t>
          </a:r>
          <a:r>
            <a:rPr lang="en-US" sz="1500" b="1" kern="1200" dirty="0" err="1" smtClean="0"/>
            <a:t>bất</a:t>
          </a:r>
          <a:r>
            <a:rPr lang="en-US" sz="1500" b="1" kern="1200" dirty="0" smtClean="0"/>
            <a:t> </a:t>
          </a:r>
          <a:r>
            <a:rPr lang="en-US" sz="1500" b="1" kern="1200" dirty="0" err="1" smtClean="0"/>
            <a:t>kỳ</a:t>
          </a:r>
          <a:r>
            <a:rPr lang="en-US" sz="1500" b="1" kern="1200" dirty="0" smtClean="0"/>
            <a:t>, N1-2 </a:t>
          </a:r>
          <a:r>
            <a:rPr lang="en-US" sz="1500" b="1" kern="1200" dirty="0" err="1" smtClean="0"/>
            <a:t>có</a:t>
          </a:r>
          <a:r>
            <a:rPr lang="en-US" sz="1500" b="1" kern="1200" dirty="0" smtClean="0"/>
            <a:t> </a:t>
          </a:r>
          <a:r>
            <a:rPr lang="en-US" sz="1500" b="1" kern="1200" dirty="0" err="1" smtClean="0"/>
            <a:t>chống</a:t>
          </a:r>
          <a:r>
            <a:rPr lang="en-US" sz="1500" b="1" kern="1200" dirty="0" smtClean="0"/>
            <a:t> </a:t>
          </a:r>
          <a:r>
            <a:rPr lang="en-US" sz="1500" b="1" kern="1200" dirty="0" err="1" smtClean="0"/>
            <a:t>chỉ</a:t>
          </a:r>
          <a:r>
            <a:rPr lang="en-US" sz="1500" b="1" kern="1200" dirty="0" smtClean="0"/>
            <a:t> </a:t>
          </a:r>
          <a:r>
            <a:rPr lang="en-US" sz="1500" b="1" kern="1200" dirty="0" err="1" smtClean="0"/>
            <a:t>định</a:t>
          </a:r>
          <a:r>
            <a:rPr lang="en-US" sz="1500" b="1" kern="1200" dirty="0" smtClean="0"/>
            <a:t>  </a:t>
          </a:r>
          <a:r>
            <a:rPr lang="en-US" sz="1500" b="1" kern="1200" dirty="0" err="1" smtClean="0"/>
            <a:t>với</a:t>
          </a:r>
          <a:r>
            <a:rPr lang="en-US" sz="1500" b="1" kern="1200" dirty="0" smtClean="0"/>
            <a:t> </a:t>
          </a:r>
          <a:r>
            <a:rPr lang="en-US" sz="1500" b="1" kern="1200" dirty="0" err="1" smtClean="0"/>
            <a:t>liệu</a:t>
          </a:r>
          <a:r>
            <a:rPr lang="en-US" sz="1500" b="1" kern="1200" dirty="0" smtClean="0"/>
            <a:t> </a:t>
          </a:r>
          <a:r>
            <a:rPr lang="en-US" sz="1500" b="1" kern="1200" dirty="0" err="1" smtClean="0"/>
            <a:t>pháp</a:t>
          </a:r>
          <a:r>
            <a:rPr lang="en-US" sz="1500" b="1" kern="1200" dirty="0" smtClean="0"/>
            <a:t> </a:t>
          </a:r>
          <a:r>
            <a:rPr lang="en-US" sz="1500" b="1" kern="1200" dirty="0" err="1" smtClean="0"/>
            <a:t>điều</a:t>
          </a:r>
          <a:r>
            <a:rPr lang="en-US" sz="1500" b="1" kern="1200" dirty="0" smtClean="0"/>
            <a:t> </a:t>
          </a:r>
          <a:r>
            <a:rPr lang="en-US" sz="1500" b="1" kern="1200" dirty="0" err="1" smtClean="0"/>
            <a:t>trị</a:t>
          </a:r>
          <a:r>
            <a:rPr lang="en-US" sz="1500" b="1" kern="1200" dirty="0" smtClean="0"/>
            <a:t> </a:t>
          </a:r>
          <a:r>
            <a:rPr lang="en-US" sz="1500" b="1" kern="1200" dirty="0" err="1" smtClean="0"/>
            <a:t>kết</a:t>
          </a:r>
          <a:r>
            <a:rPr lang="en-US" sz="1500" b="1" kern="1200" dirty="0" smtClean="0"/>
            <a:t> </a:t>
          </a:r>
          <a:r>
            <a:rPr lang="en-US" sz="1500" b="1" kern="1200" dirty="0" err="1" smtClean="0"/>
            <a:t>hợp</a:t>
          </a:r>
          <a:endParaRPr lang="en-US" sz="1500" b="1" kern="1200" dirty="0"/>
        </a:p>
      </dsp:txBody>
      <dsp:txXfrm>
        <a:off x="5793716" y="4263974"/>
        <a:ext cx="3259707" cy="916742"/>
      </dsp:txXfrm>
    </dsp:sp>
    <dsp:sp modelId="{80919B05-2605-47F0-8675-4D57C37C5CAD}">
      <dsp:nvSpPr>
        <dsp:cNvPr id="0" name=""/>
        <dsp:cNvSpPr/>
      </dsp:nvSpPr>
      <dsp:spPr>
        <a:xfrm rot="84913">
          <a:off x="9081846" y="4719474"/>
          <a:ext cx="647413" cy="21731"/>
        </a:xfrm>
        <a:custGeom>
          <a:avLst/>
          <a:gdLst/>
          <a:ahLst/>
          <a:cxnLst/>
          <a:rect l="0" t="0" r="0" b="0"/>
          <a:pathLst>
            <a:path>
              <a:moveTo>
                <a:pt x="0" y="10865"/>
              </a:moveTo>
              <a:lnTo>
                <a:pt x="647413"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9389368" y="4714155"/>
        <a:ext cx="32370" cy="32370"/>
      </dsp:txXfrm>
    </dsp:sp>
    <dsp:sp modelId="{E5D27239-2316-4966-A2A4-9A36BC016A3E}">
      <dsp:nvSpPr>
        <dsp:cNvPr id="0" name=""/>
        <dsp:cNvSpPr/>
      </dsp:nvSpPr>
      <dsp:spPr>
        <a:xfrm>
          <a:off x="9729161" y="4251442"/>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5</a:t>
          </a:r>
          <a:endParaRPr lang="en-US" sz="1500" b="1" kern="1200" dirty="0"/>
        </a:p>
      </dsp:txBody>
      <dsp:txXfrm>
        <a:off x="9757682" y="4279963"/>
        <a:ext cx="1890527" cy="916742"/>
      </dsp:txXfrm>
    </dsp:sp>
    <dsp:sp modelId="{83AE8D0E-BD58-4D97-A21A-7BB0E045201E}">
      <dsp:nvSpPr>
        <dsp:cNvPr id="0" name=""/>
        <dsp:cNvSpPr/>
      </dsp:nvSpPr>
      <dsp:spPr>
        <a:xfrm rot="3906769">
          <a:off x="4466305" y="4958236"/>
          <a:ext cx="1795205" cy="21731"/>
        </a:xfrm>
        <a:custGeom>
          <a:avLst/>
          <a:gdLst/>
          <a:ahLst/>
          <a:cxnLst/>
          <a:rect l="0" t="0" r="0" b="0"/>
          <a:pathLst>
            <a:path>
              <a:moveTo>
                <a:pt x="0" y="10865"/>
              </a:moveTo>
              <a:lnTo>
                <a:pt x="1795205"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b="1" kern="1200"/>
        </a:p>
      </dsp:txBody>
      <dsp:txXfrm>
        <a:off x="5319028" y="4924222"/>
        <a:ext cx="89760" cy="89760"/>
      </dsp:txXfrm>
    </dsp:sp>
    <dsp:sp modelId="{23DE280B-2005-47E3-9CE9-18E7A8C32B4B}">
      <dsp:nvSpPr>
        <dsp:cNvPr id="0" name=""/>
        <dsp:cNvSpPr/>
      </dsp:nvSpPr>
      <dsp:spPr>
        <a:xfrm>
          <a:off x="5741649" y="5296459"/>
          <a:ext cx="3336478" cy="973784"/>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T </a:t>
          </a:r>
          <a:r>
            <a:rPr lang="en-US" sz="1500" b="1" kern="1200" dirty="0" err="1" smtClean="0"/>
            <a:t>bất</a:t>
          </a:r>
          <a:r>
            <a:rPr lang="en-US" sz="1500" b="1" kern="1200" dirty="0" smtClean="0"/>
            <a:t> </a:t>
          </a:r>
          <a:r>
            <a:rPr lang="en-US" sz="1500" b="1" kern="1200" dirty="0" err="1" smtClean="0"/>
            <a:t>kỳ</a:t>
          </a:r>
          <a:r>
            <a:rPr lang="en-US" sz="1500" b="1" kern="1200" dirty="0" smtClean="0"/>
            <a:t>, N </a:t>
          </a:r>
          <a:r>
            <a:rPr lang="en-US" sz="1500" b="1" kern="1200" dirty="0" err="1" smtClean="0"/>
            <a:t>bất</a:t>
          </a:r>
          <a:r>
            <a:rPr lang="en-US" sz="1500" b="1" kern="1200" dirty="0" smtClean="0"/>
            <a:t> </a:t>
          </a:r>
          <a:r>
            <a:rPr lang="en-US" sz="1500" b="1" kern="1200" dirty="0" err="1" smtClean="0"/>
            <a:t>kỳ</a:t>
          </a:r>
          <a:r>
            <a:rPr lang="en-US" sz="1500" b="1" kern="1200" dirty="0" smtClean="0"/>
            <a:t>, M1 </a:t>
          </a:r>
          <a:r>
            <a:rPr lang="en-US" sz="1500" b="1" kern="1200" dirty="0" err="1" smtClean="0"/>
            <a:t>có</a:t>
          </a:r>
          <a:r>
            <a:rPr lang="en-US" sz="1500" b="1" kern="1200" dirty="0" smtClean="0"/>
            <a:t> </a:t>
          </a:r>
          <a:r>
            <a:rPr lang="en-US" sz="1500" b="1" kern="1200" dirty="0" err="1" smtClean="0"/>
            <a:t>thể</a:t>
          </a:r>
          <a:r>
            <a:rPr lang="en-US" sz="1500" b="1" kern="1200" dirty="0" smtClean="0"/>
            <a:t> </a:t>
          </a:r>
          <a:r>
            <a:rPr lang="en-US" sz="1500" b="1" kern="1200" dirty="0" err="1" smtClean="0"/>
            <a:t>cắt</a:t>
          </a:r>
          <a:r>
            <a:rPr lang="en-US" sz="1500" b="1" kern="1200" dirty="0" smtClean="0"/>
            <a:t> </a:t>
          </a:r>
          <a:r>
            <a:rPr lang="en-US" sz="1500" b="1" kern="1200" dirty="0" err="1" smtClean="0"/>
            <a:t>bỏ</a:t>
          </a:r>
          <a:r>
            <a:rPr lang="en-US" sz="1500" b="1" kern="1200" dirty="0" smtClean="0"/>
            <a:t> di </a:t>
          </a:r>
          <a:r>
            <a:rPr lang="en-US" sz="1500" b="1" kern="1200" dirty="0" err="1" smtClean="0"/>
            <a:t>căn</a:t>
          </a:r>
          <a:r>
            <a:rPr lang="en-US" sz="1500" b="1" kern="1200" dirty="0" smtClean="0"/>
            <a:t> </a:t>
          </a:r>
          <a:r>
            <a:rPr lang="en-US" sz="1500" b="1" kern="1200" dirty="0" err="1" smtClean="0"/>
            <a:t>xuất</a:t>
          </a:r>
          <a:r>
            <a:rPr lang="en-US" sz="1500" b="1" kern="1200" dirty="0" smtClean="0"/>
            <a:t> </a:t>
          </a:r>
          <a:r>
            <a:rPr lang="en-US" sz="1500" b="1" kern="1200" dirty="0" err="1" smtClean="0"/>
            <a:t>hiện</a:t>
          </a:r>
          <a:r>
            <a:rPr lang="en-US" sz="1500" b="1" kern="1200" dirty="0" smtClean="0"/>
            <a:t> </a:t>
          </a:r>
          <a:r>
            <a:rPr lang="en-US" sz="1500" b="1" kern="1200" dirty="0" err="1" smtClean="0"/>
            <a:t>trong</a:t>
          </a:r>
          <a:r>
            <a:rPr lang="en-US" sz="1500" b="1" kern="1200" dirty="0" smtClean="0"/>
            <a:t> </a:t>
          </a:r>
          <a:r>
            <a:rPr lang="en-US" sz="1500" b="1" kern="1200" dirty="0" err="1" smtClean="0"/>
            <a:t>vòng</a:t>
          </a:r>
          <a:r>
            <a:rPr lang="en-US" sz="1500" b="1" kern="1200" dirty="0" smtClean="0"/>
            <a:t> 6 </a:t>
          </a:r>
          <a:r>
            <a:rPr lang="en-US" sz="1500" b="1" kern="1200" dirty="0" err="1" smtClean="0"/>
            <a:t>tháng</a:t>
          </a:r>
          <a:endParaRPr lang="en-US" sz="1500" b="1" kern="1200" dirty="0"/>
        </a:p>
      </dsp:txBody>
      <dsp:txXfrm>
        <a:off x="5770170" y="5324980"/>
        <a:ext cx="3279436" cy="916742"/>
      </dsp:txXfrm>
    </dsp:sp>
    <dsp:sp modelId="{B4FE2ADF-34F7-493E-8D3A-92FC8D122E67}">
      <dsp:nvSpPr>
        <dsp:cNvPr id="0" name=""/>
        <dsp:cNvSpPr/>
      </dsp:nvSpPr>
      <dsp:spPr>
        <a:xfrm rot="210282">
          <a:off x="9077496" y="5793125"/>
          <a:ext cx="675258" cy="21731"/>
        </a:xfrm>
        <a:custGeom>
          <a:avLst/>
          <a:gdLst/>
          <a:ahLst/>
          <a:cxnLst/>
          <a:rect l="0" t="0" r="0" b="0"/>
          <a:pathLst>
            <a:path>
              <a:moveTo>
                <a:pt x="0" y="10865"/>
              </a:moveTo>
              <a:lnTo>
                <a:pt x="675258"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9398244" y="5787110"/>
        <a:ext cx="33762" cy="33762"/>
      </dsp:txXfrm>
    </dsp:sp>
    <dsp:sp modelId="{A07BC745-1E14-41D3-B900-173FB120AD00}">
      <dsp:nvSpPr>
        <dsp:cNvPr id="0" name=""/>
        <dsp:cNvSpPr/>
      </dsp:nvSpPr>
      <dsp:spPr>
        <a:xfrm>
          <a:off x="9752123" y="5337738"/>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6</a:t>
          </a:r>
          <a:endParaRPr lang="en-US" sz="1500" b="1" kern="1200" dirty="0"/>
        </a:p>
      </dsp:txBody>
      <dsp:txXfrm>
        <a:off x="9780644" y="5366259"/>
        <a:ext cx="1890527" cy="916742"/>
      </dsp:txXfrm>
    </dsp:sp>
    <dsp:sp modelId="{9538C01F-A139-4216-A88A-DDA0CE1CAD5D}">
      <dsp:nvSpPr>
        <dsp:cNvPr id="0" name=""/>
        <dsp:cNvSpPr/>
      </dsp:nvSpPr>
      <dsp:spPr>
        <a:xfrm rot="4389224">
          <a:off x="3944642" y="5547586"/>
          <a:ext cx="2933067" cy="21731"/>
        </a:xfrm>
        <a:custGeom>
          <a:avLst/>
          <a:gdLst/>
          <a:ahLst/>
          <a:cxnLst/>
          <a:rect l="0" t="0" r="0" b="0"/>
          <a:pathLst>
            <a:path>
              <a:moveTo>
                <a:pt x="0" y="10865"/>
              </a:moveTo>
              <a:lnTo>
                <a:pt x="2933067" y="10865"/>
              </a:lnTo>
            </a:path>
          </a:pathLst>
        </a:custGeom>
        <a:noFill/>
        <a:ln w="2642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5337849" y="5485125"/>
        <a:ext cx="146653" cy="146653"/>
      </dsp:txXfrm>
    </dsp:sp>
    <dsp:sp modelId="{37F571AB-4A49-4D10-BBBA-7ED7065E5242}">
      <dsp:nvSpPr>
        <dsp:cNvPr id="0" name=""/>
        <dsp:cNvSpPr/>
      </dsp:nvSpPr>
      <dsp:spPr>
        <a:xfrm>
          <a:off x="5836184" y="6475158"/>
          <a:ext cx="3693000" cy="973784"/>
        </a:xfrm>
        <a:prstGeom prst="roundRect">
          <a:avLst>
            <a:gd name="adj" fmla="val 10000"/>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T </a:t>
          </a:r>
          <a:r>
            <a:rPr lang="en-US" sz="1500" b="1" kern="1200" dirty="0" err="1" smtClean="0"/>
            <a:t>bất</a:t>
          </a:r>
          <a:r>
            <a:rPr lang="en-US" sz="1500" b="1" kern="1200" dirty="0" smtClean="0"/>
            <a:t> </a:t>
          </a:r>
          <a:r>
            <a:rPr lang="en-US" sz="1500" b="1" kern="1200" dirty="0" err="1" smtClean="0"/>
            <a:t>kỳ</a:t>
          </a:r>
          <a:r>
            <a:rPr lang="en-US" sz="1500" b="1" kern="1200" dirty="0" smtClean="0"/>
            <a:t>, N </a:t>
          </a:r>
          <a:r>
            <a:rPr lang="en-US" sz="1500" b="1" kern="1200" dirty="0" err="1" smtClean="0"/>
            <a:t>bất</a:t>
          </a:r>
          <a:r>
            <a:rPr lang="en-US" sz="1500" b="1" kern="1200" dirty="0" smtClean="0"/>
            <a:t> </a:t>
          </a:r>
          <a:r>
            <a:rPr lang="en-US" sz="1500" b="1" kern="1200" dirty="0" err="1" smtClean="0"/>
            <a:t>kỳ</a:t>
          </a:r>
          <a:r>
            <a:rPr lang="en-US" sz="1500" b="1" kern="1200" dirty="0" smtClean="0"/>
            <a:t>, M1  </a:t>
          </a:r>
          <a:r>
            <a:rPr lang="en-US" sz="1500" b="1" kern="1200" dirty="0" err="1" smtClean="0"/>
            <a:t>không</a:t>
          </a:r>
          <a:r>
            <a:rPr lang="en-US" sz="1500" b="1" kern="1200" dirty="0" smtClean="0"/>
            <a:t> </a:t>
          </a:r>
          <a:r>
            <a:rPr lang="en-US" sz="1500" b="1" kern="1200" dirty="0" err="1" smtClean="0"/>
            <a:t>thể</a:t>
          </a:r>
          <a:r>
            <a:rPr lang="en-US" sz="1500" b="1" kern="1200" dirty="0" smtClean="0"/>
            <a:t> </a:t>
          </a:r>
          <a:r>
            <a:rPr lang="en-US" sz="1500" b="1" kern="1200" dirty="0" err="1" smtClean="0"/>
            <a:t>phẫu</a:t>
          </a:r>
          <a:r>
            <a:rPr lang="en-US" sz="1500" b="1" kern="1200" dirty="0" smtClean="0"/>
            <a:t> </a:t>
          </a:r>
          <a:r>
            <a:rPr lang="en-US" sz="1500" b="1" kern="1200" dirty="0" err="1" smtClean="0"/>
            <a:t>thuật</a:t>
          </a:r>
          <a:r>
            <a:rPr lang="en-US" sz="1500" b="1" kern="1200" dirty="0" smtClean="0"/>
            <a:t> di </a:t>
          </a:r>
          <a:r>
            <a:rPr lang="en-US" sz="1500" b="1" kern="1200" dirty="0" err="1" smtClean="0"/>
            <a:t>căn</a:t>
          </a:r>
          <a:r>
            <a:rPr lang="en-US" sz="1500" b="1" kern="1200" dirty="0" smtClean="0"/>
            <a:t> </a:t>
          </a:r>
          <a:r>
            <a:rPr lang="en-US" sz="1500" b="1" kern="1200" dirty="0" err="1" smtClean="0"/>
            <a:t>đồng</a:t>
          </a:r>
          <a:r>
            <a:rPr lang="en-US" sz="1500" b="1" kern="1200" dirty="0" smtClean="0"/>
            <a:t> </a:t>
          </a:r>
          <a:r>
            <a:rPr lang="en-US" sz="1500" b="1" kern="1200" dirty="0" err="1" smtClean="0"/>
            <a:t>thời</a:t>
          </a:r>
          <a:r>
            <a:rPr lang="en-US" sz="1500" b="1" kern="1200" dirty="0" smtClean="0"/>
            <a:t>, </a:t>
          </a:r>
          <a:r>
            <a:rPr lang="en-US" sz="1500" b="1" kern="1200" dirty="0" err="1" smtClean="0"/>
            <a:t>hoặc</a:t>
          </a:r>
          <a:r>
            <a:rPr lang="en-US" sz="1500" b="1" kern="1200" dirty="0" smtClean="0"/>
            <a:t> </a:t>
          </a:r>
          <a:r>
            <a:rPr lang="en-US" sz="1500" b="1" kern="1200" dirty="0" err="1" smtClean="0"/>
            <a:t>không</a:t>
          </a:r>
          <a:r>
            <a:rPr lang="en-US" sz="1500" b="1" kern="1200" dirty="0" smtClean="0"/>
            <a:t> </a:t>
          </a:r>
          <a:r>
            <a:rPr lang="en-US" sz="1500" b="1" kern="1200" dirty="0" err="1" smtClean="0"/>
            <a:t>thể</a:t>
          </a:r>
          <a:r>
            <a:rPr lang="en-US" sz="1500" b="1" kern="1200" dirty="0" smtClean="0"/>
            <a:t> </a:t>
          </a:r>
          <a:r>
            <a:rPr lang="en-US" sz="1500" b="1" kern="1200" dirty="0" err="1" smtClean="0"/>
            <a:t>mổ</a:t>
          </a:r>
          <a:r>
            <a:rPr lang="en-US" sz="1500" b="1" kern="1200" dirty="0" smtClean="0"/>
            <a:t> </a:t>
          </a:r>
          <a:r>
            <a:rPr lang="en-US" sz="1500" b="1" kern="1200" dirty="0" err="1" smtClean="0"/>
            <a:t>được</a:t>
          </a:r>
          <a:r>
            <a:rPr lang="en-US" sz="1500" b="1" kern="1200" dirty="0" smtClean="0"/>
            <a:t> </a:t>
          </a:r>
          <a:endParaRPr lang="en-US" sz="1500" b="1" kern="1200" dirty="0"/>
        </a:p>
      </dsp:txBody>
      <dsp:txXfrm>
        <a:off x="5864705" y="6503679"/>
        <a:ext cx="3635958" cy="916742"/>
      </dsp:txXfrm>
    </dsp:sp>
    <dsp:sp modelId="{B9661AC4-1494-4DFF-87C6-FB0A4EAF67E0}">
      <dsp:nvSpPr>
        <dsp:cNvPr id="0" name=""/>
        <dsp:cNvSpPr/>
      </dsp:nvSpPr>
      <dsp:spPr>
        <a:xfrm>
          <a:off x="9529185" y="6951184"/>
          <a:ext cx="708038" cy="21731"/>
        </a:xfrm>
        <a:custGeom>
          <a:avLst/>
          <a:gdLst/>
          <a:ahLst/>
          <a:cxnLst/>
          <a:rect l="0" t="0" r="0" b="0"/>
          <a:pathLst>
            <a:path>
              <a:moveTo>
                <a:pt x="0" y="10865"/>
              </a:moveTo>
              <a:lnTo>
                <a:pt x="708038" y="10865"/>
              </a:lnTo>
            </a:path>
          </a:pathLst>
        </a:custGeom>
        <a:noFill/>
        <a:ln w="2642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9865503" y="6944349"/>
        <a:ext cx="35401" cy="35401"/>
      </dsp:txXfrm>
    </dsp:sp>
    <dsp:sp modelId="{1879F097-2447-46DB-B824-B24F47859A83}">
      <dsp:nvSpPr>
        <dsp:cNvPr id="0" name=""/>
        <dsp:cNvSpPr/>
      </dsp:nvSpPr>
      <dsp:spPr>
        <a:xfrm>
          <a:off x="10237224" y="6475158"/>
          <a:ext cx="1947569" cy="973784"/>
        </a:xfrm>
        <a:prstGeom prst="roundRect">
          <a:avLst>
            <a:gd name="adj" fmla="val 10000"/>
          </a:avLst>
        </a:prstGeom>
        <a:solidFill>
          <a:schemeClr val="accent6">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t>REC 7</a:t>
          </a:r>
          <a:endParaRPr lang="en-US" sz="1500" b="1" kern="1200" dirty="0"/>
        </a:p>
      </dsp:txBody>
      <dsp:txXfrm>
        <a:off x="10265745" y="6503679"/>
        <a:ext cx="1890527" cy="9167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9.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9476E-D6FE-4B43-99C5-4F841C789446}" type="datetimeFigureOut">
              <a:rPr lang="en-US" smtClean="0"/>
              <a:t>11/3/2015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95005-2FF2-4D03-99E3-9C74FC9B9F45}" type="slidenum">
              <a:rPr lang="en-US" smtClean="0"/>
              <a:t>‹#›</a:t>
            </a:fld>
            <a:endParaRPr lang="en-US"/>
          </a:p>
        </p:txBody>
      </p:sp>
    </p:spTree>
    <p:extLst>
      <p:ext uri="{BB962C8B-B14F-4D97-AF65-F5344CB8AC3E}">
        <p14:creationId xmlns:p14="http://schemas.microsoft.com/office/powerpoint/2010/main" val="309598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en.wikipedia.org/wiki/Anus" TargetMode="External"/><Relationship Id="rId13" Type="http://schemas.openxmlformats.org/officeDocument/2006/relationships/hyperlink" Target="https://en.wikipedia.org/wiki/Uterus" TargetMode="External"/><Relationship Id="rId3" Type="http://schemas.openxmlformats.org/officeDocument/2006/relationships/hyperlink" Target="https://en.wikipedia.org/wiki/Surgery" TargetMode="External"/><Relationship Id="rId7" Type="http://schemas.openxmlformats.org/officeDocument/2006/relationships/hyperlink" Target="https://en.wikipedia.org/wiki/Rectum" TargetMode="External"/><Relationship Id="rId12" Type="http://schemas.openxmlformats.org/officeDocument/2006/relationships/hyperlink" Target="https://en.wikipedia.org/wiki/Cervix" TargetMode="External"/><Relationship Id="rId17" Type="http://schemas.openxmlformats.org/officeDocument/2006/relationships/hyperlink" Target="https://en.wikipedia.org/wiki/Prostate" TargetMode="External"/><Relationship Id="rId2" Type="http://schemas.openxmlformats.org/officeDocument/2006/relationships/slide" Target="../slides/slide115.xml"/><Relationship Id="rId16" Type="http://schemas.openxmlformats.org/officeDocument/2006/relationships/hyperlink" Target="https://en.wikipedia.org/wiki/Vulva" TargetMode="External"/><Relationship Id="rId1" Type="http://schemas.openxmlformats.org/officeDocument/2006/relationships/notesMaster" Target="../notesMasters/notesMaster1.xml"/><Relationship Id="rId6" Type="http://schemas.openxmlformats.org/officeDocument/2006/relationships/hyperlink" Target="https://en.wikipedia.org/wiki/Urethra" TargetMode="External"/><Relationship Id="rId11" Type="http://schemas.openxmlformats.org/officeDocument/2006/relationships/hyperlink" Target="https://en.wikipedia.org/wiki/Vagina" TargetMode="External"/><Relationship Id="rId5" Type="http://schemas.openxmlformats.org/officeDocument/2006/relationships/hyperlink" Target="https://en.wikipedia.org/wiki/Urinary_bladder" TargetMode="External"/><Relationship Id="rId15" Type="http://schemas.openxmlformats.org/officeDocument/2006/relationships/hyperlink" Target="https://en.wikipedia.org/wiki/Ovary" TargetMode="External"/><Relationship Id="rId10" Type="http://schemas.openxmlformats.org/officeDocument/2006/relationships/hyperlink" Target="https://en.wikipedia.org/wiki/Urinary_diversion" TargetMode="External"/><Relationship Id="rId4" Type="http://schemas.openxmlformats.org/officeDocument/2006/relationships/hyperlink" Target="https://en.wikipedia.org/wiki/Pelvic_cavity" TargetMode="External"/><Relationship Id="rId9" Type="http://schemas.openxmlformats.org/officeDocument/2006/relationships/hyperlink" Target="https://en.wikipedia.org/wiki/Colostomy" TargetMode="External"/><Relationship Id="rId14" Type="http://schemas.openxmlformats.org/officeDocument/2006/relationships/hyperlink" Target="https://en.wikipedia.org/wiki/Fallopian_tube"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a:t>
            </a:fld>
            <a:endParaRPr lang="en-US"/>
          </a:p>
        </p:txBody>
      </p:sp>
    </p:spTree>
    <p:extLst>
      <p:ext uri="{BB962C8B-B14F-4D97-AF65-F5344CB8AC3E}">
        <p14:creationId xmlns:p14="http://schemas.microsoft.com/office/powerpoint/2010/main" val="335398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a:t>
            </a:fld>
            <a:endParaRPr lang="en-US"/>
          </a:p>
        </p:txBody>
      </p:sp>
    </p:spTree>
    <p:extLst>
      <p:ext uri="{BB962C8B-B14F-4D97-AF65-F5344CB8AC3E}">
        <p14:creationId xmlns:p14="http://schemas.microsoft.com/office/powerpoint/2010/main" val="33831026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156</a:t>
            </a:fld>
            <a:endParaRPr lang="en-US"/>
          </a:p>
        </p:txBody>
      </p:sp>
    </p:spTree>
    <p:extLst>
      <p:ext uri="{BB962C8B-B14F-4D97-AF65-F5344CB8AC3E}">
        <p14:creationId xmlns:p14="http://schemas.microsoft.com/office/powerpoint/2010/main" val="2240963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157</a:t>
            </a:fld>
            <a:endParaRPr lang="en-US"/>
          </a:p>
        </p:txBody>
      </p:sp>
    </p:spTree>
    <p:extLst>
      <p:ext uri="{BB962C8B-B14F-4D97-AF65-F5344CB8AC3E}">
        <p14:creationId xmlns:p14="http://schemas.microsoft.com/office/powerpoint/2010/main" val="28907506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158</a:t>
            </a:fld>
            <a:endParaRPr lang="en-US"/>
          </a:p>
        </p:txBody>
      </p:sp>
    </p:spTree>
    <p:extLst>
      <p:ext uri="{BB962C8B-B14F-4D97-AF65-F5344CB8AC3E}">
        <p14:creationId xmlns:p14="http://schemas.microsoft.com/office/powerpoint/2010/main" val="14231222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159</a:t>
            </a:fld>
            <a:endParaRPr lang="en-US"/>
          </a:p>
        </p:txBody>
      </p:sp>
    </p:spTree>
    <p:extLst>
      <p:ext uri="{BB962C8B-B14F-4D97-AF65-F5344CB8AC3E}">
        <p14:creationId xmlns:p14="http://schemas.microsoft.com/office/powerpoint/2010/main" val="31263591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160</a:t>
            </a:fld>
            <a:endParaRPr lang="en-US"/>
          </a:p>
        </p:txBody>
      </p:sp>
    </p:spTree>
    <p:extLst>
      <p:ext uri="{BB962C8B-B14F-4D97-AF65-F5344CB8AC3E}">
        <p14:creationId xmlns:p14="http://schemas.microsoft.com/office/powerpoint/2010/main" val="8983095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161</a:t>
            </a:fld>
            <a:endParaRPr lang="en-US"/>
          </a:p>
        </p:txBody>
      </p:sp>
    </p:spTree>
    <p:extLst>
      <p:ext uri="{BB962C8B-B14F-4D97-AF65-F5344CB8AC3E}">
        <p14:creationId xmlns:p14="http://schemas.microsoft.com/office/powerpoint/2010/main" val="1705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a:t>
            </a:fld>
            <a:endParaRPr lang="en-US"/>
          </a:p>
        </p:txBody>
      </p:sp>
    </p:spTree>
    <p:extLst>
      <p:ext uri="{BB962C8B-B14F-4D97-AF65-F5344CB8AC3E}">
        <p14:creationId xmlns:p14="http://schemas.microsoft.com/office/powerpoint/2010/main" val="362502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Xuất</a:t>
            </a:r>
            <a:r>
              <a:rPr lang="en-US" baseline="0" dirty="0" smtClean="0"/>
              <a:t> </a:t>
            </a:r>
            <a:r>
              <a:rPr lang="en-US" baseline="0" dirty="0" err="1" smtClean="0"/>
              <a:t>độ</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cao</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ở </a:t>
            </a:r>
            <a:r>
              <a:rPr lang="en-US" baseline="0" dirty="0" err="1" smtClean="0"/>
              <a:t>đại</a:t>
            </a:r>
            <a:r>
              <a:rPr lang="en-US" baseline="0" dirty="0" smtClean="0"/>
              <a:t> </a:t>
            </a:r>
            <a:r>
              <a:rPr lang="en-US" baseline="0" dirty="0" err="1" smtClean="0"/>
              <a:t>tràng</a:t>
            </a:r>
            <a:r>
              <a:rPr lang="en-US" baseline="0" dirty="0" smtClean="0"/>
              <a:t> sigma </a:t>
            </a:r>
            <a:r>
              <a:rPr lang="en-US" baseline="0" dirty="0" err="1" smtClean="0"/>
              <a:t>và</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z</a:t>
            </a:r>
            <a:r>
              <a:rPr lang="en-US" baseline="0" dirty="0" err="1" smtClean="0">
                <a:sym typeface="Wingdings" pitchFamily="2" charset="2"/>
              </a:rPr>
              <a:t>phương</a:t>
            </a:r>
            <a:r>
              <a:rPr lang="en-US" baseline="0" dirty="0" smtClean="0">
                <a:sym typeface="Wingdings" pitchFamily="2" charset="2"/>
              </a:rPr>
              <a:t> </a:t>
            </a:r>
            <a:r>
              <a:rPr lang="en-US" baseline="0" dirty="0" err="1" smtClean="0">
                <a:sym typeface="Wingdings" pitchFamily="2" charset="2"/>
              </a:rPr>
              <a:t>tiện</a:t>
            </a:r>
            <a:r>
              <a:rPr lang="en-US" baseline="0" dirty="0" smtClean="0">
                <a:sym typeface="Wingdings" pitchFamily="2" charset="2"/>
              </a:rPr>
              <a:t> </a:t>
            </a:r>
            <a:r>
              <a:rPr lang="en-US" baseline="0" dirty="0" err="1" smtClean="0">
                <a:sym typeface="Wingdings" pitchFamily="2" charset="2"/>
              </a:rPr>
              <a:t>tầm</a:t>
            </a:r>
            <a:r>
              <a:rPr lang="en-US" baseline="0" dirty="0" smtClean="0">
                <a:sym typeface="Wingdings" pitchFamily="2" charset="2"/>
              </a:rPr>
              <a:t> </a:t>
            </a:r>
            <a:r>
              <a:rPr lang="en-US" baseline="0" dirty="0" err="1" smtClean="0">
                <a:sym typeface="Wingdings" pitchFamily="2" charset="2"/>
              </a:rPr>
              <a:t>soát</a:t>
            </a:r>
            <a:r>
              <a:rPr lang="en-US" baseline="0" dirty="0" smtClean="0">
                <a:sym typeface="Wingdings" pitchFamily="2" charset="2"/>
              </a:rPr>
              <a:t> : </a:t>
            </a:r>
            <a:r>
              <a:rPr lang="en-US" baseline="0" dirty="0" err="1" smtClean="0">
                <a:sym typeface="Wingdings" pitchFamily="2" charset="2"/>
              </a:rPr>
              <a:t>nội</a:t>
            </a:r>
            <a:r>
              <a:rPr lang="en-US" baseline="0" dirty="0" smtClean="0">
                <a:sym typeface="Wingdings" pitchFamily="2" charset="2"/>
              </a:rPr>
              <a:t> </a:t>
            </a:r>
            <a:r>
              <a:rPr lang="en-US" baseline="0" dirty="0" err="1" smtClean="0">
                <a:sym typeface="Wingdings" pitchFamily="2" charset="2"/>
              </a:rPr>
              <a:t>soi</a:t>
            </a:r>
            <a:r>
              <a:rPr lang="en-US" baseline="0" dirty="0" smtClean="0">
                <a:sym typeface="Wingdings" pitchFamily="2" charset="2"/>
              </a:rPr>
              <a:t> </a:t>
            </a:r>
            <a:r>
              <a:rPr lang="en-US" baseline="0" dirty="0" err="1" smtClean="0">
                <a:sym typeface="Wingdings" pitchFamily="2" charset="2"/>
              </a:rPr>
              <a:t>đại</a:t>
            </a:r>
            <a:r>
              <a:rPr lang="en-US" baseline="0" dirty="0" smtClean="0">
                <a:sym typeface="Wingdings" pitchFamily="2" charset="2"/>
              </a:rPr>
              <a:t> </a:t>
            </a:r>
            <a:r>
              <a:rPr lang="en-US" baseline="0" dirty="0" err="1" smtClean="0">
                <a:sym typeface="Wingdings" pitchFamily="2" charset="2"/>
              </a:rPr>
              <a:t>tràng</a:t>
            </a:r>
            <a:r>
              <a:rPr lang="en-US" baseline="0" dirty="0" smtClean="0">
                <a:sym typeface="Wingdings" pitchFamily="2" charset="2"/>
              </a:rPr>
              <a:t> sigma </a:t>
            </a:r>
            <a:r>
              <a:rPr lang="en-US" baseline="0" dirty="0" err="1" smtClean="0">
                <a:sym typeface="Wingdings" pitchFamily="2" charset="2"/>
              </a:rPr>
              <a:t>bằng</a:t>
            </a:r>
            <a:r>
              <a:rPr lang="en-US" baseline="0" dirty="0" smtClean="0">
                <a:sym typeface="Wingdings" pitchFamily="2" charset="2"/>
              </a:rPr>
              <a:t> </a:t>
            </a:r>
            <a:r>
              <a:rPr lang="en-US" baseline="0" dirty="0" err="1" smtClean="0">
                <a:sym typeface="Wingdings" pitchFamily="2" charset="2"/>
              </a:rPr>
              <a:t>ống</a:t>
            </a:r>
            <a:r>
              <a:rPr lang="en-US" baseline="0" dirty="0" smtClean="0">
                <a:sym typeface="Wingdings" pitchFamily="2" charset="2"/>
              </a:rPr>
              <a:t> </a:t>
            </a:r>
            <a:r>
              <a:rPr lang="en-US" baseline="0" dirty="0" err="1" smtClean="0">
                <a:sym typeface="Wingdings" pitchFamily="2" charset="2"/>
              </a:rPr>
              <a:t>soi</a:t>
            </a:r>
            <a:r>
              <a:rPr lang="en-US" baseline="0" dirty="0" smtClean="0">
                <a:sym typeface="Wingdings" pitchFamily="2" charset="2"/>
              </a:rPr>
              <a:t> </a:t>
            </a:r>
            <a:r>
              <a:rPr lang="en-US" baseline="0" dirty="0" err="1" smtClean="0">
                <a:sym typeface="Wingdings" pitchFamily="2" charset="2"/>
              </a:rPr>
              <a:t>mềm</a:t>
            </a:r>
            <a:r>
              <a:rPr lang="en-US" baseline="0" dirty="0" smtClean="0">
                <a:sym typeface="Wingdings" pitchFamily="2" charset="2"/>
              </a:rPr>
              <a:t> </a:t>
            </a:r>
            <a:r>
              <a:rPr lang="en-US" baseline="0" dirty="0" err="1" smtClean="0">
                <a:sym typeface="Wingdings" pitchFamily="2" charset="2"/>
              </a:rPr>
              <a:t>nhằm</a:t>
            </a:r>
            <a:r>
              <a:rPr lang="en-US" baseline="0" dirty="0" smtClean="0">
                <a:sym typeface="Wingdings" pitchFamily="2" charset="2"/>
              </a:rPr>
              <a:t> </a:t>
            </a:r>
            <a:r>
              <a:rPr lang="en-US" baseline="0" dirty="0" err="1" smtClean="0">
                <a:sym typeface="Wingdings" pitchFamily="2" charset="2"/>
              </a:rPr>
              <a:t>khảo</a:t>
            </a:r>
            <a:r>
              <a:rPr lang="en-US" baseline="0" dirty="0" smtClean="0">
                <a:sym typeface="Wingdings" pitchFamily="2" charset="2"/>
              </a:rPr>
              <a:t> </a:t>
            </a:r>
            <a:r>
              <a:rPr lang="en-US" baseline="0" dirty="0" err="1" smtClean="0">
                <a:sym typeface="Wingdings" pitchFamily="2" charset="2"/>
              </a:rPr>
              <a:t>sát</a:t>
            </a:r>
            <a:r>
              <a:rPr lang="en-US" baseline="0" dirty="0" smtClean="0">
                <a:sym typeface="Wingdings" pitchFamily="2" charset="2"/>
              </a:rPr>
              <a:t> </a:t>
            </a:r>
            <a:r>
              <a:rPr lang="en-US" baseline="0" dirty="0" err="1" smtClean="0">
                <a:sym typeface="Wingdings" pitchFamily="2" charset="2"/>
              </a:rPr>
              <a:t>để</a:t>
            </a:r>
            <a:r>
              <a:rPr lang="en-US" baseline="0" dirty="0" smtClean="0">
                <a:sym typeface="Wingdings" pitchFamily="2" charset="2"/>
              </a:rPr>
              <a:t> </a:t>
            </a:r>
            <a:r>
              <a:rPr lang="en-US" baseline="0" dirty="0" err="1" smtClean="0">
                <a:sym typeface="Wingdings" pitchFamily="2" charset="2"/>
              </a:rPr>
              <a:t>phát</a:t>
            </a:r>
            <a:r>
              <a:rPr lang="en-US" baseline="0" dirty="0" smtClean="0">
                <a:sym typeface="Wingdings" pitchFamily="2" charset="2"/>
              </a:rPr>
              <a:t> </a:t>
            </a:r>
            <a:r>
              <a:rPr lang="en-US" baseline="0" dirty="0" err="1" smtClean="0">
                <a:sym typeface="Wingdings" pitchFamily="2" charset="2"/>
              </a:rPr>
              <a:t>hiện</a:t>
            </a:r>
            <a:r>
              <a:rPr lang="en-US" baseline="0" dirty="0" smtClean="0">
                <a:sym typeface="Wingdings" pitchFamily="2" charset="2"/>
              </a:rPr>
              <a:t> </a:t>
            </a:r>
            <a:r>
              <a:rPr lang="en-US" baseline="0" dirty="0" err="1" smtClean="0">
                <a:sym typeface="Wingdings" pitchFamily="2" charset="2"/>
              </a:rPr>
              <a:t>ung</a:t>
            </a:r>
            <a:r>
              <a:rPr lang="en-US" baseline="0" dirty="0" smtClean="0">
                <a:sym typeface="Wingdings" pitchFamily="2" charset="2"/>
              </a:rPr>
              <a:t> </a:t>
            </a:r>
            <a:r>
              <a:rPr lang="en-US" baseline="0" dirty="0" err="1" smtClean="0">
                <a:sym typeface="Wingdings" pitchFamily="2" charset="2"/>
              </a:rPr>
              <a:t>thư</a:t>
            </a:r>
            <a:r>
              <a:rPr lang="en-US" baseline="0" dirty="0" smtClean="0">
                <a:sym typeface="Wingdings" pitchFamily="2" charset="2"/>
              </a:rPr>
              <a:t> </a:t>
            </a:r>
            <a:r>
              <a:rPr lang="en-US" baseline="0" dirty="0" err="1" smtClean="0">
                <a:sym typeface="Wingdings" pitchFamily="2" charset="2"/>
              </a:rPr>
              <a:t>đoạn</a:t>
            </a:r>
            <a:r>
              <a:rPr lang="en-US" baseline="0" dirty="0" smtClean="0">
                <a:sym typeface="Wingdings" pitchFamily="2" charset="2"/>
              </a:rPr>
              <a:t> </a:t>
            </a:r>
            <a:r>
              <a:rPr lang="en-US" baseline="0" dirty="0" err="1" smtClean="0">
                <a:sym typeface="Wingdings" pitchFamily="2" charset="2"/>
              </a:rPr>
              <a:t>đài</a:t>
            </a:r>
            <a:r>
              <a:rPr lang="en-US" baseline="0" dirty="0" smtClean="0">
                <a:sym typeface="Wingdings" pitchFamily="2" charset="2"/>
              </a:rPr>
              <a:t> </a:t>
            </a:r>
            <a:r>
              <a:rPr lang="en-US" baseline="0" dirty="0" err="1" smtClean="0">
                <a:sym typeface="Wingdings" pitchFamily="2" charset="2"/>
              </a:rPr>
              <a:t>tràng</a:t>
            </a:r>
            <a:r>
              <a:rPr lang="en-US" baseline="0" dirty="0" smtClean="0">
                <a:sym typeface="Wingdings" pitchFamily="2" charset="2"/>
              </a:rPr>
              <a:t> </a:t>
            </a:r>
            <a:r>
              <a:rPr lang="en-US" baseline="0" dirty="0" err="1" smtClean="0">
                <a:sym typeface="Wingdings" pitchFamily="2" charset="2"/>
              </a:rPr>
              <a:t>này</a:t>
            </a:r>
            <a:r>
              <a:rPr lang="en-US" baseline="0" dirty="0" smtClean="0">
                <a:sym typeface="Wingdings" pitchFamily="2" charset="2"/>
              </a:rPr>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err="1" smtClean="0">
                <a:solidFill>
                  <a:schemeClr val="tx1"/>
                </a:solidFill>
                <a:effectLst/>
                <a:latin typeface="+mn-lt"/>
                <a:ea typeface="+mn-ea"/>
                <a:cs typeface="+mn-cs"/>
              </a:rPr>
              <a:t>Tại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Việt</a:t>
            </a:r>
            <a:r>
              <a:rPr lang="en-US" sz="1200" b="0" i="0" kern="1200" baseline="0" dirty="0" smtClean="0">
                <a:solidFill>
                  <a:schemeClr val="tx1"/>
                </a:solidFill>
                <a:effectLst/>
                <a:latin typeface="+mn-lt"/>
                <a:ea typeface="+mn-ea"/>
                <a:cs typeface="+mn-cs"/>
              </a:rPr>
              <a:t> Nam: </a:t>
            </a:r>
            <a:r>
              <a:rPr lang="en-US" sz="1200" b="0" i="0" kern="1200" baseline="0" dirty="0" err="1" smtClean="0">
                <a:solidFill>
                  <a:schemeClr val="tx1"/>
                </a:solidFill>
                <a:effectLst/>
                <a:latin typeface="+mn-lt"/>
                <a:ea typeface="+mn-ea"/>
                <a:cs typeface="+mn-cs"/>
              </a:rPr>
              <a:t>t</a:t>
            </a:r>
            <a:r>
              <a:rPr lang="en-US" sz="1200" b="0" i="0" kern="1200" dirty="0" err="1" smtClean="0">
                <a:solidFill>
                  <a:schemeClr val="tx1"/>
                </a:solidFill>
                <a:effectLst/>
                <a:latin typeface="+mn-lt"/>
                <a:ea typeface="+mn-ea"/>
                <a:cs typeface="+mn-cs"/>
              </a:rPr>
              <a:t>heo</a:t>
            </a:r>
            <a:r>
              <a:rPr lang="en-US" sz="1200" b="0" i="0" kern="1200" dirty="0" smtClean="0">
                <a:solidFill>
                  <a:schemeClr val="tx1"/>
                </a:solidFill>
                <a:effectLst/>
                <a:latin typeface="+mn-lt"/>
                <a:ea typeface="+mn-ea"/>
                <a:cs typeface="+mn-cs"/>
              </a:rPr>
              <a:t> n</a:t>
            </a:r>
            <a:r>
              <a:rPr lang="vi-VN" sz="1200" b="0" i="0" kern="1200" dirty="0" smtClean="0">
                <a:solidFill>
                  <a:schemeClr val="tx1"/>
                </a:solidFill>
                <a:effectLst/>
                <a:latin typeface="+mn-lt"/>
                <a:ea typeface="+mn-ea"/>
                <a:cs typeface="+mn-cs"/>
              </a:rPr>
              <a:t>ghiên cứu cắt ngang trên 172 bệnh nhân có polyp đại tràng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BS </a:t>
            </a:r>
            <a:r>
              <a:rPr lang="en-US" sz="1200" b="0" i="0" kern="1200" baseline="0" dirty="0" err="1" smtClean="0">
                <a:solidFill>
                  <a:schemeClr val="tx1"/>
                </a:solidFill>
                <a:effectLst/>
                <a:latin typeface="+mn-lt"/>
                <a:ea typeface="+mn-ea"/>
                <a:cs typeface="+mn-cs"/>
              </a:rPr>
              <a:t>Nguyễn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Sào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Trung</a:t>
            </a:r>
            <a:r>
              <a:rPr lang="en-US" sz="1200" b="0"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ĐẶC ĐIỂM GIẢI PHẪU BỆNH-NỘI SOI CỦA POLYP ĐẠI-TRỰC TRÀNG</a:t>
            </a:r>
            <a:r>
              <a:rPr lang="en-US" sz="1200" b="0" i="0" kern="120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Kết quả: Polyp phân bố chủ yếu ở đại tràng sigma và trực tràng (72,5%). Polyp thường có kích thước &lt; 1 cm (74,4%), thường ở dạng đơn độc (74,4%), trơn láng (91,6%), có thể có cuống hoặc không cuống.</a:t>
            </a:r>
            <a:endParaRPr lang="en-US" baseline="0" dirty="0" smtClean="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17</a:t>
            </a:fld>
            <a:endParaRPr lang="en-US"/>
          </a:p>
        </p:txBody>
      </p:sp>
    </p:spTree>
    <p:extLst>
      <p:ext uri="{BB962C8B-B14F-4D97-AF65-F5344CB8AC3E}">
        <p14:creationId xmlns:p14="http://schemas.microsoft.com/office/powerpoint/2010/main" val="354405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18</a:t>
            </a:fld>
            <a:endParaRPr lang="en-US"/>
          </a:p>
        </p:txBody>
      </p:sp>
    </p:spTree>
    <p:extLst>
      <p:ext uri="{BB962C8B-B14F-4D97-AF65-F5344CB8AC3E}">
        <p14:creationId xmlns:p14="http://schemas.microsoft.com/office/powerpoint/2010/main" val="38298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Xuất</a:t>
            </a:r>
            <a:r>
              <a:rPr lang="en-US" baseline="0" dirty="0" smtClean="0"/>
              <a:t> </a:t>
            </a:r>
            <a:r>
              <a:rPr lang="en-US" baseline="0" dirty="0" err="1" smtClean="0"/>
              <a:t>độ</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cao</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ở </a:t>
            </a:r>
            <a:r>
              <a:rPr lang="en-US" baseline="0" dirty="0" err="1" smtClean="0"/>
              <a:t>đại</a:t>
            </a:r>
            <a:r>
              <a:rPr lang="en-US" baseline="0" dirty="0" smtClean="0"/>
              <a:t> </a:t>
            </a:r>
            <a:r>
              <a:rPr lang="en-US" baseline="0" dirty="0" err="1" smtClean="0"/>
              <a:t>tràng</a:t>
            </a:r>
            <a:r>
              <a:rPr lang="en-US" baseline="0" dirty="0" smtClean="0"/>
              <a:t> sigma (20%) </a:t>
            </a:r>
            <a:r>
              <a:rPr lang="en-US" baseline="0" dirty="0" err="1" smtClean="0"/>
              <a:t>và</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(27%)</a:t>
            </a:r>
            <a:r>
              <a:rPr lang="en-US" baseline="0" dirty="0" smtClean="0">
                <a:sym typeface="Wingdings" pitchFamily="2" charset="2"/>
              </a:rPr>
              <a:t></a:t>
            </a:r>
            <a:r>
              <a:rPr lang="en-US" baseline="0" dirty="0" err="1" smtClean="0">
                <a:sym typeface="Wingdings" pitchFamily="2" charset="2"/>
              </a:rPr>
              <a:t>phương</a:t>
            </a:r>
            <a:r>
              <a:rPr lang="en-US" baseline="0" dirty="0" smtClean="0">
                <a:sym typeface="Wingdings" pitchFamily="2" charset="2"/>
              </a:rPr>
              <a:t> </a:t>
            </a:r>
            <a:r>
              <a:rPr lang="en-US" baseline="0" dirty="0" err="1" smtClean="0">
                <a:sym typeface="Wingdings" pitchFamily="2" charset="2"/>
              </a:rPr>
              <a:t>tiện</a:t>
            </a:r>
            <a:r>
              <a:rPr lang="en-US" baseline="0" dirty="0" smtClean="0">
                <a:sym typeface="Wingdings" pitchFamily="2" charset="2"/>
              </a:rPr>
              <a:t> </a:t>
            </a:r>
            <a:r>
              <a:rPr lang="en-US" baseline="0" dirty="0" err="1" smtClean="0">
                <a:sym typeface="Wingdings" pitchFamily="2" charset="2"/>
              </a:rPr>
              <a:t>tầm</a:t>
            </a:r>
            <a:r>
              <a:rPr lang="en-US" baseline="0" dirty="0" smtClean="0">
                <a:sym typeface="Wingdings" pitchFamily="2" charset="2"/>
              </a:rPr>
              <a:t> </a:t>
            </a:r>
            <a:r>
              <a:rPr lang="en-US" baseline="0" dirty="0" err="1" smtClean="0">
                <a:sym typeface="Wingdings" pitchFamily="2" charset="2"/>
              </a:rPr>
              <a:t>soát</a:t>
            </a:r>
            <a:r>
              <a:rPr lang="en-US" baseline="0" dirty="0" smtClean="0">
                <a:sym typeface="Wingdings" pitchFamily="2" charset="2"/>
              </a:rPr>
              <a:t> : </a:t>
            </a:r>
            <a:r>
              <a:rPr lang="en-US" baseline="0" dirty="0" err="1" smtClean="0">
                <a:sym typeface="Wingdings" pitchFamily="2" charset="2"/>
              </a:rPr>
              <a:t>nội</a:t>
            </a:r>
            <a:r>
              <a:rPr lang="en-US" baseline="0" dirty="0" smtClean="0">
                <a:sym typeface="Wingdings" pitchFamily="2" charset="2"/>
              </a:rPr>
              <a:t> </a:t>
            </a:r>
            <a:r>
              <a:rPr lang="en-US" baseline="0" dirty="0" err="1" smtClean="0">
                <a:sym typeface="Wingdings" pitchFamily="2" charset="2"/>
              </a:rPr>
              <a:t>soi</a:t>
            </a:r>
            <a:r>
              <a:rPr lang="en-US" baseline="0" dirty="0" smtClean="0">
                <a:sym typeface="Wingdings" pitchFamily="2" charset="2"/>
              </a:rPr>
              <a:t> </a:t>
            </a:r>
            <a:r>
              <a:rPr lang="en-US" baseline="0" dirty="0" err="1" smtClean="0">
                <a:sym typeface="Wingdings" pitchFamily="2" charset="2"/>
              </a:rPr>
              <a:t>đại</a:t>
            </a:r>
            <a:r>
              <a:rPr lang="en-US" baseline="0" dirty="0" smtClean="0">
                <a:sym typeface="Wingdings" pitchFamily="2" charset="2"/>
              </a:rPr>
              <a:t> </a:t>
            </a:r>
            <a:r>
              <a:rPr lang="en-US" baseline="0" dirty="0" err="1" smtClean="0">
                <a:sym typeface="Wingdings" pitchFamily="2" charset="2"/>
              </a:rPr>
              <a:t>tràng</a:t>
            </a:r>
            <a:r>
              <a:rPr lang="en-US" baseline="0" dirty="0" smtClean="0">
                <a:sym typeface="Wingdings" pitchFamily="2" charset="2"/>
              </a:rPr>
              <a:t> sigma </a:t>
            </a:r>
            <a:r>
              <a:rPr lang="en-US" baseline="0" dirty="0" err="1" smtClean="0">
                <a:sym typeface="Wingdings" pitchFamily="2" charset="2"/>
              </a:rPr>
              <a:t>bằng</a:t>
            </a:r>
            <a:r>
              <a:rPr lang="en-US" baseline="0" dirty="0" smtClean="0">
                <a:sym typeface="Wingdings" pitchFamily="2" charset="2"/>
              </a:rPr>
              <a:t> </a:t>
            </a:r>
            <a:r>
              <a:rPr lang="en-US" baseline="0" dirty="0" err="1" smtClean="0">
                <a:sym typeface="Wingdings" pitchFamily="2" charset="2"/>
              </a:rPr>
              <a:t>ống</a:t>
            </a:r>
            <a:r>
              <a:rPr lang="en-US" baseline="0" dirty="0" smtClean="0">
                <a:sym typeface="Wingdings" pitchFamily="2" charset="2"/>
              </a:rPr>
              <a:t> </a:t>
            </a:r>
            <a:r>
              <a:rPr lang="en-US" baseline="0" dirty="0" err="1" smtClean="0">
                <a:sym typeface="Wingdings" pitchFamily="2" charset="2"/>
              </a:rPr>
              <a:t>soi</a:t>
            </a:r>
            <a:r>
              <a:rPr lang="en-US" baseline="0" dirty="0" smtClean="0">
                <a:sym typeface="Wingdings" pitchFamily="2" charset="2"/>
              </a:rPr>
              <a:t> </a:t>
            </a:r>
            <a:r>
              <a:rPr lang="en-US" baseline="0" dirty="0" err="1" smtClean="0">
                <a:sym typeface="Wingdings" pitchFamily="2" charset="2"/>
              </a:rPr>
              <a:t>mềm</a:t>
            </a:r>
            <a:r>
              <a:rPr lang="en-US" baseline="0" dirty="0" smtClean="0">
                <a:sym typeface="Wingdings" pitchFamily="2" charset="2"/>
              </a:rPr>
              <a:t> </a:t>
            </a:r>
            <a:r>
              <a:rPr lang="en-US" baseline="0" dirty="0" err="1" smtClean="0">
                <a:sym typeface="Wingdings" pitchFamily="2" charset="2"/>
              </a:rPr>
              <a:t>nhằm</a:t>
            </a:r>
            <a:r>
              <a:rPr lang="en-US" baseline="0" dirty="0" smtClean="0">
                <a:sym typeface="Wingdings" pitchFamily="2" charset="2"/>
              </a:rPr>
              <a:t> </a:t>
            </a:r>
            <a:r>
              <a:rPr lang="en-US" baseline="0" dirty="0" err="1" smtClean="0">
                <a:sym typeface="Wingdings" pitchFamily="2" charset="2"/>
              </a:rPr>
              <a:t>khảo</a:t>
            </a:r>
            <a:r>
              <a:rPr lang="en-US" baseline="0" dirty="0" smtClean="0">
                <a:sym typeface="Wingdings" pitchFamily="2" charset="2"/>
              </a:rPr>
              <a:t> </a:t>
            </a:r>
            <a:r>
              <a:rPr lang="en-US" baseline="0" dirty="0" err="1" smtClean="0">
                <a:sym typeface="Wingdings" pitchFamily="2" charset="2"/>
              </a:rPr>
              <a:t>sát</a:t>
            </a:r>
            <a:r>
              <a:rPr lang="en-US" baseline="0" dirty="0" smtClean="0">
                <a:sym typeface="Wingdings" pitchFamily="2" charset="2"/>
              </a:rPr>
              <a:t> </a:t>
            </a:r>
            <a:r>
              <a:rPr lang="en-US" baseline="0" dirty="0" err="1" smtClean="0">
                <a:sym typeface="Wingdings" pitchFamily="2" charset="2"/>
              </a:rPr>
              <a:t>để</a:t>
            </a:r>
            <a:r>
              <a:rPr lang="en-US" baseline="0" dirty="0" smtClean="0">
                <a:sym typeface="Wingdings" pitchFamily="2" charset="2"/>
              </a:rPr>
              <a:t> </a:t>
            </a:r>
            <a:r>
              <a:rPr lang="en-US" baseline="0" dirty="0" err="1" smtClean="0">
                <a:sym typeface="Wingdings" pitchFamily="2" charset="2"/>
              </a:rPr>
              <a:t>phát</a:t>
            </a:r>
            <a:r>
              <a:rPr lang="en-US" baseline="0" dirty="0" smtClean="0">
                <a:sym typeface="Wingdings" pitchFamily="2" charset="2"/>
              </a:rPr>
              <a:t> </a:t>
            </a:r>
            <a:r>
              <a:rPr lang="en-US" baseline="0" dirty="0" err="1" smtClean="0">
                <a:sym typeface="Wingdings" pitchFamily="2" charset="2"/>
              </a:rPr>
              <a:t>hiện</a:t>
            </a:r>
            <a:r>
              <a:rPr lang="en-US" baseline="0" dirty="0" smtClean="0">
                <a:sym typeface="Wingdings" pitchFamily="2" charset="2"/>
              </a:rPr>
              <a:t> </a:t>
            </a:r>
            <a:r>
              <a:rPr lang="en-US" baseline="0" dirty="0" err="1" smtClean="0">
                <a:sym typeface="Wingdings" pitchFamily="2" charset="2"/>
              </a:rPr>
              <a:t>ung</a:t>
            </a:r>
            <a:r>
              <a:rPr lang="en-US" baseline="0" dirty="0" smtClean="0">
                <a:sym typeface="Wingdings" pitchFamily="2" charset="2"/>
              </a:rPr>
              <a:t> </a:t>
            </a:r>
            <a:r>
              <a:rPr lang="en-US" baseline="0" dirty="0" err="1" smtClean="0">
                <a:sym typeface="Wingdings" pitchFamily="2" charset="2"/>
              </a:rPr>
              <a:t>thư</a:t>
            </a:r>
            <a:r>
              <a:rPr lang="en-US" baseline="0" dirty="0" smtClean="0">
                <a:sym typeface="Wingdings" pitchFamily="2" charset="2"/>
              </a:rPr>
              <a:t> </a:t>
            </a:r>
            <a:r>
              <a:rPr lang="en-US" baseline="0" dirty="0" err="1" smtClean="0">
                <a:sym typeface="Wingdings" pitchFamily="2" charset="2"/>
              </a:rPr>
              <a:t>đoạn</a:t>
            </a:r>
            <a:r>
              <a:rPr lang="en-US" baseline="0" dirty="0" smtClean="0">
                <a:sym typeface="Wingdings" pitchFamily="2" charset="2"/>
              </a:rPr>
              <a:t> </a:t>
            </a:r>
            <a:r>
              <a:rPr lang="en-US" baseline="0" dirty="0" err="1" smtClean="0">
                <a:sym typeface="Wingdings" pitchFamily="2" charset="2"/>
              </a:rPr>
              <a:t>đài</a:t>
            </a:r>
            <a:r>
              <a:rPr lang="en-US" baseline="0" dirty="0" smtClean="0">
                <a:sym typeface="Wingdings" pitchFamily="2" charset="2"/>
              </a:rPr>
              <a:t> </a:t>
            </a:r>
            <a:r>
              <a:rPr lang="en-US" baseline="0" dirty="0" err="1" smtClean="0">
                <a:sym typeface="Wingdings" pitchFamily="2" charset="2"/>
              </a:rPr>
              <a:t>tràng</a:t>
            </a:r>
            <a:r>
              <a:rPr lang="en-US" baseline="0" dirty="0" smtClean="0">
                <a:sym typeface="Wingdings" pitchFamily="2" charset="2"/>
              </a:rPr>
              <a:t> </a:t>
            </a:r>
            <a:r>
              <a:rPr lang="en-US" baseline="0" dirty="0" err="1" smtClean="0">
                <a:sym typeface="Wingdings" pitchFamily="2" charset="2"/>
              </a:rPr>
              <a:t>này</a:t>
            </a:r>
            <a:r>
              <a:rPr lang="en-US" baseline="0" dirty="0" smtClean="0">
                <a:sym typeface="Wingdings" pitchFamily="2" charset="2"/>
              </a:rPr>
              <a:t>.</a:t>
            </a: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19</a:t>
            </a:fld>
            <a:endParaRPr lang="en-US"/>
          </a:p>
        </p:txBody>
      </p:sp>
    </p:spTree>
    <p:extLst>
      <p:ext uri="{BB962C8B-B14F-4D97-AF65-F5344CB8AC3E}">
        <p14:creationId xmlns:p14="http://schemas.microsoft.com/office/powerpoint/2010/main" val="239946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20</a:t>
            </a:fld>
            <a:endParaRPr lang="en-US"/>
          </a:p>
        </p:txBody>
      </p:sp>
    </p:spTree>
    <p:extLst>
      <p:ext uri="{BB962C8B-B14F-4D97-AF65-F5344CB8AC3E}">
        <p14:creationId xmlns:p14="http://schemas.microsoft.com/office/powerpoint/2010/main" val="466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21</a:t>
            </a:fld>
            <a:endParaRPr lang="en-US"/>
          </a:p>
        </p:txBody>
      </p:sp>
    </p:spTree>
    <p:extLst>
      <p:ext uri="{BB962C8B-B14F-4D97-AF65-F5344CB8AC3E}">
        <p14:creationId xmlns:p14="http://schemas.microsoft.com/office/powerpoint/2010/main" val="2861901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22</a:t>
            </a:fld>
            <a:endParaRPr lang="en-US"/>
          </a:p>
        </p:txBody>
      </p:sp>
    </p:spTree>
    <p:extLst>
      <p:ext uri="{BB962C8B-B14F-4D97-AF65-F5344CB8AC3E}">
        <p14:creationId xmlns:p14="http://schemas.microsoft.com/office/powerpoint/2010/main" val="390467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Đau</a:t>
            </a:r>
            <a:r>
              <a:rPr lang="en-US" baseline="0" dirty="0" smtClean="0"/>
              <a:t> </a:t>
            </a:r>
            <a:r>
              <a:rPr lang="en-US" baseline="0" dirty="0" err="1" smtClean="0"/>
              <a:t>bụng</a:t>
            </a:r>
            <a:r>
              <a:rPr lang="en-US" baseline="0" dirty="0" smtClean="0"/>
              <a:t> </a:t>
            </a:r>
            <a:r>
              <a:rPr lang="en-US" baseline="0" dirty="0" err="1" smtClean="0"/>
              <a:t>thường</a:t>
            </a:r>
            <a:r>
              <a:rPr lang="en-US" baseline="0" dirty="0" smtClean="0"/>
              <a:t> </a:t>
            </a:r>
            <a:r>
              <a:rPr lang="en-US" baseline="0" dirty="0" err="1" smtClean="0"/>
              <a:t>dọc</a:t>
            </a:r>
            <a:r>
              <a:rPr lang="en-US" baseline="0" dirty="0" smtClean="0"/>
              <a:t> </a:t>
            </a:r>
            <a:r>
              <a:rPr lang="en-US" baseline="0" dirty="0" err="1" smtClean="0"/>
              <a:t>theo</a:t>
            </a:r>
            <a:r>
              <a:rPr lang="en-US" baseline="0" dirty="0" smtClean="0"/>
              <a:t> </a:t>
            </a:r>
            <a:r>
              <a:rPr lang="en-US" baseline="0" dirty="0" err="1" smtClean="0"/>
              <a:t>khung</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hoặc</a:t>
            </a:r>
            <a:r>
              <a:rPr lang="en-US" baseline="0" dirty="0" smtClean="0"/>
              <a:t> </a:t>
            </a:r>
            <a:r>
              <a:rPr lang="en-US" baseline="0" dirty="0" err="1" smtClean="0"/>
              <a:t>tại</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khối</a:t>
            </a:r>
            <a:r>
              <a:rPr lang="en-US" baseline="0" dirty="0" smtClean="0"/>
              <a:t> u</a:t>
            </a:r>
          </a:p>
          <a:p>
            <a:r>
              <a:rPr lang="en-US" baseline="0" dirty="0" err="1" smtClean="0"/>
              <a:t>Tiêu</a:t>
            </a:r>
            <a:r>
              <a:rPr lang="en-US" baseline="0" dirty="0" smtClean="0"/>
              <a:t> </a:t>
            </a:r>
            <a:r>
              <a:rPr lang="en-US" baseline="0" dirty="0" err="1" smtClean="0"/>
              <a:t>chảy</a:t>
            </a:r>
            <a:r>
              <a:rPr lang="en-US" baseline="0" dirty="0" smtClean="0"/>
              <a:t>: </a:t>
            </a:r>
            <a:r>
              <a:rPr lang="en-US" baseline="0" dirty="0" err="1" smtClean="0"/>
              <a:t>hấp</a:t>
            </a:r>
            <a:r>
              <a:rPr lang="en-US" baseline="0" dirty="0" smtClean="0"/>
              <a:t> </a:t>
            </a:r>
            <a:r>
              <a:rPr lang="en-US" baseline="0" dirty="0" err="1" smtClean="0"/>
              <a:t>thu</a:t>
            </a:r>
            <a:r>
              <a:rPr lang="en-US" baseline="0" dirty="0" smtClean="0"/>
              <a:t> </a:t>
            </a:r>
            <a:r>
              <a:rPr lang="en-US" baseline="0" dirty="0" err="1" smtClean="0"/>
              <a:t>nước</a:t>
            </a:r>
            <a:r>
              <a:rPr lang="en-US" baseline="0" dirty="0" smtClean="0"/>
              <a:t> </a:t>
            </a:r>
            <a:r>
              <a:rPr lang="en-US" baseline="0" dirty="0" err="1" smtClean="0"/>
              <a:t>là</a:t>
            </a:r>
            <a:r>
              <a:rPr lang="en-US" baseline="0" dirty="0" smtClean="0"/>
              <a:t> ở </a:t>
            </a:r>
            <a:r>
              <a:rPr lang="en-US" baseline="0" dirty="0" err="1" smtClean="0"/>
              <a:t>manh</a:t>
            </a:r>
            <a:r>
              <a:rPr lang="en-US" baseline="0" dirty="0" smtClean="0"/>
              <a:t> </a:t>
            </a:r>
            <a:r>
              <a:rPr lang="en-US" baseline="0" dirty="0" err="1" smtClean="0"/>
              <a:t>tràng</a:t>
            </a:r>
            <a:r>
              <a:rPr lang="en-US" baseline="0" dirty="0" smtClean="0"/>
              <a:t> do </a:t>
            </a:r>
            <a:r>
              <a:rPr lang="en-US" baseline="0" dirty="0" err="1" smtClean="0"/>
              <a:t>đó</a:t>
            </a:r>
            <a:r>
              <a:rPr lang="en-US" baseline="0" dirty="0" smtClean="0"/>
              <a:t> </a:t>
            </a:r>
            <a:r>
              <a:rPr lang="en-US" baseline="0" dirty="0" err="1" smtClean="0"/>
              <a:t>tổn</a:t>
            </a:r>
            <a:r>
              <a:rPr lang="en-US" baseline="0" dirty="0" smtClean="0"/>
              <a:t> </a:t>
            </a:r>
            <a:r>
              <a:rPr lang="en-US" baseline="0" dirty="0" err="1" smtClean="0"/>
              <a:t>thương</a:t>
            </a:r>
            <a:r>
              <a:rPr lang="en-US" baseline="0" dirty="0" smtClean="0"/>
              <a:t> </a:t>
            </a:r>
            <a:r>
              <a:rPr lang="en-US" baseline="0" dirty="0" err="1" smtClean="0"/>
              <a:t>gây</a:t>
            </a:r>
            <a:r>
              <a:rPr lang="en-US" baseline="0" dirty="0" smtClean="0"/>
              <a:t> </a:t>
            </a:r>
            <a:r>
              <a:rPr lang="en-US" baseline="0" dirty="0" err="1" smtClean="0"/>
              <a:t>tiêu</a:t>
            </a:r>
            <a:r>
              <a:rPr lang="en-US" baseline="0" dirty="0" smtClean="0"/>
              <a:t> </a:t>
            </a:r>
            <a:r>
              <a:rPr lang="en-US" baseline="0" dirty="0" err="1" smtClean="0"/>
              <a:t>chảy</a:t>
            </a:r>
            <a:endParaRPr lang="en-US" baseline="0" dirty="0" smtClean="0"/>
          </a:p>
          <a:p>
            <a:endParaRPr lang="en-US" baseline="0" dirty="0" smtClean="0"/>
          </a:p>
          <a:p>
            <a:r>
              <a:rPr lang="en-US" sz="2600" b="1" dirty="0" err="1" smtClean="0">
                <a:latin typeface="Arial" panose="020B0604020202020204" pitchFamily="34" charset="0"/>
                <a:cs typeface="Arial" panose="020B0604020202020204" pitchFamily="34" charset="0"/>
              </a:rPr>
              <a:t>Hội</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chứng</a:t>
            </a:r>
            <a:r>
              <a:rPr lang="en-US" sz="2600" b="1" dirty="0" smtClean="0">
                <a:latin typeface="Arial" panose="020B0604020202020204" pitchFamily="34" charset="0"/>
                <a:cs typeface="Arial" panose="020B0604020202020204" pitchFamily="34" charset="0"/>
              </a:rPr>
              <a:t> Koenig</a:t>
            </a:r>
            <a:r>
              <a:rPr lang="en-US" sz="2600" dirty="0" smtClean="0">
                <a:latin typeface="Arial" panose="020B0604020202020204" pitchFamily="34" charset="0"/>
                <a:cs typeface="Arial" panose="020B0604020202020204" pitchFamily="34" charset="0"/>
              </a:rPr>
              <a:t>:</a:t>
            </a:r>
          </a:p>
          <a:p>
            <a:pPr marL="1371600" lvl="3" indent="0">
              <a:buNone/>
            </a:pPr>
            <a:r>
              <a:rPr lang="en-US" sz="2400" dirty="0" smtClean="0">
                <a:latin typeface="Arial" panose="020B0604020202020204" pitchFamily="34" charset="0"/>
                <a:cs typeface="Arial" panose="020B0604020202020204" pitchFamily="34" charset="0"/>
              </a:rPr>
              <a:t>_ </a:t>
            </a:r>
            <a:r>
              <a:rPr lang="en-US" sz="2400" dirty="0" err="1" smtClean="0">
                <a:latin typeface="Arial" panose="020B0604020202020204" pitchFamily="34" charset="0"/>
                <a:cs typeface="Arial" panose="020B0604020202020204" pitchFamily="34" charset="0"/>
              </a:rPr>
              <a:t>Đau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quặn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nổi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gò</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lên,bụng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trướng</a:t>
            </a:r>
            <a:r>
              <a:rPr lang="en-US" sz="2400" dirty="0" smtClean="0">
                <a:latin typeface="Arial" panose="020B0604020202020204" pitchFamily="34" charset="0"/>
                <a:cs typeface="Arial" panose="020B0604020202020204" pitchFamily="34" charset="0"/>
              </a:rPr>
              <a:t>.</a:t>
            </a:r>
          </a:p>
          <a:p>
            <a:pPr marL="1371600" lvl="3" indent="0">
              <a:buNone/>
            </a:pPr>
            <a:r>
              <a:rPr lang="en-US" sz="2400" dirty="0" smtClean="0">
                <a:latin typeface="Arial" panose="020B0604020202020204" pitchFamily="34" charset="0"/>
                <a:cs typeface="Arial" panose="020B0604020202020204" pitchFamily="34" charset="0"/>
              </a:rPr>
              <a:t>_ </a:t>
            </a:r>
            <a:r>
              <a:rPr lang="en-US" sz="2400" dirty="0" err="1" smtClean="0">
                <a:latin typeface="Arial" panose="020B0604020202020204" pitchFamily="34" charset="0"/>
                <a:cs typeface="Arial" panose="020B0604020202020204" pitchFamily="34" charset="0"/>
              </a:rPr>
              <a:t>Trung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&gt;&gt; </a:t>
            </a:r>
            <a:r>
              <a:rPr lang="en-US" sz="2400" dirty="0" err="1" smtClean="0">
                <a:latin typeface="Arial" panose="020B0604020202020204" pitchFamily="34" charset="0"/>
                <a:cs typeface="Arial" panose="020B0604020202020204" pitchFamily="34" charset="0"/>
              </a:rPr>
              <a:t>giảm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đau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xẹp.</a:t>
            </a:r>
            <a:r>
              <a:rPr lang="en-US" baseline="0" dirty="0" err="1" smtClean="0"/>
              <a:t>u</a:t>
            </a:r>
            <a:endParaRPr lang="en-US" baseline="0" dirty="0" smtClean="0"/>
          </a:p>
          <a:p>
            <a:pPr marL="1371600" lvl="3" indent="0">
              <a:buNone/>
            </a:pPr>
            <a:endParaRPr lang="en-US" baseline="0" dirty="0"/>
          </a:p>
        </p:txBody>
      </p:sp>
      <p:sp>
        <p:nvSpPr>
          <p:cNvPr id="4" name="Slide Number Placeholder 3"/>
          <p:cNvSpPr>
            <a:spLocks noGrp="1"/>
          </p:cNvSpPr>
          <p:nvPr>
            <p:ph type="sldNum" sz="quarter" idx="10"/>
          </p:nvPr>
        </p:nvSpPr>
        <p:spPr/>
        <p:txBody>
          <a:bodyPr/>
          <a:lstStyle/>
          <a:p>
            <a:fld id="{9D395005-2FF2-4D03-99E3-9C74FC9B9F45}" type="slidenum">
              <a:rPr lang="en-US" smtClean="0"/>
              <a:t>24</a:t>
            </a:fld>
            <a:endParaRPr lang="en-US"/>
          </a:p>
        </p:txBody>
      </p:sp>
    </p:spTree>
    <p:extLst>
      <p:ext uri="{BB962C8B-B14F-4D97-AF65-F5344CB8AC3E}">
        <p14:creationId xmlns:p14="http://schemas.microsoft.com/office/powerpoint/2010/main" val="3728690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Hội</a:t>
            </a:r>
            <a:r>
              <a:rPr lang="en-US" baseline="0" dirty="0" smtClean="0"/>
              <a:t> </a:t>
            </a:r>
            <a:r>
              <a:rPr lang="en-US" baseline="0" dirty="0" err="1" smtClean="0"/>
              <a:t>chứng</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Sách</a:t>
            </a:r>
            <a:r>
              <a:rPr lang="en-US" baseline="0" dirty="0" smtClean="0"/>
              <a:t> </a:t>
            </a:r>
            <a:r>
              <a:rPr lang="en-US" baseline="0" dirty="0" err="1" smtClean="0"/>
              <a:t>bệnh</a:t>
            </a:r>
            <a:r>
              <a:rPr lang="en-US" baseline="0" dirty="0" smtClean="0"/>
              <a:t> </a:t>
            </a:r>
            <a:r>
              <a:rPr lang="en-US" baseline="0" dirty="0" err="1" smtClean="0"/>
              <a:t>học</a:t>
            </a:r>
            <a:r>
              <a:rPr lang="en-US" baseline="0" dirty="0" smtClean="0"/>
              <a:t>/273): </a:t>
            </a:r>
          </a:p>
          <a:p>
            <a:r>
              <a:rPr lang="en-US" baseline="0" dirty="0" smtClean="0"/>
              <a:t> - </a:t>
            </a:r>
            <a:r>
              <a:rPr lang="en-US" baseline="0" dirty="0" err="1" smtClean="0"/>
              <a:t>đi</a:t>
            </a:r>
            <a:r>
              <a:rPr lang="en-US" baseline="0" dirty="0" smtClean="0"/>
              <a:t> </a:t>
            </a:r>
            <a:r>
              <a:rPr lang="en-US" baseline="0" dirty="0" err="1" smtClean="0"/>
              <a:t>cầu</a:t>
            </a:r>
            <a:r>
              <a:rPr lang="en-US" baseline="0" dirty="0" smtClean="0"/>
              <a:t> </a:t>
            </a:r>
            <a:r>
              <a:rPr lang="en-US" baseline="0" dirty="0" err="1" smtClean="0"/>
              <a:t>nhiều</a:t>
            </a:r>
            <a:r>
              <a:rPr lang="en-US" baseline="0" dirty="0" smtClean="0"/>
              <a:t> </a:t>
            </a:r>
            <a:r>
              <a:rPr lang="en-US" baseline="0" dirty="0" err="1" smtClean="0"/>
              <a:t>lần</a:t>
            </a:r>
            <a:r>
              <a:rPr lang="en-US" baseline="0" dirty="0" smtClean="0"/>
              <a:t> </a:t>
            </a:r>
            <a:r>
              <a:rPr lang="en-US" baseline="0" dirty="0" err="1" smtClean="0"/>
              <a:t>trong</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cầu</a:t>
            </a:r>
            <a:r>
              <a:rPr lang="en-US" baseline="0" dirty="0" smtClean="0"/>
              <a:t> </a:t>
            </a:r>
            <a:r>
              <a:rPr lang="en-US" baseline="0" dirty="0" err="1" smtClean="0"/>
              <a:t>không</a:t>
            </a:r>
            <a:r>
              <a:rPr lang="en-US" baseline="0" dirty="0" smtClean="0"/>
              <a:t> </a:t>
            </a:r>
            <a:r>
              <a:rPr lang="en-US" baseline="0" dirty="0" err="1" smtClean="0"/>
              <a:t>hết</a:t>
            </a:r>
            <a:r>
              <a:rPr lang="en-US" baseline="0" dirty="0" smtClean="0"/>
              <a:t> </a:t>
            </a:r>
            <a:r>
              <a:rPr lang="en-US" baseline="0" dirty="0" err="1" smtClean="0"/>
              <a:t>phân</a:t>
            </a:r>
            <a:r>
              <a:rPr lang="en-US" baseline="0" dirty="0" smtClean="0"/>
              <a:t>, </a:t>
            </a:r>
            <a:r>
              <a:rPr lang="en-US" baseline="0" dirty="0" err="1" smtClean="0"/>
              <a:t>có</a:t>
            </a:r>
            <a:r>
              <a:rPr lang="en-US" baseline="0" dirty="0" smtClean="0"/>
              <a:t> </a:t>
            </a:r>
            <a:r>
              <a:rPr lang="en-US" baseline="0" dirty="0" err="1" smtClean="0"/>
              <a:t>cảm</a:t>
            </a:r>
            <a:r>
              <a:rPr lang="en-US" baseline="0" dirty="0" smtClean="0"/>
              <a:t> </a:t>
            </a:r>
            <a:r>
              <a:rPr lang="en-US" baseline="0" dirty="0" err="1" smtClean="0"/>
              <a:t>giác</a:t>
            </a:r>
            <a:r>
              <a:rPr lang="en-US" baseline="0" dirty="0" smtClean="0"/>
              <a:t> </a:t>
            </a:r>
            <a:r>
              <a:rPr lang="en-US" baseline="0" dirty="0" err="1" smtClean="0"/>
              <a:t>mót</a:t>
            </a:r>
            <a:r>
              <a:rPr lang="en-US" baseline="0" dirty="0" smtClean="0"/>
              <a:t> </a:t>
            </a:r>
            <a:r>
              <a:rPr lang="en-US" baseline="0" dirty="0" err="1" smtClean="0"/>
              <a:t>rặn</a:t>
            </a:r>
            <a:r>
              <a:rPr lang="en-US" baseline="0" dirty="0" smtClean="0"/>
              <a:t> </a:t>
            </a:r>
            <a:r>
              <a:rPr lang="en-US" baseline="0" dirty="0" err="1" smtClean="0"/>
              <a:t>liên</a:t>
            </a:r>
            <a:r>
              <a:rPr lang="en-US" baseline="0" dirty="0" smtClean="0"/>
              <a:t> </a:t>
            </a:r>
            <a:r>
              <a:rPr lang="en-US" baseline="0" dirty="0" err="1" smtClean="0"/>
              <a:t>tục</a:t>
            </a:r>
            <a:endParaRPr lang="en-US" baseline="0" dirty="0" smtClean="0"/>
          </a:p>
          <a:p>
            <a:pPr marL="171450" indent="-171450">
              <a:buFontTx/>
              <a:buChar char="-"/>
            </a:pPr>
            <a:r>
              <a:rPr lang="en-US" baseline="0" dirty="0" err="1" smtClean="0"/>
              <a:t>Đi</a:t>
            </a:r>
            <a:r>
              <a:rPr lang="en-US" baseline="0" dirty="0" smtClean="0"/>
              <a:t> </a:t>
            </a:r>
            <a:r>
              <a:rPr lang="en-US" baseline="0" dirty="0" err="1" smtClean="0"/>
              <a:t>cầu</a:t>
            </a:r>
            <a:r>
              <a:rPr lang="en-US" baseline="0" dirty="0" smtClean="0"/>
              <a:t> </a:t>
            </a:r>
            <a:r>
              <a:rPr lang="en-US" baseline="0" dirty="0" err="1" smtClean="0"/>
              <a:t>không</a:t>
            </a:r>
            <a:r>
              <a:rPr lang="en-US" baseline="0" dirty="0" smtClean="0"/>
              <a:t> </a:t>
            </a:r>
            <a:r>
              <a:rPr lang="en-US" baseline="0" dirty="0" err="1" smtClean="0"/>
              <a:t>ra</a:t>
            </a:r>
            <a:r>
              <a:rPr lang="en-US" baseline="0" dirty="0" smtClean="0"/>
              <a:t> </a:t>
            </a:r>
            <a:r>
              <a:rPr lang="en-US" baseline="0" dirty="0" err="1" smtClean="0"/>
              <a:t>phân</a:t>
            </a:r>
            <a:r>
              <a:rPr lang="en-US" baseline="0" dirty="0" smtClean="0"/>
              <a:t> </a:t>
            </a:r>
            <a:r>
              <a:rPr lang="en-US" baseline="0" dirty="0" err="1" smtClean="0"/>
              <a:t>mà</a:t>
            </a:r>
            <a:r>
              <a:rPr lang="en-US" baseline="0" dirty="0" smtClean="0"/>
              <a:t> </a:t>
            </a:r>
            <a:r>
              <a:rPr lang="en-US" baseline="0" dirty="0" err="1" smtClean="0"/>
              <a:t>chỉ</a:t>
            </a:r>
            <a:r>
              <a:rPr lang="en-US" baseline="0" dirty="0" smtClean="0"/>
              <a:t> </a:t>
            </a:r>
            <a:r>
              <a:rPr lang="en-US" baseline="0" dirty="0" err="1" smtClean="0"/>
              <a:t>ra</a:t>
            </a:r>
            <a:r>
              <a:rPr lang="en-US" baseline="0" dirty="0" smtClean="0"/>
              <a:t> </a:t>
            </a:r>
            <a:r>
              <a:rPr lang="en-US" baseline="0" dirty="0" err="1" smtClean="0"/>
              <a:t>chất</a:t>
            </a:r>
            <a:r>
              <a:rPr lang="en-US" baseline="0" dirty="0" smtClean="0"/>
              <a:t> </a:t>
            </a:r>
            <a:r>
              <a:rPr lang="en-US" baseline="0" dirty="0" err="1" smtClean="0"/>
              <a:t>nhầy</a:t>
            </a:r>
            <a:r>
              <a:rPr lang="en-US" baseline="0" dirty="0" smtClean="0"/>
              <a:t> </a:t>
            </a:r>
            <a:r>
              <a:rPr lang="en-US" baseline="0" dirty="0" err="1" smtClean="0"/>
              <a:t>như</a:t>
            </a:r>
            <a:r>
              <a:rPr lang="en-US" baseline="0" dirty="0" smtClean="0"/>
              <a:t> </a:t>
            </a:r>
            <a:r>
              <a:rPr lang="en-US" baseline="0" dirty="0" err="1" smtClean="0"/>
              <a:t>nước</a:t>
            </a:r>
            <a:r>
              <a:rPr lang="en-US" baseline="0" dirty="0" smtClean="0"/>
              <a:t> </a:t>
            </a:r>
            <a:r>
              <a:rPr lang="en-US" baseline="0" dirty="0" err="1" smtClean="0"/>
              <a:t>mũi</a:t>
            </a:r>
            <a:endParaRPr lang="en-US" baseline="0" dirty="0" smtClean="0"/>
          </a:p>
          <a:p>
            <a:pPr marL="171450" indent="-171450">
              <a:buFontTx/>
              <a:buChar char="-"/>
            </a:pP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tính</a:t>
            </a:r>
            <a:r>
              <a:rPr lang="en-US" baseline="0" dirty="0" smtClean="0"/>
              <a:t> </a:t>
            </a:r>
            <a:r>
              <a:rPr lang="en-US" baseline="0" dirty="0" err="1" smtClean="0"/>
              <a:t>chất</a:t>
            </a:r>
            <a:r>
              <a:rPr lang="en-US" baseline="0" dirty="0" smtClean="0"/>
              <a:t> </a:t>
            </a:r>
            <a:r>
              <a:rPr lang="en-US" baseline="0" dirty="0" err="1" smtClean="0"/>
              <a:t>phân</a:t>
            </a:r>
            <a:r>
              <a:rPr lang="en-US" baseline="0" dirty="0" smtClean="0"/>
              <a:t>: </a:t>
            </a:r>
            <a:r>
              <a:rPr lang="en-US" baseline="0" dirty="0" err="1" smtClean="0"/>
              <a:t>phân</a:t>
            </a:r>
            <a:r>
              <a:rPr lang="en-US" baseline="0" dirty="0" smtClean="0"/>
              <a:t> </a:t>
            </a:r>
            <a:r>
              <a:rPr lang="en-US" baseline="0" dirty="0" err="1" smtClean="0"/>
              <a:t>nhỏ</a:t>
            </a:r>
            <a:r>
              <a:rPr lang="en-US" baseline="0" dirty="0" smtClean="0"/>
              <a:t> </a:t>
            </a:r>
            <a:r>
              <a:rPr lang="en-US" baseline="0" dirty="0" err="1" smtClean="0"/>
              <a:t>như</a:t>
            </a:r>
            <a:r>
              <a:rPr lang="en-US" baseline="0" dirty="0" smtClean="0"/>
              <a:t> </a:t>
            </a:r>
            <a:r>
              <a:rPr lang="en-US" baseline="0" dirty="0" err="1" smtClean="0"/>
              <a:t>ngón</a:t>
            </a:r>
            <a:r>
              <a:rPr lang="en-US" baseline="0" dirty="0" smtClean="0"/>
              <a:t> </a:t>
            </a:r>
            <a:r>
              <a:rPr lang="en-US" baseline="0" dirty="0" err="1" smtClean="0"/>
              <a:t>tay</a:t>
            </a:r>
            <a:r>
              <a:rPr lang="en-US" baseline="0" dirty="0" smtClean="0"/>
              <a:t>, </a:t>
            </a:r>
            <a:r>
              <a:rPr lang="en-US" baseline="0" dirty="0" err="1" smtClean="0"/>
              <a:t>phân</a:t>
            </a:r>
            <a:r>
              <a:rPr lang="en-US" baseline="0" dirty="0" smtClean="0"/>
              <a:t> </a:t>
            </a:r>
            <a:r>
              <a:rPr lang="en-US" baseline="0" dirty="0" err="1" smtClean="0"/>
              <a:t>dẹt</a:t>
            </a:r>
            <a:r>
              <a:rPr lang="en-US" baseline="0" dirty="0" err="1" smtClean="0">
                <a:sym typeface="Wingdings" pitchFamily="2" charset="2"/>
              </a:rPr>
              <a:t>dấu</a:t>
            </a:r>
            <a:r>
              <a:rPr lang="en-US" baseline="0" dirty="0" smtClean="0">
                <a:sym typeface="Wingdings" pitchFamily="2" charset="2"/>
              </a:rPr>
              <a:t> </a:t>
            </a:r>
            <a:r>
              <a:rPr lang="en-US" baseline="0" dirty="0" err="1" smtClean="0">
                <a:sym typeface="Wingdings" pitchFamily="2" charset="2"/>
              </a:rPr>
              <a:t>hiệu</a:t>
            </a:r>
            <a:r>
              <a:rPr lang="en-US" baseline="0" dirty="0" smtClean="0">
                <a:sym typeface="Wingdings" pitchFamily="2" charset="2"/>
              </a:rPr>
              <a:t> </a:t>
            </a:r>
            <a:r>
              <a:rPr lang="en-US" baseline="0" dirty="0" err="1" smtClean="0">
                <a:sym typeface="Wingdings" pitchFamily="2" charset="2"/>
              </a:rPr>
              <a:t>rất</a:t>
            </a:r>
            <a:r>
              <a:rPr lang="en-US" baseline="0" dirty="0" smtClean="0">
                <a:sym typeface="Wingdings" pitchFamily="2" charset="2"/>
              </a:rPr>
              <a:t> </a:t>
            </a:r>
            <a:r>
              <a:rPr lang="en-US" baseline="0" dirty="0" err="1" smtClean="0">
                <a:sym typeface="Wingdings" pitchFamily="2" charset="2"/>
              </a:rPr>
              <a:t>có</a:t>
            </a:r>
            <a:r>
              <a:rPr lang="en-US" baseline="0" dirty="0" smtClean="0">
                <a:sym typeface="Wingdings" pitchFamily="2" charset="2"/>
              </a:rPr>
              <a:t> </a:t>
            </a:r>
            <a:r>
              <a:rPr lang="en-US" baseline="0" dirty="0" err="1" smtClean="0">
                <a:sym typeface="Wingdings" pitchFamily="2" charset="2"/>
              </a:rPr>
              <a:t>giá</a:t>
            </a:r>
            <a:r>
              <a:rPr lang="en-US" baseline="0" dirty="0" smtClean="0">
                <a:sym typeface="Wingdings" pitchFamily="2" charset="2"/>
              </a:rPr>
              <a:t> </a:t>
            </a:r>
            <a:r>
              <a:rPr lang="en-US" baseline="0" dirty="0" err="1" smtClean="0">
                <a:sym typeface="Wingdings" pitchFamily="2" charset="2"/>
              </a:rPr>
              <a:t>trị</a:t>
            </a:r>
            <a:r>
              <a:rPr lang="en-US" baseline="0" dirty="0" smtClean="0">
                <a:sym typeface="Wingdings" pitchFamily="2" charset="2"/>
              </a:rPr>
              <a:t> </a:t>
            </a:r>
            <a:r>
              <a:rPr lang="en-US" baseline="0" dirty="0" err="1" smtClean="0">
                <a:sym typeface="Wingdings" pitchFamily="2" charset="2"/>
              </a:rPr>
              <a:t>chẩn</a:t>
            </a:r>
            <a:r>
              <a:rPr lang="en-US" baseline="0" dirty="0" smtClean="0">
                <a:sym typeface="Wingdings" pitchFamily="2" charset="2"/>
              </a:rPr>
              <a:t> </a:t>
            </a:r>
            <a:r>
              <a:rPr lang="en-US" baseline="0" dirty="0" err="1" smtClean="0">
                <a:sym typeface="Wingdings" pitchFamily="2" charset="2"/>
              </a:rPr>
              <a:t>đoán</a:t>
            </a:r>
            <a:endParaRPr lang="en-US" baseline="0" dirty="0" smtClean="0">
              <a:sym typeface="Wingdings" pitchFamily="2" charset="2"/>
            </a:endParaRPr>
          </a:p>
          <a:p>
            <a:pPr marL="171450" indent="-171450">
              <a:buFontTx/>
              <a:buChar char="-"/>
            </a:pPr>
            <a:r>
              <a:rPr lang="en-US" baseline="0" dirty="0" err="1" smtClean="0">
                <a:sym typeface="Wingdings" pitchFamily="2" charset="2"/>
              </a:rPr>
              <a:t>Táo</a:t>
            </a:r>
            <a:r>
              <a:rPr lang="en-US" baseline="0" dirty="0" smtClean="0">
                <a:sym typeface="Wingdings" pitchFamily="2" charset="2"/>
              </a:rPr>
              <a:t> </a:t>
            </a:r>
            <a:r>
              <a:rPr lang="en-US" baseline="0" dirty="0" err="1" smtClean="0">
                <a:sym typeface="Wingdings" pitchFamily="2" charset="2"/>
              </a:rPr>
              <a:t>bón</a:t>
            </a:r>
            <a:r>
              <a:rPr lang="en-US" baseline="0" dirty="0" smtClean="0">
                <a:sym typeface="Wingdings" pitchFamily="2" charset="2"/>
              </a:rPr>
              <a:t> </a:t>
            </a:r>
            <a:r>
              <a:rPr lang="en-US" baseline="0" dirty="0" err="1" smtClean="0">
                <a:sym typeface="Wingdings" pitchFamily="2" charset="2"/>
              </a:rPr>
              <a:t>xen</a:t>
            </a:r>
            <a:r>
              <a:rPr lang="en-US" baseline="0" dirty="0" smtClean="0">
                <a:sym typeface="Wingdings" pitchFamily="2" charset="2"/>
              </a:rPr>
              <a:t> </a:t>
            </a:r>
            <a:r>
              <a:rPr lang="en-US" baseline="0" dirty="0" err="1" smtClean="0">
                <a:sym typeface="Wingdings" pitchFamily="2" charset="2"/>
              </a:rPr>
              <a:t>tiêu</a:t>
            </a:r>
            <a:r>
              <a:rPr lang="en-US" baseline="0" dirty="0" smtClean="0">
                <a:sym typeface="Wingdings" pitchFamily="2" charset="2"/>
              </a:rPr>
              <a:t> </a:t>
            </a:r>
            <a:r>
              <a:rPr lang="en-US" baseline="0" dirty="0" err="1" smtClean="0">
                <a:sym typeface="Wingdings" pitchFamily="2" charset="2"/>
              </a:rPr>
              <a:t>lỏng</a:t>
            </a:r>
            <a:endParaRPr lang="en-US" baseline="0" dirty="0" smtClean="0">
              <a:sym typeface="Wingdings" pitchFamily="2" charset="2"/>
            </a:endParaRPr>
          </a:p>
          <a:p>
            <a:pPr marL="171450" indent="-171450">
              <a:buFontTx/>
              <a:buChar char="-"/>
            </a:pPr>
            <a:r>
              <a:rPr lang="en-US" baseline="0" dirty="0" err="1" smtClean="0">
                <a:sym typeface="Wingdings" pitchFamily="2" charset="2"/>
              </a:rPr>
              <a:t>Đi</a:t>
            </a:r>
            <a:r>
              <a:rPr lang="en-US" baseline="0" dirty="0" smtClean="0">
                <a:sym typeface="Wingdings" pitchFamily="2" charset="2"/>
              </a:rPr>
              <a:t> </a:t>
            </a:r>
            <a:r>
              <a:rPr lang="en-US" baseline="0" dirty="0" err="1" smtClean="0">
                <a:sym typeface="Wingdings" pitchFamily="2" charset="2"/>
              </a:rPr>
              <a:t>cầu</a:t>
            </a:r>
            <a:r>
              <a:rPr lang="en-US" baseline="0" dirty="0" smtClean="0">
                <a:sym typeface="Wingdings" pitchFamily="2" charset="2"/>
              </a:rPr>
              <a:t> </a:t>
            </a:r>
            <a:r>
              <a:rPr lang="en-US" baseline="0" dirty="0" err="1" smtClean="0">
                <a:sym typeface="Wingdings" pitchFamily="2" charset="2"/>
              </a:rPr>
              <a:t>mất</a:t>
            </a:r>
            <a:r>
              <a:rPr lang="en-US" baseline="0" dirty="0" smtClean="0">
                <a:sym typeface="Wingdings" pitchFamily="2" charset="2"/>
              </a:rPr>
              <a:t> </a:t>
            </a:r>
            <a:r>
              <a:rPr lang="en-US" baseline="0" dirty="0" err="1" smtClean="0">
                <a:sym typeface="Wingdings" pitchFamily="2" charset="2"/>
              </a:rPr>
              <a:t>tự</a:t>
            </a:r>
            <a:r>
              <a:rPr lang="en-US" baseline="0" dirty="0" smtClean="0">
                <a:sym typeface="Wingdings" pitchFamily="2" charset="2"/>
              </a:rPr>
              <a:t> </a:t>
            </a:r>
            <a:r>
              <a:rPr lang="en-US" baseline="0" dirty="0" err="1" smtClean="0">
                <a:sym typeface="Wingdings" pitchFamily="2" charset="2"/>
              </a:rPr>
              <a:t>chủ</a:t>
            </a:r>
            <a:r>
              <a:rPr lang="en-US" baseline="0" dirty="0" smtClean="0">
                <a:sym typeface="Wingdings" pitchFamily="2" charset="2"/>
              </a:rPr>
              <a:t> ở </a:t>
            </a:r>
            <a:r>
              <a:rPr lang="en-US" baseline="0" dirty="0" err="1" smtClean="0">
                <a:sym typeface="Wingdings" pitchFamily="2" charset="2"/>
              </a:rPr>
              <a:t>giai</a:t>
            </a:r>
            <a:r>
              <a:rPr lang="en-US" baseline="0" dirty="0" smtClean="0">
                <a:sym typeface="Wingdings" pitchFamily="2" charset="2"/>
              </a:rPr>
              <a:t> </a:t>
            </a:r>
            <a:r>
              <a:rPr lang="en-US" baseline="0" dirty="0" err="1" smtClean="0">
                <a:sym typeface="Wingdings" pitchFamily="2" charset="2"/>
              </a:rPr>
              <a:t>đoạn</a:t>
            </a:r>
            <a:r>
              <a:rPr lang="en-US" baseline="0" dirty="0" smtClean="0">
                <a:sym typeface="Wingdings" pitchFamily="2" charset="2"/>
              </a:rPr>
              <a:t> </a:t>
            </a:r>
            <a:r>
              <a:rPr lang="en-US" baseline="0" dirty="0" err="1" smtClean="0">
                <a:sym typeface="Wingdings" pitchFamily="2" charset="2"/>
              </a:rPr>
              <a:t>muộn</a:t>
            </a:r>
            <a:endParaRPr lang="en-US" dirty="0" smtClean="0"/>
          </a:p>
          <a:p>
            <a:r>
              <a:rPr lang="en-US" dirty="0" err="1" smtClean="0"/>
              <a:t>Thiếu</a:t>
            </a:r>
            <a:r>
              <a:rPr lang="en-US" dirty="0" smtClean="0"/>
              <a:t> </a:t>
            </a:r>
            <a:r>
              <a:rPr lang="en-US" dirty="0" err="1" smtClean="0"/>
              <a:t>máu</a:t>
            </a:r>
            <a:r>
              <a:rPr lang="en-US" baseline="0" dirty="0" smtClean="0"/>
              <a:t> </a:t>
            </a:r>
            <a:r>
              <a:rPr lang="en-US" baseline="0" dirty="0" err="1" smtClean="0"/>
              <a:t>thiếu</a:t>
            </a:r>
            <a:r>
              <a:rPr lang="en-US" baseline="0" dirty="0" smtClean="0"/>
              <a:t> </a:t>
            </a:r>
            <a:r>
              <a:rPr lang="en-US" baseline="0" dirty="0" err="1" smtClean="0"/>
              <a:t>sắt</a:t>
            </a:r>
            <a:r>
              <a:rPr lang="en-US" baseline="0" dirty="0" smtClean="0"/>
              <a:t> </a:t>
            </a:r>
            <a:r>
              <a:rPr lang="en-US" baseline="0" dirty="0" err="1" smtClean="0"/>
              <a:t>không</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được</a:t>
            </a:r>
            <a:r>
              <a:rPr lang="en-US" baseline="0" dirty="0" smtClean="0"/>
              <a:t> </a:t>
            </a:r>
            <a:r>
              <a:rPr lang="en-US" baseline="0" dirty="0" err="1" smtClean="0"/>
              <a:t>gặp</a:t>
            </a:r>
            <a:r>
              <a:rPr lang="en-US" baseline="0" dirty="0" smtClean="0"/>
              <a:t> ở K </a:t>
            </a:r>
            <a:r>
              <a:rPr lang="en-US" baseline="0" dirty="0" err="1" smtClean="0"/>
              <a:t>đại</a:t>
            </a:r>
            <a:r>
              <a:rPr lang="en-US" baseline="0" dirty="0" smtClean="0"/>
              <a:t> </a:t>
            </a:r>
            <a:r>
              <a:rPr lang="en-US" baseline="0" dirty="0" err="1" smtClean="0"/>
              <a:t>tràng</a:t>
            </a:r>
            <a:r>
              <a:rPr lang="en-US" baseline="0" dirty="0" smtClean="0"/>
              <a:t> P </a:t>
            </a:r>
            <a:r>
              <a:rPr lang="en-US" baseline="0" dirty="0" err="1" smtClean="0"/>
              <a:t>nhiều</a:t>
            </a:r>
            <a:r>
              <a:rPr lang="en-US" baseline="0" dirty="0" smtClean="0"/>
              <a:t> </a:t>
            </a:r>
            <a:r>
              <a:rPr lang="en-US" baseline="0" dirty="0" err="1" smtClean="0"/>
              <a:t>hơn</a:t>
            </a:r>
            <a:r>
              <a:rPr lang="en-US" baseline="0" dirty="0" smtClean="0"/>
              <a:t>. </a:t>
            </a:r>
            <a:r>
              <a:rPr lang="en-US" baseline="0" dirty="0" err="1" smtClean="0"/>
              <a:t>Khối</a:t>
            </a:r>
            <a:r>
              <a:rPr lang="en-US" baseline="0" dirty="0" smtClean="0"/>
              <a:t> u ở </a:t>
            </a:r>
            <a:r>
              <a:rPr lang="en-US" baseline="0" dirty="0" err="1" smtClean="0"/>
              <a:t>manh</a:t>
            </a:r>
            <a:r>
              <a:rPr lang="en-US" baseline="0" dirty="0" smtClean="0"/>
              <a:t> </a:t>
            </a:r>
            <a:r>
              <a:rPr lang="en-US" baseline="0" dirty="0" err="1" smtClean="0"/>
              <a:t>tràng</a:t>
            </a:r>
            <a:r>
              <a:rPr lang="en-US" baseline="0" dirty="0" smtClean="0"/>
              <a:t> </a:t>
            </a:r>
            <a:r>
              <a:rPr lang="en-US" baseline="0" dirty="0" err="1" smtClean="0"/>
              <a:t>và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lên</a:t>
            </a:r>
            <a:r>
              <a:rPr lang="en-US" baseline="0" dirty="0" smtClean="0"/>
              <a:t> </a:t>
            </a:r>
            <a:r>
              <a:rPr lang="en-US" baseline="0" dirty="0" err="1" smtClean="0"/>
              <a:t>gây</a:t>
            </a:r>
            <a:r>
              <a:rPr lang="en-US" baseline="0" dirty="0" smtClean="0"/>
              <a:t> </a:t>
            </a:r>
            <a:r>
              <a:rPr lang="en-US" baseline="0" dirty="0" err="1" smtClean="0"/>
              <a:t>mất</a:t>
            </a:r>
            <a:r>
              <a:rPr lang="en-US" baseline="0" dirty="0" smtClean="0"/>
              <a:t> </a:t>
            </a:r>
            <a:r>
              <a:rPr lang="en-US" baseline="0" dirty="0" err="1" smtClean="0"/>
              <a:t>máu</a:t>
            </a:r>
            <a:r>
              <a:rPr lang="en-US" baseline="0" dirty="0" smtClean="0"/>
              <a:t> </a:t>
            </a:r>
            <a:r>
              <a:rPr lang="en-US" baseline="0" dirty="0" err="1" smtClean="0"/>
              <a:t>hơn</a:t>
            </a:r>
            <a:r>
              <a:rPr lang="en-US" baseline="0" dirty="0" smtClean="0"/>
              <a:t> </a:t>
            </a:r>
            <a:r>
              <a:rPr lang="en-US" baseline="0" dirty="0" err="1" smtClean="0"/>
              <a:t>gấp</a:t>
            </a:r>
            <a:r>
              <a:rPr lang="en-US" baseline="0" dirty="0" smtClean="0"/>
              <a:t> 4 </a:t>
            </a:r>
            <a:r>
              <a:rPr lang="en-US" baseline="0" dirty="0" err="1" smtClean="0"/>
              <a:t>lần</a:t>
            </a:r>
            <a:r>
              <a:rPr lang="en-US" baseline="0" dirty="0" smtClean="0"/>
              <a:t> </a:t>
            </a:r>
            <a:r>
              <a:rPr lang="en-US" baseline="0" dirty="0" err="1" smtClean="0"/>
              <a:t>các</a:t>
            </a:r>
            <a:r>
              <a:rPr lang="en-US" baseline="0" dirty="0" smtClean="0"/>
              <a:t> </a:t>
            </a:r>
            <a:r>
              <a:rPr lang="en-US" baseline="0" dirty="0" err="1" smtClean="0"/>
              <a:t>đoạn</a:t>
            </a:r>
            <a:r>
              <a:rPr lang="en-US" baseline="0" dirty="0" smtClean="0"/>
              <a:t> </a:t>
            </a:r>
            <a:r>
              <a:rPr lang="en-US" baseline="0" dirty="0" err="1" smtClean="0"/>
              <a:t>khác</a:t>
            </a:r>
            <a:r>
              <a:rPr lang="en-US" baseline="0" dirty="0" smtClean="0"/>
              <a:t> </a:t>
            </a:r>
            <a:r>
              <a:rPr lang="en-US" baseline="0" dirty="0" err="1" smtClean="0"/>
              <a:t>khoảng</a:t>
            </a:r>
            <a:r>
              <a:rPr lang="en-US" baseline="0" dirty="0" smtClean="0"/>
              <a:t> 9 ml/</a:t>
            </a:r>
            <a:r>
              <a:rPr lang="en-US" baseline="0" dirty="0" err="1" smtClean="0"/>
              <a:t>ngày</a:t>
            </a:r>
            <a:r>
              <a:rPr lang="en-US" baseline="0" dirty="0" smtClean="0"/>
              <a:t> (</a:t>
            </a:r>
            <a:r>
              <a:rPr lang="en-US" baseline="0" dirty="0" err="1" smtClean="0"/>
              <a:t>uptodate</a:t>
            </a:r>
            <a:r>
              <a:rPr lang="en-US" baseline="0" dirty="0" smtClean="0"/>
              <a:t> 2015)</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25</a:t>
            </a:fld>
            <a:endParaRPr lang="en-US"/>
          </a:p>
        </p:txBody>
      </p:sp>
    </p:spTree>
    <p:extLst>
      <p:ext uri="{BB962C8B-B14F-4D97-AF65-F5344CB8AC3E}">
        <p14:creationId xmlns:p14="http://schemas.microsoft.com/office/powerpoint/2010/main" val="120774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a:t>
            </a:fld>
            <a:endParaRPr lang="en-US"/>
          </a:p>
        </p:txBody>
      </p:sp>
    </p:spTree>
    <p:extLst>
      <p:ext uri="{BB962C8B-B14F-4D97-AF65-F5344CB8AC3E}">
        <p14:creationId xmlns:p14="http://schemas.microsoft.com/office/powerpoint/2010/main" val="257343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26</a:t>
            </a:fld>
            <a:endParaRPr lang="en-US"/>
          </a:p>
        </p:txBody>
      </p:sp>
    </p:spTree>
    <p:extLst>
      <p:ext uri="{BB962C8B-B14F-4D97-AF65-F5344CB8AC3E}">
        <p14:creationId xmlns:p14="http://schemas.microsoft.com/office/powerpoint/2010/main" val="2589235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27</a:t>
            </a:fld>
            <a:endParaRPr lang="en-US"/>
          </a:p>
        </p:txBody>
      </p:sp>
    </p:spTree>
    <p:extLst>
      <p:ext uri="{BB962C8B-B14F-4D97-AF65-F5344CB8AC3E}">
        <p14:creationId xmlns:p14="http://schemas.microsoft.com/office/powerpoint/2010/main" val="3203322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28</a:t>
            </a:fld>
            <a:endParaRPr lang="en-US"/>
          </a:p>
        </p:txBody>
      </p:sp>
    </p:spTree>
    <p:extLst>
      <p:ext uri="{BB962C8B-B14F-4D97-AF65-F5344CB8AC3E}">
        <p14:creationId xmlns:p14="http://schemas.microsoft.com/office/powerpoint/2010/main" val="140164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cs typeface="Times New Roman" panose="02020603050405020304" pitchFamily="18" charset="0"/>
              </a:rPr>
              <a:t>- Synchronous CRCs</a:t>
            </a:r>
            <a:r>
              <a:rPr lang="en-US" dirty="0" smtClean="0">
                <a:latin typeface="Times New Roman" panose="02020603050405020304" pitchFamily="18" charset="0"/>
                <a:cs typeface="Times New Roman" panose="02020603050405020304" pitchFamily="18" charset="0"/>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u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CRC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ruột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do u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3-5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a:t>
            </a:r>
            <a:endParaRPr lang="vi-VN" dirty="0"/>
          </a:p>
        </p:txBody>
      </p:sp>
      <p:sp>
        <p:nvSpPr>
          <p:cNvPr id="4" name="Slide Number Placeholder 3"/>
          <p:cNvSpPr>
            <a:spLocks noGrp="1"/>
          </p:cNvSpPr>
          <p:nvPr>
            <p:ph type="sldNum" sz="quarter" idx="10"/>
          </p:nvPr>
        </p:nvSpPr>
        <p:spPr/>
        <p:txBody>
          <a:bodyPr/>
          <a:lstStyle/>
          <a:p>
            <a:fld id="{4B5220B2-7ADD-4469-A796-65BAC2C16C14}" type="slidenum">
              <a:rPr lang="vi-VN" smtClean="0"/>
              <a:t>30</a:t>
            </a:fld>
            <a:endParaRPr lang="vi-VN"/>
          </a:p>
        </p:txBody>
      </p:sp>
    </p:spTree>
    <p:extLst>
      <p:ext uri="{BB962C8B-B14F-4D97-AF65-F5344CB8AC3E}">
        <p14:creationId xmlns:p14="http://schemas.microsoft.com/office/powerpoint/2010/main" val="10408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33</a:t>
            </a:fld>
            <a:endParaRPr lang="en-US"/>
          </a:p>
        </p:txBody>
      </p:sp>
    </p:spTree>
    <p:extLst>
      <p:ext uri="{BB962C8B-B14F-4D97-AF65-F5344CB8AC3E}">
        <p14:creationId xmlns:p14="http://schemas.microsoft.com/office/powerpoint/2010/main" val="4127226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34</a:t>
            </a:fld>
            <a:endParaRPr lang="en-US"/>
          </a:p>
        </p:txBody>
      </p:sp>
    </p:spTree>
    <p:extLst>
      <p:ext uri="{BB962C8B-B14F-4D97-AF65-F5344CB8AC3E}">
        <p14:creationId xmlns:p14="http://schemas.microsoft.com/office/powerpoint/2010/main" val="213434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both double-contrast barium enema</a:t>
            </a:r>
            <a:endParaRPr lang="vi-VN" dirty="0"/>
          </a:p>
        </p:txBody>
      </p:sp>
      <p:sp>
        <p:nvSpPr>
          <p:cNvPr id="4" name="Slide Number Placeholder 3"/>
          <p:cNvSpPr>
            <a:spLocks noGrp="1"/>
          </p:cNvSpPr>
          <p:nvPr>
            <p:ph type="sldNum" sz="quarter" idx="10"/>
          </p:nvPr>
        </p:nvSpPr>
        <p:spPr/>
        <p:txBody>
          <a:bodyPr/>
          <a:lstStyle/>
          <a:p>
            <a:fld id="{4B5220B2-7ADD-4469-A796-65BAC2C16C14}" type="slidenum">
              <a:rPr lang="vi-VN" smtClean="0"/>
              <a:t>36</a:t>
            </a:fld>
            <a:endParaRPr lang="vi-VN"/>
          </a:p>
        </p:txBody>
      </p:sp>
    </p:spTree>
    <p:extLst>
      <p:ext uri="{BB962C8B-B14F-4D97-AF65-F5344CB8AC3E}">
        <p14:creationId xmlns:p14="http://schemas.microsoft.com/office/powerpoint/2010/main" val="321148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ruột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co,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nạp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smtClean="0">
                <a:solidFill>
                  <a:schemeClr val="tx1"/>
                </a:solidFill>
                <a:effectLst/>
                <a:latin typeface="+mn-lt"/>
                <a:ea typeface="+mn-ea"/>
                <a:cs typeface="+mn-cs"/>
              </a:rPr>
              <a:t>.</a:t>
            </a:r>
            <a:endParaRPr lang="vi-VN" dirty="0"/>
          </a:p>
        </p:txBody>
      </p:sp>
      <p:sp>
        <p:nvSpPr>
          <p:cNvPr id="4" name="Slide Number Placeholder 3"/>
          <p:cNvSpPr>
            <a:spLocks noGrp="1"/>
          </p:cNvSpPr>
          <p:nvPr>
            <p:ph type="sldNum" sz="quarter" idx="10"/>
          </p:nvPr>
        </p:nvSpPr>
        <p:spPr/>
        <p:txBody>
          <a:bodyPr/>
          <a:lstStyle/>
          <a:p>
            <a:fld id="{4B5220B2-7ADD-4469-A796-65BAC2C16C14}" type="slidenum">
              <a:rPr lang="vi-VN" smtClean="0"/>
              <a:t>37</a:t>
            </a:fld>
            <a:endParaRPr lang="vi-VN"/>
          </a:p>
        </p:txBody>
      </p:sp>
    </p:spTree>
    <p:extLst>
      <p:ext uri="{BB962C8B-B14F-4D97-AF65-F5344CB8AC3E}">
        <p14:creationId xmlns:p14="http://schemas.microsoft.com/office/powerpoint/2010/main" val="1495283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dirty="0" smtClean="0">
                <a:solidFill>
                  <a:schemeClr val="tx1"/>
                </a:solidFill>
                <a:effectLst/>
                <a:latin typeface="+mn-lt"/>
                <a:ea typeface="+mn-ea"/>
                <a:cs typeface="+mn-cs"/>
              </a:rPr>
              <a:t>endoscopic ultrasonography</a:t>
            </a:r>
          </a:p>
          <a:p>
            <a:r>
              <a:rPr lang="vi-VN" dirty="0" smtClean="0"/>
              <a:t>http://www.ncbi.nlm.nih.gov/pmc/articles/PMC4482828/, table 4+5</a:t>
            </a:r>
          </a:p>
          <a:p>
            <a:endParaRPr lang="vi-VN" dirty="0" smtClean="0"/>
          </a:p>
          <a:p>
            <a:endParaRPr lang="vi-VN" dirty="0" smtClean="0"/>
          </a:p>
          <a:p>
            <a:endParaRPr lang="vi-VN" dirty="0"/>
          </a:p>
        </p:txBody>
      </p:sp>
      <p:sp>
        <p:nvSpPr>
          <p:cNvPr id="4" name="Slide Number Placeholder 3"/>
          <p:cNvSpPr>
            <a:spLocks noGrp="1"/>
          </p:cNvSpPr>
          <p:nvPr>
            <p:ph type="sldNum" sz="quarter" idx="10"/>
          </p:nvPr>
        </p:nvSpPr>
        <p:spPr/>
        <p:txBody>
          <a:bodyPr/>
          <a:lstStyle/>
          <a:p>
            <a:fld id="{4B5220B2-7ADD-4469-A796-65BAC2C16C14}" type="slidenum">
              <a:rPr lang="vi-VN" smtClean="0"/>
              <a:t>39</a:t>
            </a:fld>
            <a:endParaRPr lang="vi-VN"/>
          </a:p>
        </p:txBody>
      </p:sp>
    </p:spTree>
    <p:extLst>
      <p:ext uri="{BB962C8B-B14F-4D97-AF65-F5344CB8AC3E}">
        <p14:creationId xmlns:p14="http://schemas.microsoft.com/office/powerpoint/2010/main" val="2442336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http://www.ejso.com/article/S0748-7983(15)00004-9/abstract</a:t>
            </a:r>
            <a:endParaRPr lang="en-US" dirty="0" smtClean="0"/>
          </a:p>
          <a:p>
            <a:r>
              <a:rPr lang="vi-VN" sz="1200" b="0" i="0" kern="1200" dirty="0" smtClean="0">
                <a:solidFill>
                  <a:schemeClr val="tx1"/>
                </a:solidFill>
                <a:effectLst/>
                <a:latin typeface="+mn-lt"/>
                <a:ea typeface="+mn-ea"/>
                <a:cs typeface="+mn-cs"/>
              </a:rPr>
              <a:t>(Factors affecting the restaging accuracy of magnetic resonance imaging after preoperative chemoradiation in patients with rectal cancer</a:t>
            </a:r>
          </a:p>
          <a:p>
            <a:r>
              <a:rPr lang="vi-VN" sz="1200" b="0" i="0" kern="1200" dirty="0" smtClean="0">
                <a:solidFill>
                  <a:schemeClr val="tx1"/>
                </a:solidFill>
                <a:effectLst/>
                <a:latin typeface="+mn-lt"/>
                <a:ea typeface="+mn-ea"/>
                <a:cs typeface="+mn-cs"/>
              </a:rPr>
              <a:t>I.Y. Kim, S.W. Cha, J.H. Ahn, Y.W. Kim</a:t>
            </a:r>
          </a:p>
          <a:p>
            <a:r>
              <a:rPr lang="vi-VN" sz="1200" b="0" i="0" kern="1200" dirty="0" smtClean="0">
                <a:solidFill>
                  <a:schemeClr val="tx1"/>
                </a:solidFill>
                <a:effectLst/>
                <a:latin typeface="+mn-lt"/>
                <a:ea typeface="+mn-ea"/>
                <a:cs typeface="+mn-cs"/>
              </a:rPr>
              <a:t>Accepted: December 26, 2014; Published Online: January 27, 2015)</a:t>
            </a:r>
          </a:p>
          <a:p>
            <a:endParaRPr lang="vi-VN" dirty="0"/>
          </a:p>
        </p:txBody>
      </p:sp>
      <p:sp>
        <p:nvSpPr>
          <p:cNvPr id="4" name="Slide Number Placeholder 3"/>
          <p:cNvSpPr>
            <a:spLocks noGrp="1"/>
          </p:cNvSpPr>
          <p:nvPr>
            <p:ph type="sldNum" sz="quarter" idx="10"/>
          </p:nvPr>
        </p:nvSpPr>
        <p:spPr/>
        <p:txBody>
          <a:bodyPr/>
          <a:lstStyle/>
          <a:p>
            <a:fld id="{4B5220B2-7ADD-4469-A796-65BAC2C16C14}" type="slidenum">
              <a:rPr lang="vi-VN" smtClean="0"/>
              <a:t>47</a:t>
            </a:fld>
            <a:endParaRPr lang="vi-VN"/>
          </a:p>
        </p:txBody>
      </p:sp>
    </p:spTree>
    <p:extLst>
      <p:ext uri="{BB962C8B-B14F-4D97-AF65-F5344CB8AC3E}">
        <p14:creationId xmlns:p14="http://schemas.microsoft.com/office/powerpoint/2010/main" val="51745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3</a:t>
            </a:fld>
            <a:endParaRPr lang="en-US"/>
          </a:p>
        </p:txBody>
      </p:sp>
    </p:spTree>
    <p:extLst>
      <p:ext uri="{BB962C8B-B14F-4D97-AF65-F5344CB8AC3E}">
        <p14:creationId xmlns:p14="http://schemas.microsoft.com/office/powerpoint/2010/main" val="1781889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52</a:t>
            </a:fld>
            <a:endParaRPr lang="en-US"/>
          </a:p>
        </p:txBody>
      </p:sp>
    </p:spTree>
    <p:extLst>
      <p:ext uri="{BB962C8B-B14F-4D97-AF65-F5344CB8AC3E}">
        <p14:creationId xmlns:p14="http://schemas.microsoft.com/office/powerpoint/2010/main" val="4276406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Hiện</a:t>
            </a:r>
            <a:r>
              <a:rPr lang="en-US" sz="1200" dirty="0" smtClean="0"/>
              <a:t> nay </a:t>
            </a:r>
            <a:r>
              <a:rPr lang="en-US" sz="1200" dirty="0" err="1" smtClean="0"/>
              <a:t>sử</a:t>
            </a:r>
            <a:r>
              <a:rPr lang="en-US" sz="1200" dirty="0" smtClean="0"/>
              <a:t> </a:t>
            </a:r>
            <a:r>
              <a:rPr lang="en-US" sz="1200" dirty="0" err="1" smtClean="0"/>
              <a:t>dụng</a:t>
            </a:r>
            <a:r>
              <a:rPr lang="en-US" sz="1200" dirty="0" smtClean="0"/>
              <a:t> </a:t>
            </a:r>
            <a:r>
              <a:rPr lang="en-US" sz="1200" dirty="0" err="1" smtClean="0"/>
              <a:t>bảng</a:t>
            </a:r>
            <a:r>
              <a:rPr lang="en-US" sz="1200" dirty="0" smtClean="0"/>
              <a:t> </a:t>
            </a:r>
            <a:r>
              <a:rPr lang="en-US" sz="1200" dirty="0" err="1" smtClean="0"/>
              <a:t>phân</a:t>
            </a:r>
            <a:r>
              <a:rPr lang="en-US" sz="1200" dirty="0" smtClean="0"/>
              <a:t> </a:t>
            </a:r>
            <a:r>
              <a:rPr lang="en-US" sz="1200" dirty="0" err="1" smtClean="0"/>
              <a:t>loại</a:t>
            </a:r>
            <a:r>
              <a:rPr lang="en-US" sz="1200" dirty="0" smtClean="0"/>
              <a:t> TNM 2010 </a:t>
            </a:r>
            <a:r>
              <a:rPr lang="en-US" sz="1200" dirty="0" err="1" smtClean="0"/>
              <a:t>của</a:t>
            </a:r>
            <a:r>
              <a:rPr lang="en-US" sz="1200" dirty="0" smtClean="0"/>
              <a:t> AJCC</a:t>
            </a:r>
          </a:p>
          <a:p>
            <a:r>
              <a:rPr lang="en-US" sz="1200" dirty="0" err="1" smtClean="0"/>
              <a:t>Xếp</a:t>
            </a:r>
            <a:r>
              <a:rPr lang="en-US" sz="1200" dirty="0" smtClean="0"/>
              <a:t> </a:t>
            </a:r>
            <a:r>
              <a:rPr lang="en-US" sz="1200" dirty="0" err="1" smtClean="0"/>
              <a:t>loại</a:t>
            </a:r>
            <a:r>
              <a:rPr lang="en-US" sz="1200" dirty="0" smtClean="0"/>
              <a:t> </a:t>
            </a:r>
            <a:r>
              <a:rPr lang="en-US" sz="1200" dirty="0" err="1" smtClean="0"/>
              <a:t>giai</a:t>
            </a:r>
            <a:r>
              <a:rPr lang="en-US" sz="1200" dirty="0" smtClean="0"/>
              <a:t> </a:t>
            </a:r>
            <a:r>
              <a:rPr lang="en-US" sz="1200" dirty="0" err="1" smtClean="0"/>
              <a:t>đoạn</a:t>
            </a:r>
            <a:r>
              <a:rPr lang="en-US" sz="1200" dirty="0" smtClean="0"/>
              <a:t> </a:t>
            </a:r>
            <a:r>
              <a:rPr lang="en-US" sz="1200" dirty="0" err="1" smtClean="0"/>
              <a:t>của</a:t>
            </a:r>
            <a:r>
              <a:rPr lang="en-US" sz="1200" dirty="0" smtClean="0"/>
              <a:t> Duke </a:t>
            </a:r>
            <a:r>
              <a:rPr lang="en-US" sz="1200" dirty="0" err="1" smtClean="0"/>
              <a:t>không</a:t>
            </a:r>
            <a:r>
              <a:rPr lang="en-US" sz="1200" dirty="0" smtClean="0"/>
              <a:t> </a:t>
            </a:r>
            <a:r>
              <a:rPr lang="en-US" sz="1200" dirty="0" err="1" smtClean="0"/>
              <a:t>được</a:t>
            </a:r>
            <a:r>
              <a:rPr lang="en-US" sz="1200" dirty="0" smtClean="0"/>
              <a:t> </a:t>
            </a:r>
            <a:r>
              <a:rPr lang="en-US" sz="1200" dirty="0" err="1" smtClean="0"/>
              <a:t>khuyến</a:t>
            </a:r>
            <a:r>
              <a:rPr lang="en-US" sz="1200" dirty="0" smtClean="0"/>
              <a:t> </a:t>
            </a:r>
            <a:r>
              <a:rPr lang="en-US" sz="1200" dirty="0" err="1" smtClean="0"/>
              <a:t>cáo</a:t>
            </a:r>
            <a:r>
              <a:rPr lang="en-US" sz="1200" dirty="0" smtClean="0"/>
              <a:t> </a:t>
            </a:r>
            <a:r>
              <a:rPr lang="en-US" sz="1200" dirty="0" err="1" smtClean="0"/>
              <a:t>sử</a:t>
            </a:r>
            <a:r>
              <a:rPr lang="en-US" sz="1200" dirty="0" smtClean="0"/>
              <a:t> </a:t>
            </a:r>
            <a:r>
              <a:rPr lang="en-US" sz="1200" dirty="0" err="1" smtClean="0"/>
              <a:t>dụng</a:t>
            </a:r>
            <a:endParaRPr lang="en-US" sz="1200" dirty="0" smtClean="0"/>
          </a:p>
          <a:p>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57</a:t>
            </a:fld>
            <a:endParaRPr lang="en-US"/>
          </a:p>
        </p:txBody>
      </p:sp>
    </p:spTree>
    <p:extLst>
      <p:ext uri="{BB962C8B-B14F-4D97-AF65-F5344CB8AC3E}">
        <p14:creationId xmlns:p14="http://schemas.microsoft.com/office/powerpoint/2010/main" val="69937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 </a:t>
            </a:r>
            <a:r>
              <a:rPr lang="en-US" dirty="0" err="1" smtClean="0"/>
              <a:t>sự</a:t>
            </a:r>
            <a:r>
              <a:rPr lang="en-US" baseline="0" dirty="0" smtClean="0"/>
              <a:t> </a:t>
            </a:r>
            <a:r>
              <a:rPr lang="en-US" baseline="0" dirty="0" err="1" smtClean="0"/>
              <a:t>khác</a:t>
            </a:r>
            <a:r>
              <a:rPr lang="en-US" baseline="0" dirty="0" smtClean="0"/>
              <a:t> </a:t>
            </a:r>
            <a:r>
              <a:rPr lang="en-US" baseline="0" dirty="0" err="1" smtClean="0"/>
              <a:t>biệt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nên</a:t>
            </a:r>
            <a:r>
              <a:rPr lang="en-US" baseline="0" dirty="0" smtClean="0"/>
              <a:t> </a:t>
            </a:r>
            <a:r>
              <a:rPr lang="en-US" baseline="0" dirty="0" err="1" smtClean="0"/>
              <a:t>phần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K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và</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cũng</a:t>
            </a:r>
            <a:r>
              <a:rPr lang="en-US" baseline="0" dirty="0" smtClean="0"/>
              <a:t> chia </a:t>
            </a:r>
            <a:r>
              <a:rPr lang="en-US" baseline="0" dirty="0" err="1" smtClean="0"/>
              <a:t>ra</a:t>
            </a:r>
            <a:r>
              <a:rPr lang="en-US" baseline="0" dirty="0" smtClean="0"/>
              <a:t> </a:t>
            </a:r>
            <a:r>
              <a:rPr lang="en-US" baseline="0" dirty="0" err="1" smtClean="0"/>
              <a:t>làm</a:t>
            </a:r>
            <a:r>
              <a:rPr lang="en-US" baseline="0" dirty="0" smtClean="0"/>
              <a:t> </a:t>
            </a:r>
            <a:r>
              <a:rPr lang="en-US" baseline="0" dirty="0" err="1" smtClean="0"/>
              <a:t>hai</a:t>
            </a:r>
            <a:r>
              <a:rPr lang="en-US" baseline="0" dirty="0" smtClean="0"/>
              <a:t> </a:t>
            </a:r>
            <a:r>
              <a:rPr lang="en-US" baseline="0" dirty="0" err="1" smtClean="0"/>
              <a:t>phần</a:t>
            </a:r>
            <a:r>
              <a:rPr lang="en-US" baseline="0" dirty="0" smtClean="0"/>
              <a:t> </a:t>
            </a:r>
            <a:r>
              <a:rPr lang="en-US" baseline="0" dirty="0" err="1" smtClean="0"/>
              <a:t>riêng</a:t>
            </a:r>
            <a:r>
              <a:rPr lang="en-US" baseline="0" dirty="0" smtClean="0"/>
              <a:t> </a:t>
            </a:r>
            <a:r>
              <a:rPr lang="en-US" baseline="0" dirty="0" err="1" smtClean="0"/>
              <a:t>biệt</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60</a:t>
            </a:fld>
            <a:endParaRPr lang="en-US"/>
          </a:p>
        </p:txBody>
      </p:sp>
    </p:spTree>
    <p:extLst>
      <p:ext uri="{BB962C8B-B14F-4D97-AF65-F5344CB8AC3E}">
        <p14:creationId xmlns:p14="http://schemas.microsoft.com/office/powerpoint/2010/main" val="3576606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http://www.mayoclinic.org/diseases-conditions/colon-polyps/basics/definition/con-20031957</a:t>
            </a: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62</a:t>
            </a:fld>
            <a:endParaRPr lang="en-US"/>
          </a:p>
        </p:txBody>
      </p:sp>
    </p:spTree>
    <p:extLst>
      <p:ext uri="{BB962C8B-B14F-4D97-AF65-F5344CB8AC3E}">
        <p14:creationId xmlns:p14="http://schemas.microsoft.com/office/powerpoint/2010/main" val="958823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 </a:t>
            </a:r>
            <a:r>
              <a:rPr lang="en-US" dirty="0" err="1" smtClean="0"/>
              <a:t>là</a:t>
            </a:r>
            <a:r>
              <a:rPr lang="en-US" baseline="0" dirty="0" smtClean="0"/>
              <a:t> u </a:t>
            </a:r>
            <a:r>
              <a:rPr lang="en-US" baseline="0" dirty="0" err="1" smtClean="0"/>
              <a:t>tuyến</a:t>
            </a:r>
            <a:r>
              <a:rPr lang="en-US" baseline="0" dirty="0" smtClean="0"/>
              <a:t>. Polyp u </a:t>
            </a:r>
            <a:r>
              <a:rPr lang="en-US" baseline="0" dirty="0" err="1" smtClean="0"/>
              <a:t>tuyến</a:t>
            </a:r>
            <a:r>
              <a:rPr lang="en-US" baseline="0" dirty="0" smtClean="0"/>
              <a:t> </a:t>
            </a:r>
            <a:r>
              <a:rPr lang="en-US" baseline="0" dirty="0" err="1" smtClean="0"/>
              <a:t>lớn</a:t>
            </a:r>
            <a:r>
              <a:rPr lang="en-US" baseline="0" dirty="0" smtClean="0"/>
              <a:t> (&gt;1cm)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tiến</a:t>
            </a:r>
            <a:r>
              <a:rPr lang="en-US" baseline="0" dirty="0" smtClean="0"/>
              <a:t> </a:t>
            </a:r>
            <a:r>
              <a:rPr lang="en-US" baseline="0" dirty="0" err="1" smtClean="0"/>
              <a:t>triển</a:t>
            </a:r>
            <a:r>
              <a:rPr lang="en-US" baseline="0" dirty="0" smtClean="0"/>
              <a:t> </a:t>
            </a:r>
            <a:r>
              <a:rPr lang="en-US" baseline="0" dirty="0" err="1" smtClean="0"/>
              <a:t>thành</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hơn</a:t>
            </a:r>
            <a:r>
              <a:rPr lang="en-US" baseline="0" dirty="0" smtClean="0"/>
              <a:t> </a:t>
            </a:r>
            <a:r>
              <a:rPr lang="en-US" baseline="0" dirty="0" err="1" smtClean="0"/>
              <a:t>những</a:t>
            </a:r>
            <a:r>
              <a:rPr lang="en-US" baseline="0" dirty="0" smtClean="0"/>
              <a:t> </a:t>
            </a:r>
            <a:r>
              <a:rPr lang="en-US" baseline="0" dirty="0" err="1" smtClean="0"/>
              <a:t>cái</a:t>
            </a:r>
            <a:r>
              <a:rPr lang="en-US" baseline="0" dirty="0" smtClean="0"/>
              <a:t> </a:t>
            </a:r>
            <a:r>
              <a:rPr lang="en-US" baseline="0" dirty="0" err="1" smtClean="0"/>
              <a:t>có</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nhỏ</a:t>
            </a:r>
            <a:r>
              <a:rPr lang="en-US" baseline="0" dirty="0" smtClean="0"/>
              <a:t> </a:t>
            </a:r>
            <a:r>
              <a:rPr lang="en-US" baseline="0" dirty="0" err="1" smtClean="0"/>
              <a:t>nhưng</a:t>
            </a:r>
            <a:r>
              <a:rPr lang="en-US" baseline="0" dirty="0" smtClean="0"/>
              <a:t> polyp </a:t>
            </a:r>
            <a:r>
              <a:rPr lang="en-US" baseline="0" dirty="0" err="1" smtClean="0"/>
              <a:t>này</a:t>
            </a:r>
            <a:r>
              <a:rPr lang="en-US" baseline="0" dirty="0" smtClean="0"/>
              <a:t> </a:t>
            </a:r>
            <a:r>
              <a:rPr lang="en-US" baseline="0" dirty="0" err="1" smtClean="0"/>
              <a:t>ít</a:t>
            </a:r>
            <a:r>
              <a:rPr lang="en-US" baseline="0" dirty="0" smtClean="0"/>
              <a:t> </a:t>
            </a:r>
            <a:r>
              <a:rPr lang="en-US" baseline="0" dirty="0" err="1" smtClean="0"/>
              <a:t>phổ</a:t>
            </a:r>
            <a:r>
              <a:rPr lang="en-US" baseline="0" dirty="0" smtClean="0"/>
              <a:t> </a:t>
            </a:r>
            <a:r>
              <a:rPr lang="en-US" baseline="0" dirty="0" err="1" smtClean="0"/>
              <a:t>biến</a:t>
            </a:r>
            <a:r>
              <a:rPr lang="en-US" baseline="0" dirty="0" smtClean="0"/>
              <a:t> </a:t>
            </a:r>
            <a:r>
              <a:rPr lang="en-US" baseline="0" dirty="0" smtClean="0">
                <a:latin typeface="Times New Roman"/>
                <a:cs typeface="Times New Roman"/>
              </a:rPr>
              <a:t>[5]</a:t>
            </a:r>
          </a:p>
          <a:p>
            <a:r>
              <a:rPr lang="en-US" baseline="0" dirty="0" err="1" smtClean="0">
                <a:latin typeface="Times New Roman"/>
                <a:cs typeface="Times New Roman"/>
              </a:rPr>
              <a:t>Ngoài</a:t>
            </a:r>
            <a:r>
              <a:rPr lang="en-US" baseline="0" dirty="0" smtClean="0">
                <a:latin typeface="Times New Roman"/>
                <a:cs typeface="Times New Roman"/>
              </a:rPr>
              <a:t> </a:t>
            </a:r>
            <a:r>
              <a:rPr lang="en-US" baseline="0" dirty="0" err="1" smtClean="0">
                <a:latin typeface="Times New Roman"/>
                <a:cs typeface="Times New Roman"/>
              </a:rPr>
              <a:t>ra</a:t>
            </a:r>
            <a:r>
              <a:rPr lang="en-US" baseline="0" dirty="0" smtClean="0">
                <a:latin typeface="Times New Roman"/>
                <a:cs typeface="Times New Roman"/>
              </a:rPr>
              <a:t> </a:t>
            </a:r>
            <a:r>
              <a:rPr lang="en-US" baseline="0" dirty="0" err="1" smtClean="0">
                <a:latin typeface="Times New Roman"/>
                <a:cs typeface="Times New Roman"/>
              </a:rPr>
              <a:t>hình</a:t>
            </a:r>
            <a:r>
              <a:rPr lang="en-US" baseline="0" dirty="0" smtClean="0">
                <a:latin typeface="Times New Roman"/>
                <a:cs typeface="Times New Roman"/>
              </a:rPr>
              <a:t> </a:t>
            </a:r>
            <a:r>
              <a:rPr lang="en-US" baseline="0" dirty="0" err="1" smtClean="0">
                <a:latin typeface="Times New Roman"/>
                <a:cs typeface="Times New Roman"/>
              </a:rPr>
              <a:t>dáng</a:t>
            </a:r>
            <a:r>
              <a:rPr lang="en-US" baseline="0" dirty="0" smtClean="0">
                <a:latin typeface="Times New Roman"/>
                <a:cs typeface="Times New Roman"/>
              </a:rPr>
              <a:t> polyp </a:t>
            </a:r>
            <a:r>
              <a:rPr lang="en-US" baseline="0" dirty="0" err="1" smtClean="0">
                <a:latin typeface="Times New Roman"/>
                <a:cs typeface="Times New Roman"/>
              </a:rPr>
              <a:t>cũng</a:t>
            </a:r>
            <a:r>
              <a:rPr lang="en-US" baseline="0" dirty="0" smtClean="0">
                <a:latin typeface="Times New Roman"/>
                <a:cs typeface="Times New Roman"/>
              </a:rPr>
              <a:t> </a:t>
            </a:r>
            <a:r>
              <a:rPr lang="en-US" baseline="0" dirty="0" err="1" smtClean="0">
                <a:latin typeface="Times New Roman"/>
                <a:cs typeface="Times New Roman"/>
              </a:rPr>
              <a:t>có</a:t>
            </a:r>
            <a:r>
              <a:rPr lang="en-US" baseline="0" dirty="0" smtClean="0">
                <a:latin typeface="Times New Roman"/>
                <a:cs typeface="Times New Roman"/>
              </a:rPr>
              <a:t> ý </a:t>
            </a:r>
            <a:r>
              <a:rPr lang="en-US" baseline="0" dirty="0" err="1" smtClean="0">
                <a:latin typeface="Times New Roman"/>
                <a:cs typeface="Times New Roman"/>
              </a:rPr>
              <a:t>nghĩa</a:t>
            </a:r>
            <a:r>
              <a:rPr lang="en-US" baseline="0" dirty="0" smtClean="0">
                <a:latin typeface="Times New Roman"/>
                <a:cs typeface="Times New Roman"/>
              </a:rPr>
              <a:t> </a:t>
            </a:r>
            <a:r>
              <a:rPr lang="en-US" baseline="0" dirty="0" err="1" smtClean="0">
                <a:latin typeface="Times New Roman"/>
                <a:cs typeface="Times New Roman"/>
              </a:rPr>
              <a:t>lâm</a:t>
            </a:r>
            <a:r>
              <a:rPr lang="en-US" baseline="0" dirty="0" smtClean="0">
                <a:latin typeface="Times New Roman"/>
                <a:cs typeface="Times New Roman"/>
              </a:rPr>
              <a:t> </a:t>
            </a:r>
            <a:r>
              <a:rPr lang="en-US" baseline="0" dirty="0" err="1" smtClean="0">
                <a:latin typeface="Times New Roman"/>
                <a:cs typeface="Times New Roman"/>
              </a:rPr>
              <a:t>sàng</a:t>
            </a:r>
            <a:r>
              <a:rPr lang="en-US" baseline="0" dirty="0" smtClean="0">
                <a:latin typeface="Times New Roman"/>
                <a:cs typeface="Times New Roman"/>
              </a:rPr>
              <a:t>: Polyp </a:t>
            </a:r>
            <a:r>
              <a:rPr lang="en-US" baseline="0" dirty="0" err="1" smtClean="0">
                <a:latin typeface="Times New Roman"/>
                <a:cs typeface="Times New Roman"/>
              </a:rPr>
              <a:t>không</a:t>
            </a:r>
            <a:r>
              <a:rPr lang="en-US" baseline="0" dirty="0" smtClean="0">
                <a:latin typeface="Times New Roman"/>
                <a:cs typeface="Times New Roman"/>
              </a:rPr>
              <a:t> </a:t>
            </a:r>
            <a:r>
              <a:rPr lang="en-US" baseline="0" dirty="0" err="1" smtClean="0">
                <a:latin typeface="Times New Roman"/>
                <a:cs typeface="Times New Roman"/>
              </a:rPr>
              <a:t>cuống</a:t>
            </a:r>
            <a:r>
              <a:rPr lang="en-US" baseline="0" dirty="0" smtClean="0">
                <a:latin typeface="Times New Roman"/>
                <a:cs typeface="Times New Roman"/>
              </a:rPr>
              <a:t> </a:t>
            </a:r>
            <a:r>
              <a:rPr lang="en-US" baseline="0" dirty="0" err="1" smtClean="0">
                <a:latin typeface="Times New Roman"/>
                <a:cs typeface="Times New Roman"/>
              </a:rPr>
              <a:t>nguy</a:t>
            </a:r>
            <a:r>
              <a:rPr lang="en-US" baseline="0" dirty="0" smtClean="0">
                <a:latin typeface="Times New Roman"/>
                <a:cs typeface="Times New Roman"/>
              </a:rPr>
              <a:t> </a:t>
            </a:r>
            <a:r>
              <a:rPr lang="en-US" baseline="0" dirty="0" err="1" smtClean="0">
                <a:latin typeface="Times New Roman"/>
                <a:cs typeface="Times New Roman"/>
              </a:rPr>
              <a:t>cơ</a:t>
            </a:r>
            <a:r>
              <a:rPr lang="en-US" baseline="0" dirty="0" smtClean="0">
                <a:latin typeface="Times New Roman"/>
                <a:cs typeface="Times New Roman"/>
              </a:rPr>
              <a:t> </a:t>
            </a:r>
            <a:r>
              <a:rPr lang="en-US" baseline="0" dirty="0" err="1" smtClean="0">
                <a:latin typeface="Times New Roman"/>
                <a:cs typeface="Times New Roman"/>
              </a:rPr>
              <a:t>ác</a:t>
            </a:r>
            <a:r>
              <a:rPr lang="en-US" baseline="0" dirty="0" smtClean="0">
                <a:latin typeface="Times New Roman"/>
                <a:cs typeface="Times New Roman"/>
              </a:rPr>
              <a:t> </a:t>
            </a:r>
            <a:r>
              <a:rPr lang="en-US" baseline="0" dirty="0" err="1" smtClean="0">
                <a:latin typeface="Times New Roman"/>
                <a:cs typeface="Times New Roman"/>
              </a:rPr>
              <a:t>tính</a:t>
            </a:r>
            <a:r>
              <a:rPr lang="en-US" baseline="0" dirty="0" smtClean="0">
                <a:latin typeface="Times New Roman"/>
                <a:cs typeface="Times New Roman"/>
              </a:rPr>
              <a:t> </a:t>
            </a:r>
            <a:r>
              <a:rPr lang="en-US" baseline="0" dirty="0" err="1" smtClean="0">
                <a:latin typeface="Times New Roman"/>
                <a:cs typeface="Times New Roman"/>
              </a:rPr>
              <a:t>cao</a:t>
            </a:r>
            <a:r>
              <a:rPr lang="en-US" baseline="0" dirty="0" smtClean="0">
                <a:latin typeface="Times New Roman"/>
                <a:cs typeface="Times New Roman"/>
              </a:rPr>
              <a:t> </a:t>
            </a:r>
            <a:r>
              <a:rPr lang="en-US" baseline="0" dirty="0" err="1" smtClean="0">
                <a:latin typeface="Times New Roman"/>
                <a:cs typeface="Times New Roman"/>
              </a:rPr>
              <a:t>hơn</a:t>
            </a:r>
            <a:r>
              <a:rPr lang="en-US" baseline="0" dirty="0" smtClean="0">
                <a:latin typeface="Times New Roman"/>
                <a:cs typeface="Times New Roman"/>
              </a:rPr>
              <a:t> do</a:t>
            </a:r>
          </a:p>
          <a:p>
            <a:r>
              <a:rPr lang="en-US" baseline="0" dirty="0" smtClean="0">
                <a:latin typeface="Times New Roman"/>
                <a:cs typeface="Times New Roman"/>
              </a:rPr>
              <a:t>	- </a:t>
            </a:r>
            <a:r>
              <a:rPr lang="en-US" baseline="0" dirty="0" err="1" smtClean="0">
                <a:latin typeface="Times New Roman"/>
                <a:cs typeface="Times New Roman"/>
              </a:rPr>
              <a:t>đường</a:t>
            </a:r>
            <a:r>
              <a:rPr lang="en-US" baseline="0" dirty="0" smtClean="0">
                <a:latin typeface="Times New Roman"/>
                <a:cs typeface="Times New Roman"/>
              </a:rPr>
              <a:t> di </a:t>
            </a:r>
            <a:r>
              <a:rPr lang="en-US" baseline="0" dirty="0" err="1" smtClean="0">
                <a:latin typeface="Times New Roman"/>
                <a:cs typeface="Times New Roman"/>
              </a:rPr>
              <a:t>chuyển</a:t>
            </a:r>
            <a:r>
              <a:rPr lang="en-US" baseline="0" dirty="0" smtClean="0">
                <a:latin typeface="Times New Roman"/>
                <a:cs typeface="Times New Roman"/>
              </a:rPr>
              <a:t> </a:t>
            </a:r>
            <a:r>
              <a:rPr lang="en-US" baseline="0" dirty="0" err="1" smtClean="0">
                <a:latin typeface="Times New Roman"/>
                <a:cs typeface="Times New Roman"/>
              </a:rPr>
              <a:t>các</a:t>
            </a:r>
            <a:r>
              <a:rPr lang="en-US" baseline="0" dirty="0" smtClean="0">
                <a:latin typeface="Times New Roman"/>
                <a:cs typeface="Times New Roman"/>
              </a:rPr>
              <a:t> </a:t>
            </a:r>
            <a:r>
              <a:rPr lang="en-US" baseline="0" dirty="0" err="1" smtClean="0">
                <a:latin typeface="Times New Roman"/>
                <a:cs typeface="Times New Roman"/>
              </a:rPr>
              <a:t>tế</a:t>
            </a:r>
            <a:r>
              <a:rPr lang="en-US" baseline="0" dirty="0" smtClean="0">
                <a:latin typeface="Times New Roman"/>
                <a:cs typeface="Times New Roman"/>
              </a:rPr>
              <a:t> </a:t>
            </a:r>
            <a:r>
              <a:rPr lang="en-US" baseline="0" dirty="0" err="1" smtClean="0">
                <a:latin typeface="Times New Roman"/>
                <a:cs typeface="Times New Roman"/>
              </a:rPr>
              <a:t>bào</a:t>
            </a:r>
            <a:r>
              <a:rPr lang="en-US" baseline="0" dirty="0" smtClean="0">
                <a:latin typeface="Times New Roman"/>
                <a:cs typeface="Times New Roman"/>
              </a:rPr>
              <a:t> </a:t>
            </a:r>
            <a:r>
              <a:rPr lang="en-US" baseline="0" dirty="0" err="1" smtClean="0">
                <a:latin typeface="Times New Roman"/>
                <a:cs typeface="Times New Roman"/>
              </a:rPr>
              <a:t>xâm</a:t>
            </a:r>
            <a:r>
              <a:rPr lang="en-US" baseline="0" dirty="0" smtClean="0">
                <a:latin typeface="Times New Roman"/>
                <a:cs typeface="Times New Roman"/>
              </a:rPr>
              <a:t> </a:t>
            </a:r>
            <a:r>
              <a:rPr lang="en-US" baseline="0" dirty="0" err="1" smtClean="0">
                <a:latin typeface="Times New Roman"/>
                <a:cs typeface="Times New Roman"/>
              </a:rPr>
              <a:t>lấn</a:t>
            </a:r>
            <a:r>
              <a:rPr lang="en-US" baseline="0" dirty="0" smtClean="0">
                <a:latin typeface="Times New Roman"/>
                <a:cs typeface="Times New Roman"/>
              </a:rPr>
              <a:t> </a:t>
            </a:r>
            <a:r>
              <a:rPr lang="en-US" baseline="0" dirty="0" err="1" smtClean="0">
                <a:latin typeface="Times New Roman"/>
                <a:cs typeface="Times New Roman"/>
              </a:rPr>
              <a:t>của</a:t>
            </a:r>
            <a:r>
              <a:rPr lang="en-US" baseline="0" dirty="0" smtClean="0">
                <a:latin typeface="Times New Roman"/>
                <a:cs typeface="Times New Roman"/>
              </a:rPr>
              <a:t> </a:t>
            </a:r>
            <a:r>
              <a:rPr lang="en-US" baseline="0" dirty="0" err="1" smtClean="0">
                <a:latin typeface="Times New Roman"/>
                <a:cs typeface="Times New Roman"/>
              </a:rPr>
              <a:t>khối</a:t>
            </a:r>
            <a:r>
              <a:rPr lang="en-US" baseline="0" dirty="0" smtClean="0">
                <a:latin typeface="Times New Roman"/>
                <a:cs typeface="Times New Roman"/>
              </a:rPr>
              <a:t> u </a:t>
            </a:r>
            <a:r>
              <a:rPr lang="en-US" baseline="0" dirty="0" err="1" smtClean="0">
                <a:latin typeface="Times New Roman"/>
                <a:cs typeface="Times New Roman"/>
              </a:rPr>
              <a:t>gần</a:t>
            </a:r>
            <a:r>
              <a:rPr lang="en-US" baseline="0" dirty="0" smtClean="0">
                <a:latin typeface="Times New Roman"/>
                <a:cs typeface="Times New Roman"/>
              </a:rPr>
              <a:t> </a:t>
            </a:r>
            <a:r>
              <a:rPr lang="en-US" baseline="0" dirty="0" err="1" smtClean="0">
                <a:latin typeface="Times New Roman"/>
                <a:cs typeface="Times New Roman"/>
              </a:rPr>
              <a:t>hơn</a:t>
            </a:r>
            <a:endParaRPr lang="en-US" baseline="0" dirty="0" smtClean="0">
              <a:latin typeface="Times New Roman"/>
              <a:cs typeface="Times New Roman"/>
            </a:endParaRPr>
          </a:p>
          <a:p>
            <a:r>
              <a:rPr lang="en-US" baseline="0" dirty="0" smtClean="0">
                <a:latin typeface="Times New Roman"/>
                <a:cs typeface="Times New Roman"/>
              </a:rPr>
              <a:t>	- </a:t>
            </a:r>
            <a:r>
              <a:rPr lang="en-US" baseline="0" dirty="0" err="1" smtClean="0">
                <a:latin typeface="Times New Roman"/>
                <a:cs typeface="Times New Roman"/>
              </a:rPr>
              <a:t>loại</a:t>
            </a:r>
            <a:r>
              <a:rPr lang="en-US" baseline="0" dirty="0" smtClean="0">
                <a:latin typeface="Times New Roman"/>
                <a:cs typeface="Times New Roman"/>
              </a:rPr>
              <a:t> </a:t>
            </a:r>
            <a:r>
              <a:rPr lang="en-US" baseline="0" dirty="0" err="1" smtClean="0">
                <a:latin typeface="Times New Roman"/>
                <a:cs typeface="Times New Roman"/>
              </a:rPr>
              <a:t>bỏ</a:t>
            </a:r>
            <a:r>
              <a:rPr lang="en-US" baseline="0" dirty="0" smtClean="0">
                <a:latin typeface="Times New Roman"/>
                <a:cs typeface="Times New Roman"/>
              </a:rPr>
              <a:t> </a:t>
            </a:r>
            <a:r>
              <a:rPr lang="en-US" baseline="0" dirty="0" err="1" smtClean="0">
                <a:latin typeface="Times New Roman"/>
                <a:cs typeface="Times New Roman"/>
              </a:rPr>
              <a:t>triệt</a:t>
            </a:r>
            <a:r>
              <a:rPr lang="en-US" baseline="0" dirty="0" smtClean="0">
                <a:latin typeface="Times New Roman"/>
                <a:cs typeface="Times New Roman"/>
              </a:rPr>
              <a:t> </a:t>
            </a:r>
            <a:r>
              <a:rPr lang="en-US" baseline="0" dirty="0" err="1" smtClean="0">
                <a:latin typeface="Times New Roman"/>
                <a:cs typeface="Times New Roman"/>
              </a:rPr>
              <a:t>để</a:t>
            </a:r>
            <a:r>
              <a:rPr lang="en-US" baseline="0" dirty="0" smtClean="0">
                <a:latin typeface="Times New Roman"/>
                <a:cs typeface="Times New Roman"/>
              </a:rPr>
              <a:t> polyp </a:t>
            </a:r>
            <a:r>
              <a:rPr lang="en-US" baseline="0" dirty="0" err="1" smtClean="0">
                <a:latin typeface="Times New Roman"/>
                <a:cs typeface="Times New Roman"/>
              </a:rPr>
              <a:t>bằng</a:t>
            </a:r>
            <a:r>
              <a:rPr lang="en-US" baseline="0" dirty="0" smtClean="0">
                <a:latin typeface="Times New Roman"/>
                <a:cs typeface="Times New Roman"/>
              </a:rPr>
              <a:t> can </a:t>
            </a:r>
            <a:r>
              <a:rPr lang="en-US" baseline="0" dirty="0" err="1" smtClean="0">
                <a:latin typeface="Times New Roman"/>
                <a:cs typeface="Times New Roman"/>
              </a:rPr>
              <a:t>thiệp</a:t>
            </a:r>
            <a:r>
              <a:rPr lang="en-US" baseline="0" dirty="0" smtClean="0">
                <a:latin typeface="Times New Roman"/>
                <a:cs typeface="Times New Roman"/>
              </a:rPr>
              <a:t> </a:t>
            </a:r>
            <a:r>
              <a:rPr lang="en-US" baseline="0" dirty="0" err="1" smtClean="0">
                <a:latin typeface="Times New Roman"/>
                <a:cs typeface="Times New Roman"/>
              </a:rPr>
              <a:t>nội</a:t>
            </a:r>
            <a:r>
              <a:rPr lang="en-US" baseline="0" dirty="0" smtClean="0">
                <a:latin typeface="Times New Roman"/>
                <a:cs typeface="Times New Roman"/>
              </a:rPr>
              <a:t> </a:t>
            </a:r>
            <a:r>
              <a:rPr lang="en-US" baseline="0" dirty="0" err="1" smtClean="0">
                <a:latin typeface="Times New Roman"/>
                <a:cs typeface="Times New Roman"/>
              </a:rPr>
              <a:t>soi</a:t>
            </a:r>
            <a:r>
              <a:rPr lang="en-US" baseline="0" dirty="0" smtClean="0">
                <a:latin typeface="Times New Roman"/>
                <a:cs typeface="Times New Roman"/>
              </a:rPr>
              <a:t> </a:t>
            </a:r>
            <a:r>
              <a:rPr lang="en-US" baseline="0" dirty="0" err="1" smtClean="0">
                <a:latin typeface="Times New Roman"/>
                <a:cs typeface="Times New Roman"/>
              </a:rPr>
              <a:t>khó</a:t>
            </a:r>
            <a:r>
              <a:rPr lang="en-US" baseline="0" dirty="0" smtClean="0">
                <a:latin typeface="Times New Roman"/>
                <a:cs typeface="Times New Roman"/>
              </a:rPr>
              <a:t> </a:t>
            </a:r>
            <a:r>
              <a:rPr lang="en-US" baseline="0" dirty="0" err="1" smtClean="0">
                <a:latin typeface="Times New Roman"/>
                <a:cs typeface="Times New Roman"/>
              </a:rPr>
              <a:t>khăn</a:t>
            </a:r>
            <a:r>
              <a:rPr lang="en-US" baseline="0" dirty="0" smtClean="0">
                <a:latin typeface="Times New Roman"/>
                <a:cs typeface="Times New Roman"/>
              </a:rPr>
              <a:t> </a:t>
            </a:r>
            <a:r>
              <a:rPr lang="en-US" baseline="0" dirty="0" err="1" smtClean="0">
                <a:latin typeface="Times New Roman"/>
                <a:cs typeface="Times New Roman"/>
              </a:rPr>
              <a:t>hơn</a:t>
            </a:r>
            <a:r>
              <a:rPr lang="en-US" baseline="0" dirty="0" smtClean="0">
                <a:latin typeface="Times New Roman"/>
                <a:cs typeface="Times New Roman"/>
              </a:rPr>
              <a:t> polyp </a:t>
            </a:r>
            <a:r>
              <a:rPr lang="en-US" baseline="0" dirty="0" err="1" smtClean="0">
                <a:latin typeface="Times New Roman"/>
                <a:cs typeface="Times New Roman"/>
              </a:rPr>
              <a:t>có</a:t>
            </a:r>
            <a:r>
              <a:rPr lang="en-US" baseline="0" dirty="0" smtClean="0">
                <a:latin typeface="Times New Roman"/>
                <a:cs typeface="Times New Roman"/>
              </a:rPr>
              <a:t> </a:t>
            </a:r>
            <a:r>
              <a:rPr lang="en-US" baseline="0" dirty="0" err="1" smtClean="0">
                <a:latin typeface="Times New Roman"/>
                <a:cs typeface="Times New Roman"/>
              </a:rPr>
              <a:t>cuống</a:t>
            </a:r>
            <a:endParaRPr lang="en-US" baseline="0" dirty="0" smtClean="0">
              <a:latin typeface="Times New Roman"/>
              <a:cs typeface="Times New Roman"/>
            </a:endParaRPr>
          </a:p>
          <a:p>
            <a:r>
              <a:rPr lang="en-US" baseline="0" dirty="0" err="1" smtClean="0">
                <a:latin typeface="Times New Roman"/>
                <a:cs typeface="Times New Roman"/>
              </a:rPr>
              <a:t>Dạng</a:t>
            </a:r>
            <a:r>
              <a:rPr lang="en-US" baseline="0" dirty="0" smtClean="0">
                <a:latin typeface="Times New Roman"/>
                <a:cs typeface="Times New Roman"/>
              </a:rPr>
              <a:t> </a:t>
            </a:r>
            <a:r>
              <a:rPr lang="en-US" baseline="0" dirty="0" err="1" smtClean="0">
                <a:latin typeface="Times New Roman"/>
                <a:cs typeface="Times New Roman"/>
              </a:rPr>
              <a:t>mô</a:t>
            </a:r>
            <a:r>
              <a:rPr lang="en-US" baseline="0" dirty="0" smtClean="0">
                <a:latin typeface="Times New Roman"/>
                <a:cs typeface="Times New Roman"/>
              </a:rPr>
              <a:t> </a:t>
            </a:r>
            <a:r>
              <a:rPr lang="en-US" baseline="0" dirty="0" err="1" smtClean="0">
                <a:latin typeface="Times New Roman"/>
                <a:cs typeface="Times New Roman"/>
              </a:rPr>
              <a:t>học</a:t>
            </a:r>
            <a:r>
              <a:rPr lang="en-US" baseline="0" dirty="0" smtClean="0">
                <a:latin typeface="Times New Roman"/>
                <a:cs typeface="Times New Roman"/>
              </a:rPr>
              <a:t>: polyp </a:t>
            </a:r>
            <a:r>
              <a:rPr lang="en-US" baseline="0" dirty="0" err="1" smtClean="0">
                <a:latin typeface="Times New Roman"/>
                <a:cs typeface="Times New Roman"/>
              </a:rPr>
              <a:t>dạng</a:t>
            </a:r>
            <a:r>
              <a:rPr lang="en-US" baseline="0" dirty="0" smtClean="0">
                <a:latin typeface="Times New Roman"/>
                <a:cs typeface="Times New Roman"/>
              </a:rPr>
              <a:t> </a:t>
            </a:r>
            <a:r>
              <a:rPr lang="en-US" baseline="0" dirty="0" err="1" smtClean="0">
                <a:latin typeface="Times New Roman"/>
                <a:cs typeface="Times New Roman"/>
              </a:rPr>
              <a:t>tuyến</a:t>
            </a:r>
            <a:r>
              <a:rPr lang="en-US" baseline="0" dirty="0" smtClean="0">
                <a:latin typeface="Times New Roman"/>
                <a:cs typeface="Times New Roman"/>
              </a:rPr>
              <a:t> </a:t>
            </a:r>
            <a:r>
              <a:rPr lang="en-US" baseline="0" dirty="0" err="1" smtClean="0">
                <a:latin typeface="Times New Roman"/>
                <a:cs typeface="Times New Roman"/>
              </a:rPr>
              <a:t>ống</a:t>
            </a:r>
            <a:r>
              <a:rPr lang="en-US" baseline="0" dirty="0" smtClean="0">
                <a:latin typeface="Times New Roman"/>
                <a:cs typeface="Times New Roman"/>
              </a:rPr>
              <a:t> </a:t>
            </a:r>
            <a:r>
              <a:rPr lang="en-US" baseline="0" dirty="0" err="1" smtClean="0">
                <a:latin typeface="Times New Roman"/>
                <a:cs typeface="Times New Roman"/>
              </a:rPr>
              <a:t>có</a:t>
            </a:r>
            <a:r>
              <a:rPr lang="en-US" baseline="0" dirty="0" smtClean="0">
                <a:latin typeface="Times New Roman"/>
                <a:cs typeface="Times New Roman"/>
              </a:rPr>
              <a:t> 5% </a:t>
            </a:r>
            <a:r>
              <a:rPr lang="en-US" baseline="0" dirty="0" err="1" smtClean="0">
                <a:latin typeface="Times New Roman"/>
                <a:cs typeface="Times New Roman"/>
              </a:rPr>
              <a:t>nguy</a:t>
            </a:r>
            <a:r>
              <a:rPr lang="en-US" baseline="0" dirty="0" smtClean="0">
                <a:latin typeface="Times New Roman"/>
                <a:cs typeface="Times New Roman"/>
              </a:rPr>
              <a:t> </a:t>
            </a:r>
            <a:r>
              <a:rPr lang="en-US" baseline="0" dirty="0" err="1" smtClean="0">
                <a:latin typeface="Times New Roman"/>
                <a:cs typeface="Times New Roman"/>
              </a:rPr>
              <a:t>cơ</a:t>
            </a:r>
            <a:r>
              <a:rPr lang="en-US" baseline="0" dirty="0" smtClean="0">
                <a:latin typeface="Times New Roman"/>
                <a:cs typeface="Times New Roman"/>
              </a:rPr>
              <a:t> </a:t>
            </a:r>
            <a:r>
              <a:rPr lang="en-US" baseline="0" dirty="0" err="1" smtClean="0">
                <a:latin typeface="Times New Roman"/>
                <a:cs typeface="Times New Roman"/>
              </a:rPr>
              <a:t>gây</a:t>
            </a:r>
            <a:r>
              <a:rPr lang="en-US" baseline="0" dirty="0" smtClean="0">
                <a:latin typeface="Times New Roman"/>
                <a:cs typeface="Times New Roman"/>
              </a:rPr>
              <a:t> </a:t>
            </a:r>
            <a:r>
              <a:rPr lang="en-US" baseline="0" dirty="0" err="1" smtClean="0">
                <a:latin typeface="Times New Roman"/>
                <a:cs typeface="Times New Roman"/>
              </a:rPr>
              <a:t>ung</a:t>
            </a:r>
            <a:r>
              <a:rPr lang="en-US" baseline="0" dirty="0" smtClean="0">
                <a:latin typeface="Times New Roman"/>
                <a:cs typeface="Times New Roman"/>
              </a:rPr>
              <a:t> </a:t>
            </a:r>
            <a:r>
              <a:rPr lang="en-US" baseline="0" dirty="0" err="1" smtClean="0">
                <a:latin typeface="Times New Roman"/>
                <a:cs typeface="Times New Roman"/>
              </a:rPr>
              <a:t>thư</a:t>
            </a:r>
            <a:r>
              <a:rPr lang="en-US" baseline="0" dirty="0" smtClean="0">
                <a:latin typeface="Times New Roman"/>
                <a:cs typeface="Times New Roman"/>
              </a:rPr>
              <a:t>, </a:t>
            </a:r>
            <a:r>
              <a:rPr lang="en-US" baseline="0" dirty="0" err="1" smtClean="0">
                <a:latin typeface="Times New Roman"/>
                <a:cs typeface="Times New Roman"/>
              </a:rPr>
              <a:t>tuyến</a:t>
            </a:r>
            <a:r>
              <a:rPr lang="en-US" baseline="0" dirty="0" smtClean="0">
                <a:latin typeface="Times New Roman"/>
                <a:cs typeface="Times New Roman"/>
              </a:rPr>
              <a:t> </a:t>
            </a:r>
            <a:r>
              <a:rPr lang="en-US" baseline="0" dirty="0" err="1" smtClean="0">
                <a:latin typeface="Times New Roman"/>
                <a:cs typeface="Times New Roman"/>
              </a:rPr>
              <a:t>nhung</a:t>
            </a:r>
            <a:r>
              <a:rPr lang="en-US" baseline="0" dirty="0" smtClean="0">
                <a:latin typeface="Times New Roman"/>
                <a:cs typeface="Times New Roman"/>
              </a:rPr>
              <a:t> </a:t>
            </a:r>
            <a:r>
              <a:rPr lang="en-US" baseline="0" dirty="0" err="1" smtClean="0">
                <a:latin typeface="Times New Roman"/>
                <a:cs typeface="Times New Roman"/>
              </a:rPr>
              <a:t>mao</a:t>
            </a:r>
            <a:r>
              <a:rPr lang="en-US" baseline="0" dirty="0" smtClean="0">
                <a:latin typeface="Times New Roman"/>
                <a:cs typeface="Times New Roman"/>
              </a:rPr>
              <a:t> </a:t>
            </a:r>
            <a:r>
              <a:rPr lang="en-US" baseline="0" dirty="0" err="1" smtClean="0">
                <a:latin typeface="Times New Roman"/>
                <a:cs typeface="Times New Roman"/>
              </a:rPr>
              <a:t>là</a:t>
            </a:r>
            <a:r>
              <a:rPr lang="en-US" baseline="0" dirty="0" smtClean="0">
                <a:latin typeface="Times New Roman"/>
                <a:cs typeface="Times New Roman"/>
              </a:rPr>
              <a:t> 50%</a:t>
            </a:r>
          </a:p>
          <a:p>
            <a:pPr rtl="0"/>
            <a:r>
              <a:rPr lang="en-US" sz="1200" b="0" i="0" u="none" strike="noStrike" kern="1200" dirty="0" err="1" smtClean="0">
                <a:solidFill>
                  <a:schemeClr val="tx1"/>
                </a:solidFill>
                <a:effectLst/>
                <a:latin typeface="+mn-lt"/>
                <a:ea typeface="+mn-ea"/>
                <a:cs typeface="+mn-cs"/>
              </a:rPr>
              <a:t>Nguy</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cơ</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phát</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triển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ung</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thư</a:t>
            </a:r>
            <a:r>
              <a:rPr lang="en-US" sz="1200" b="0" i="0" u="none" strike="noStrike" kern="1200" baseline="0" dirty="0" smtClean="0">
                <a:solidFill>
                  <a:schemeClr val="tx1"/>
                </a:solidFill>
                <a:effectLst/>
                <a:latin typeface="+mn-lt"/>
                <a:ea typeface="+mn-ea"/>
                <a:cs typeface="+mn-cs"/>
              </a:rPr>
              <a:t>:</a:t>
            </a:r>
            <a:endParaRPr lang="vi-VN" sz="1200" b="0" i="0" kern="1200" dirty="0" smtClean="0">
              <a:solidFill>
                <a:schemeClr val="tx1"/>
              </a:solidFill>
              <a:effectLst/>
              <a:latin typeface="+mn-lt"/>
              <a:ea typeface="+mn-ea"/>
              <a:cs typeface="+mn-cs"/>
            </a:endParaRPr>
          </a:p>
          <a:p>
            <a:pPr lvl="1"/>
            <a:r>
              <a:rPr lang="vi-VN" sz="2400" dirty="0" smtClean="0">
                <a:latin typeface="Times New Roman" pitchFamily="18" charset="0"/>
                <a:cs typeface="Times New Roman" pitchFamily="18" charset="0"/>
              </a:rPr>
              <a:t>1% các u tuyến &lt;1 cm, </a:t>
            </a:r>
            <a:endParaRPr lang="en-US" sz="2400" dirty="0" smtClean="0">
              <a:latin typeface="Times New Roman" pitchFamily="18" charset="0"/>
              <a:cs typeface="Times New Roman" pitchFamily="18" charset="0"/>
            </a:endParaRPr>
          </a:p>
          <a:p>
            <a:pPr lvl="1"/>
            <a:r>
              <a:rPr lang="vi-VN" sz="2400" dirty="0" smtClean="0">
                <a:latin typeface="Times New Roman" pitchFamily="18" charset="0"/>
                <a:cs typeface="Times New Roman" pitchFamily="18" charset="0"/>
              </a:rPr>
              <a:t>10% u tuyến&gt; 1 cm </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a:t>
            </a:r>
            <a:r>
              <a:rPr lang="en-US" sz="2400" dirty="0" smtClean="0">
                <a:latin typeface="Times New Roman" pitchFamily="18" charset="0"/>
                <a:cs typeface="Times New Roman" pitchFamily="18" charset="0"/>
              </a:rPr>
              <a:t> </a:t>
            </a:r>
            <a:r>
              <a:rPr lang="vi-VN" sz="2400" dirty="0" smtClean="0">
                <a:latin typeface="Times New Roman" pitchFamily="18" charset="0"/>
                <a:cs typeface="Times New Roman" pitchFamily="18" charset="0"/>
              </a:rPr>
              <a:t>&lt;2 cm</a:t>
            </a:r>
            <a:endParaRPr lang="en-US" sz="2400" dirty="0" smtClean="0">
              <a:latin typeface="Times New Roman" pitchFamily="18" charset="0"/>
              <a:cs typeface="Times New Roman" pitchFamily="18" charset="0"/>
            </a:endParaRPr>
          </a:p>
          <a:p>
            <a:pPr lvl="1"/>
            <a:r>
              <a:rPr lang="vi-VN" sz="2400" dirty="0" smtClean="0">
                <a:latin typeface="Times New Roman" pitchFamily="18" charset="0"/>
                <a:cs typeface="Times New Roman" pitchFamily="18" charset="0"/>
              </a:rPr>
              <a:t>50% các u tuyến&gt; 2 cm. </a:t>
            </a:r>
            <a:endParaRPr lang="en-US" sz="2400" dirty="0" smtClean="0">
              <a:latin typeface="Times New Roman" pitchFamily="18" charset="0"/>
              <a:cs typeface="Times New Roman"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2400" b="0" i="0" kern="1200" dirty="0" smtClean="0">
              <a:solidFill>
                <a:schemeClr val="tx1"/>
              </a:solidFill>
              <a:effectLst/>
              <a:latin typeface="Times New Roman" pitchFamily="18" charset="0"/>
              <a:ea typeface="+mn-ea"/>
              <a:cs typeface="Times New Roman"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400" b="0" i="0" kern="1200" dirty="0" err="1" smtClean="0">
                <a:solidFill>
                  <a:schemeClr val="tx1"/>
                </a:solidFill>
                <a:effectLst/>
                <a:latin typeface="+mn-lt"/>
                <a:ea typeface="+mn-ea"/>
                <a:cs typeface="+mn-cs"/>
              </a:rPr>
              <a:t>Tại</a:t>
            </a:r>
            <a:r>
              <a:rPr lang="en-US" sz="2400" b="0" i="0" kern="1200" baseline="0" dirty="0" smtClean="0">
                <a:solidFill>
                  <a:schemeClr val="tx1"/>
                </a:solidFill>
                <a:effectLst/>
                <a:latin typeface="+mn-lt"/>
                <a:ea typeface="+mn-ea"/>
                <a:cs typeface="+mn-cs"/>
              </a:rPr>
              <a:t> </a:t>
            </a:r>
            <a:r>
              <a:rPr lang="en-US" sz="2400" b="0" i="0" kern="1200" baseline="0" dirty="0" err="1" smtClean="0">
                <a:solidFill>
                  <a:schemeClr val="tx1"/>
                </a:solidFill>
                <a:effectLst/>
                <a:latin typeface="+mn-lt"/>
                <a:ea typeface="+mn-ea"/>
                <a:cs typeface="+mn-cs"/>
              </a:rPr>
              <a:t>Việt</a:t>
            </a:r>
            <a:r>
              <a:rPr lang="en-US" sz="2400" b="0" i="0" kern="1200" baseline="0" dirty="0" smtClean="0">
                <a:solidFill>
                  <a:schemeClr val="tx1"/>
                </a:solidFill>
                <a:effectLst/>
                <a:latin typeface="+mn-lt"/>
                <a:ea typeface="+mn-ea"/>
                <a:cs typeface="+mn-cs"/>
              </a:rPr>
              <a:t> Nam: </a:t>
            </a:r>
            <a:r>
              <a:rPr lang="en-US" sz="2400" b="0" i="0" kern="1200" baseline="0" dirty="0" err="1" smtClean="0">
                <a:solidFill>
                  <a:schemeClr val="tx1"/>
                </a:solidFill>
                <a:effectLst/>
                <a:latin typeface="+mn-lt"/>
                <a:ea typeface="+mn-ea"/>
                <a:cs typeface="+mn-cs"/>
              </a:rPr>
              <a:t>t</a:t>
            </a:r>
            <a:r>
              <a:rPr lang="en-US" sz="2400" b="0" i="0" kern="1200" dirty="0" err="1" smtClean="0">
                <a:solidFill>
                  <a:schemeClr val="tx1"/>
                </a:solidFill>
                <a:effectLst/>
                <a:latin typeface="+mn-lt"/>
                <a:ea typeface="+mn-ea"/>
                <a:cs typeface="+mn-cs"/>
              </a:rPr>
              <a:t>heo</a:t>
            </a:r>
            <a:r>
              <a:rPr lang="en-US" sz="2400" b="0" i="0" kern="1200" dirty="0" smtClean="0">
                <a:solidFill>
                  <a:schemeClr val="tx1"/>
                </a:solidFill>
                <a:effectLst/>
                <a:latin typeface="+mn-lt"/>
                <a:ea typeface="+mn-ea"/>
                <a:cs typeface="+mn-cs"/>
              </a:rPr>
              <a:t> n</a:t>
            </a:r>
            <a:r>
              <a:rPr lang="vi-VN" sz="2400" b="0" i="0" kern="1200" dirty="0" smtClean="0">
                <a:solidFill>
                  <a:schemeClr val="tx1"/>
                </a:solidFill>
                <a:effectLst/>
                <a:latin typeface="+mn-lt"/>
                <a:ea typeface="+mn-ea"/>
                <a:cs typeface="+mn-cs"/>
              </a:rPr>
              <a:t>ghiên cứu cắt ngang trên 172 bệnh nhân có polyp đại tràng</a:t>
            </a:r>
            <a:r>
              <a:rPr lang="en-US" sz="2400" b="0" i="0" kern="1200" dirty="0" smtClean="0">
                <a:solidFill>
                  <a:schemeClr val="tx1"/>
                </a:solidFill>
                <a:effectLst/>
                <a:latin typeface="+mn-lt"/>
                <a:ea typeface="+mn-ea"/>
                <a:cs typeface="+mn-cs"/>
              </a:rPr>
              <a:t> </a:t>
            </a:r>
            <a:r>
              <a:rPr lang="en-US" sz="2400" b="0" i="0" kern="1200" dirty="0" err="1" smtClean="0">
                <a:solidFill>
                  <a:schemeClr val="tx1"/>
                </a:solidFill>
                <a:effectLst/>
                <a:latin typeface="+mn-lt"/>
                <a:ea typeface="+mn-ea"/>
                <a:cs typeface="+mn-cs"/>
              </a:rPr>
              <a:t>của</a:t>
            </a:r>
            <a:r>
              <a:rPr lang="en-US" sz="2400" b="0" i="0" kern="1200" baseline="0" dirty="0" smtClean="0">
                <a:solidFill>
                  <a:schemeClr val="tx1"/>
                </a:solidFill>
                <a:effectLst/>
                <a:latin typeface="+mn-lt"/>
                <a:ea typeface="+mn-ea"/>
                <a:cs typeface="+mn-cs"/>
              </a:rPr>
              <a:t> BS </a:t>
            </a:r>
            <a:r>
              <a:rPr lang="en-US" sz="2400" b="0" i="0" kern="1200" baseline="0" dirty="0" err="1" smtClean="0">
                <a:solidFill>
                  <a:schemeClr val="tx1"/>
                </a:solidFill>
                <a:effectLst/>
                <a:latin typeface="+mn-lt"/>
                <a:ea typeface="+mn-ea"/>
                <a:cs typeface="+mn-cs"/>
              </a:rPr>
              <a:t>Nguyễn</a:t>
            </a:r>
            <a:r>
              <a:rPr lang="en-US" sz="2400" b="0" i="0" kern="1200" baseline="0" dirty="0" smtClean="0">
                <a:solidFill>
                  <a:schemeClr val="tx1"/>
                </a:solidFill>
                <a:effectLst/>
                <a:latin typeface="+mn-lt"/>
                <a:ea typeface="+mn-ea"/>
                <a:cs typeface="+mn-cs"/>
              </a:rPr>
              <a:t> </a:t>
            </a:r>
            <a:r>
              <a:rPr lang="en-US" sz="2400" b="0" i="0" kern="1200" baseline="0" dirty="0" err="1" smtClean="0">
                <a:solidFill>
                  <a:schemeClr val="tx1"/>
                </a:solidFill>
                <a:effectLst/>
                <a:latin typeface="+mn-lt"/>
                <a:ea typeface="+mn-ea"/>
                <a:cs typeface="+mn-cs"/>
              </a:rPr>
              <a:t>Sào</a:t>
            </a:r>
            <a:r>
              <a:rPr lang="en-US" sz="2400" b="0" i="0" kern="1200" baseline="0" dirty="0" smtClean="0">
                <a:solidFill>
                  <a:schemeClr val="tx1"/>
                </a:solidFill>
                <a:effectLst/>
                <a:latin typeface="+mn-lt"/>
                <a:ea typeface="+mn-ea"/>
                <a:cs typeface="+mn-cs"/>
              </a:rPr>
              <a:t> </a:t>
            </a:r>
            <a:r>
              <a:rPr lang="en-US" sz="2400" b="0" i="0" kern="1200" baseline="0" dirty="0" err="1" smtClean="0">
                <a:solidFill>
                  <a:schemeClr val="tx1"/>
                </a:solidFill>
                <a:effectLst/>
                <a:latin typeface="+mn-lt"/>
                <a:ea typeface="+mn-ea"/>
                <a:cs typeface="+mn-cs"/>
              </a:rPr>
              <a:t>Trung</a:t>
            </a:r>
            <a:r>
              <a:rPr lang="en-US" sz="2400" b="0" i="0" kern="1200" baseline="0" dirty="0" smtClean="0">
                <a:solidFill>
                  <a:schemeClr val="tx1"/>
                </a:solidFill>
                <a:effectLst/>
                <a:latin typeface="+mn-lt"/>
                <a:ea typeface="+mn-ea"/>
                <a:cs typeface="+mn-cs"/>
              </a:rPr>
              <a:t> “</a:t>
            </a:r>
            <a:r>
              <a:rPr lang="en-US" sz="2400" b="1" i="0" kern="1200" dirty="0" smtClean="0">
                <a:solidFill>
                  <a:schemeClr val="tx1"/>
                </a:solidFill>
                <a:effectLst/>
                <a:latin typeface="+mn-lt"/>
                <a:ea typeface="+mn-ea"/>
                <a:cs typeface="+mn-cs"/>
              </a:rPr>
              <a:t>ĐẶC ĐIỂM GIẢI PHẪU BỆNH-NỘI SOI CỦA POLYP ĐẠI-TRỰC TRÀNG</a:t>
            </a:r>
            <a:r>
              <a:rPr lang="en-US" sz="2400" b="0" i="0" kern="1200" dirty="0" smtClean="0">
                <a:solidFill>
                  <a:schemeClr val="tx1"/>
                </a:solidFill>
                <a:effectLst/>
                <a:latin typeface="+mn-lt"/>
                <a:ea typeface="+mn-ea"/>
                <a:cs typeface="+mn-cs"/>
              </a:rPr>
              <a:t>”</a:t>
            </a:r>
            <a:r>
              <a:rPr lang="vi-VN" sz="2400" b="0" i="0" kern="1200" dirty="0" smtClean="0">
                <a:solidFill>
                  <a:schemeClr val="tx1"/>
                </a:solidFill>
                <a:effectLst/>
                <a:latin typeface="+mn-lt"/>
                <a:ea typeface="+mn-ea"/>
                <a:cs typeface="+mn-cs"/>
              </a:rPr>
              <a:t> Kết quả: Polyp phân bố chủ yếu ở đại tràng sigma và trực tràng (72,5%). Polyp thường có kích thước &lt; 1 cm (74,4%), thường ở dạng đơn độc (74,4%), trơn láng (91,6%), có thể có cuống hoặc không cuống.</a:t>
            </a:r>
            <a:endParaRPr lang="en-US" sz="2400" baseline="0" dirty="0" smtClean="0">
              <a:latin typeface="Times New Roman"/>
              <a:cs typeface="Times New Roman"/>
            </a:endParaRPr>
          </a:p>
          <a:p>
            <a:pPr lvl="1"/>
            <a:endParaRPr lang="en-US" sz="2400" dirty="0" smtClean="0">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0CD89638-DDAF-4B06-B6F5-59723D01B2D1}" type="slidenum">
              <a:rPr lang="en-US" smtClean="0"/>
              <a:t>63</a:t>
            </a:fld>
            <a:endParaRPr lang="en-US"/>
          </a:p>
        </p:txBody>
      </p:sp>
    </p:spTree>
    <p:extLst>
      <p:ext uri="{BB962C8B-B14F-4D97-AF65-F5344CB8AC3E}">
        <p14:creationId xmlns:p14="http://schemas.microsoft.com/office/powerpoint/2010/main" val="1404748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sz="1200" b="0" i="0" kern="1200" dirty="0" smtClean="0">
                <a:solidFill>
                  <a:schemeClr val="tx1"/>
                </a:solidFill>
                <a:effectLst/>
                <a:latin typeface="+mn-lt"/>
                <a:ea typeface="+mn-ea"/>
                <a:cs typeface="+mn-cs"/>
              </a:rPr>
              <a:t>radiation therapy is only rarely needed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uptodate</a:t>
            </a:r>
            <a:r>
              <a:rPr lang="en-US" sz="1200" b="0" i="0" kern="1200" baseline="0" dirty="0" smtClean="0">
                <a:solidFill>
                  <a:schemeClr val="tx1"/>
                </a:solidFill>
                <a:effectLst/>
                <a:latin typeface="+mn-lt"/>
                <a:ea typeface="+mn-ea"/>
                <a:cs typeface="+mn-cs"/>
              </a:rPr>
              <a:t>)</a:t>
            </a:r>
          </a:p>
          <a:p>
            <a:pPr marL="0" indent="0">
              <a:buFontTx/>
              <a:buNone/>
            </a:pPr>
            <a:r>
              <a:rPr lang="en-US" dirty="0" smtClean="0"/>
              <a:t>http://www.uptodate.com/contents/colon-and-rectal-cancer-beyond-the-basics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68</a:t>
            </a:fld>
            <a:endParaRPr lang="en-US"/>
          </a:p>
        </p:txBody>
      </p:sp>
    </p:spTree>
    <p:extLst>
      <p:ext uri="{BB962C8B-B14F-4D97-AF65-F5344CB8AC3E}">
        <p14:creationId xmlns:p14="http://schemas.microsoft.com/office/powerpoint/2010/main" val="2274103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69</a:t>
            </a:fld>
            <a:endParaRPr lang="en-US"/>
          </a:p>
        </p:txBody>
      </p:sp>
    </p:spTree>
    <p:extLst>
      <p:ext uri="{BB962C8B-B14F-4D97-AF65-F5344CB8AC3E}">
        <p14:creationId xmlns:p14="http://schemas.microsoft.com/office/powerpoint/2010/main" val="3216638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bảng</a:t>
            </a:r>
            <a:r>
              <a:rPr lang="en-US" baseline="0" dirty="0" smtClean="0"/>
              <a:t> </a:t>
            </a:r>
            <a:r>
              <a:rPr lang="en-US" baseline="0" dirty="0" err="1" smtClean="0"/>
              <a:t>quan</a:t>
            </a:r>
            <a:r>
              <a:rPr lang="en-US" baseline="0" dirty="0" smtClean="0"/>
              <a:t> </a:t>
            </a:r>
            <a:r>
              <a:rPr lang="en-US" baseline="0" dirty="0" err="1" smtClean="0"/>
              <a:t>trọng</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K </a:t>
            </a:r>
            <a:r>
              <a:rPr lang="en-US" baseline="0" dirty="0" err="1" smtClean="0"/>
              <a:t>đại</a:t>
            </a:r>
            <a:r>
              <a:rPr lang="en-US" baseline="0" dirty="0" smtClean="0"/>
              <a:t> </a:t>
            </a:r>
            <a:r>
              <a:rPr lang="en-US" baseline="0" dirty="0" err="1" smtClean="0"/>
              <a:t>tràng</a:t>
            </a:r>
            <a:endParaRPr lang="en-US" baseline="0" dirty="0" smtClean="0"/>
          </a:p>
          <a:p>
            <a:r>
              <a:rPr lang="en-US" baseline="0" dirty="0" smtClean="0"/>
              <a:t>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phẫu</a:t>
            </a:r>
            <a:r>
              <a:rPr lang="en-US" baseline="0" dirty="0" smtClean="0"/>
              <a:t> </a:t>
            </a:r>
            <a:r>
              <a:rPr lang="en-US" baseline="0" dirty="0" err="1" smtClean="0"/>
              <a:t>thuật</a:t>
            </a:r>
            <a:r>
              <a:rPr lang="en-US" baseline="0" dirty="0" smtClean="0"/>
              <a:t> </a:t>
            </a:r>
            <a:r>
              <a:rPr lang="en-US" baseline="0" dirty="0" err="1" smtClean="0"/>
              <a:t>được</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cho</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giai</a:t>
            </a:r>
            <a:r>
              <a:rPr lang="en-US" baseline="0" dirty="0" smtClean="0"/>
              <a:t> </a:t>
            </a:r>
            <a:r>
              <a:rPr lang="en-US" baseline="0" dirty="0" err="1" smtClean="0"/>
              <a:t>đoạn</a:t>
            </a:r>
            <a:endParaRPr lang="en-US" baseline="0" dirty="0" smtClean="0"/>
          </a:p>
          <a:p>
            <a:r>
              <a:rPr lang="en-US" baseline="0" dirty="0" err="1" smtClean="0"/>
              <a:t>Hóa</a:t>
            </a:r>
            <a:r>
              <a:rPr lang="en-US" baseline="0" dirty="0" smtClean="0"/>
              <a:t> </a:t>
            </a:r>
            <a:r>
              <a:rPr lang="en-US" baseline="0" dirty="0" err="1" smtClean="0"/>
              <a:t>trị</a:t>
            </a:r>
            <a:r>
              <a:rPr lang="en-US" baseline="0" dirty="0" smtClean="0"/>
              <a:t> </a:t>
            </a:r>
            <a:r>
              <a:rPr lang="en-US" baseline="0" dirty="0" err="1" smtClean="0"/>
              <a:t>được</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từ</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II </a:t>
            </a:r>
            <a:r>
              <a:rPr lang="en-US" baseline="0" dirty="0" err="1" smtClean="0"/>
              <a:t>trở</a:t>
            </a:r>
            <a:r>
              <a:rPr lang="en-US" baseline="0" dirty="0" smtClean="0"/>
              <a:t> </a:t>
            </a:r>
            <a:r>
              <a:rPr lang="en-US" baseline="0" dirty="0" err="1" smtClean="0"/>
              <a:t>đi</a:t>
            </a:r>
            <a:endParaRPr lang="en-US" baseline="0" dirty="0" smtClean="0"/>
          </a:p>
          <a:p>
            <a:r>
              <a:rPr lang="en-US" baseline="0" dirty="0" smtClean="0"/>
              <a:t>Ở </a:t>
            </a:r>
            <a:r>
              <a:rPr lang="en-US" baseline="0" dirty="0" err="1" smtClean="0"/>
              <a:t>giai</a:t>
            </a:r>
            <a:r>
              <a:rPr lang="en-US" baseline="0" dirty="0" smtClean="0"/>
              <a:t> </a:t>
            </a:r>
            <a:r>
              <a:rPr lang="en-US" baseline="0" dirty="0" err="1" smtClean="0"/>
              <a:t>đoạn</a:t>
            </a:r>
            <a:r>
              <a:rPr lang="en-US" baseline="0" dirty="0" smtClean="0"/>
              <a:t> IV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liệu</a:t>
            </a:r>
            <a:r>
              <a:rPr lang="en-US" baseline="0" dirty="0" smtClean="0"/>
              <a:t> </a:t>
            </a:r>
            <a:r>
              <a:rPr lang="en-US" baseline="0" dirty="0" err="1" smtClean="0"/>
              <a:t>pháp</a:t>
            </a:r>
            <a:r>
              <a:rPr lang="en-US" baseline="0" dirty="0" smtClean="0"/>
              <a:t> </a:t>
            </a:r>
            <a:r>
              <a:rPr lang="en-US" baseline="0" dirty="0" err="1" smtClean="0"/>
              <a:t>nhắm</a:t>
            </a:r>
            <a:r>
              <a:rPr lang="en-US" baseline="0" dirty="0" smtClean="0"/>
              <a:t> </a:t>
            </a:r>
            <a:r>
              <a:rPr lang="en-US" baseline="0" dirty="0" err="1" smtClean="0"/>
              <a:t>trúng</a:t>
            </a:r>
            <a:r>
              <a:rPr lang="en-US" baseline="0" dirty="0" smtClean="0"/>
              <a:t> </a:t>
            </a:r>
            <a:r>
              <a:rPr lang="en-US" baseline="0" dirty="0" err="1" smtClean="0"/>
              <a:t>địch</a:t>
            </a:r>
            <a:endParaRPr lang="en-US" baseline="0" dirty="0" smtClean="0"/>
          </a:p>
          <a:p>
            <a:endParaRPr lang="en-US" baseline="0" dirty="0" smtClean="0"/>
          </a:p>
          <a:p>
            <a:r>
              <a:rPr lang="en-US" baseline="0" dirty="0" smtClean="0"/>
              <a:t>Theo </a:t>
            </a:r>
            <a:r>
              <a:rPr lang="en-US" baseline="0" dirty="0" err="1" smtClean="0"/>
              <a:t>uptodate</a:t>
            </a:r>
            <a:r>
              <a:rPr lang="en-US" baseline="0" dirty="0" smtClean="0"/>
              <a:t>: “Chemotherapy is recommended for most people with stage III colon cancer (spread to the lymph nodes) and some people with stage II colon cancer (involvement of the whole thickness of the bowel wall but without involvement of the lymph nodes). Chemotherapy is not recommended for people with stage I colon cancer (cancer within the bowel wall but not all the way through it).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224D7D-8980-49DB-9C56-E7B03B829A03}" type="slidenum">
              <a:rPr lang="en-US" smtClean="0"/>
              <a:pPr/>
              <a:t>70</a:t>
            </a:fld>
            <a:endParaRPr lang="en-US"/>
          </a:p>
        </p:txBody>
      </p:sp>
    </p:spTree>
    <p:extLst>
      <p:ext uri="{BB962C8B-B14F-4D97-AF65-F5344CB8AC3E}">
        <p14:creationId xmlns:p14="http://schemas.microsoft.com/office/powerpoint/2010/main" val="1595648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71</a:t>
            </a:fld>
            <a:endParaRPr lang="en-US"/>
          </a:p>
        </p:txBody>
      </p:sp>
    </p:spTree>
    <p:extLst>
      <p:ext uri="{BB962C8B-B14F-4D97-AF65-F5344CB8AC3E}">
        <p14:creationId xmlns:p14="http://schemas.microsoft.com/office/powerpoint/2010/main" val="391509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 </a:t>
            </a:r>
            <a:r>
              <a:rPr lang="en-US" dirty="0" err="1" smtClean="0"/>
              <a:t>sự</a:t>
            </a:r>
            <a:r>
              <a:rPr lang="en-US" baseline="0" dirty="0" smtClean="0"/>
              <a:t> </a:t>
            </a:r>
            <a:r>
              <a:rPr lang="en-US" baseline="0" dirty="0" err="1" smtClean="0"/>
              <a:t>khác</a:t>
            </a:r>
            <a:r>
              <a:rPr lang="en-US" baseline="0" dirty="0" smtClean="0"/>
              <a:t> </a:t>
            </a:r>
            <a:r>
              <a:rPr lang="en-US" baseline="0" dirty="0" err="1" smtClean="0"/>
              <a:t>biệt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nên</a:t>
            </a:r>
            <a:r>
              <a:rPr lang="en-US" baseline="0" dirty="0" smtClean="0"/>
              <a:t> </a:t>
            </a:r>
            <a:r>
              <a:rPr lang="en-US" baseline="0" dirty="0" err="1" smtClean="0"/>
              <a:t>phần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K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và</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cũng</a:t>
            </a:r>
            <a:r>
              <a:rPr lang="en-US" baseline="0" dirty="0" smtClean="0"/>
              <a:t> chia </a:t>
            </a:r>
            <a:r>
              <a:rPr lang="en-US" baseline="0" dirty="0" err="1" smtClean="0"/>
              <a:t>ra</a:t>
            </a:r>
            <a:r>
              <a:rPr lang="en-US" baseline="0" dirty="0" smtClean="0"/>
              <a:t> </a:t>
            </a:r>
            <a:r>
              <a:rPr lang="en-US" baseline="0" dirty="0" err="1" smtClean="0"/>
              <a:t>làm</a:t>
            </a:r>
            <a:r>
              <a:rPr lang="en-US" baseline="0" dirty="0" smtClean="0"/>
              <a:t> </a:t>
            </a:r>
            <a:r>
              <a:rPr lang="en-US" baseline="0" dirty="0" err="1" smtClean="0"/>
              <a:t>hai</a:t>
            </a:r>
            <a:r>
              <a:rPr lang="en-US" baseline="0" dirty="0" smtClean="0"/>
              <a:t> </a:t>
            </a:r>
            <a:r>
              <a:rPr lang="en-US" baseline="0" dirty="0" err="1" smtClean="0"/>
              <a:t>phần</a:t>
            </a:r>
            <a:r>
              <a:rPr lang="en-US" baseline="0" dirty="0" smtClean="0"/>
              <a:t> </a:t>
            </a:r>
            <a:r>
              <a:rPr lang="en-US" baseline="0" dirty="0" err="1" smtClean="0"/>
              <a:t>riêng</a:t>
            </a:r>
            <a:r>
              <a:rPr lang="en-US" baseline="0" dirty="0" smtClean="0"/>
              <a:t> </a:t>
            </a:r>
            <a:r>
              <a:rPr lang="en-US" baseline="0" dirty="0" err="1" smtClean="0"/>
              <a:t>biệt</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72</a:t>
            </a:fld>
            <a:endParaRPr lang="en-US"/>
          </a:p>
        </p:txBody>
      </p:sp>
    </p:spTree>
    <p:extLst>
      <p:ext uri="{BB962C8B-B14F-4D97-AF65-F5344CB8AC3E}">
        <p14:creationId xmlns:p14="http://schemas.microsoft.com/office/powerpoint/2010/main" val="76430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5</a:t>
            </a:fld>
            <a:endParaRPr lang="en-US"/>
          </a:p>
        </p:txBody>
      </p:sp>
    </p:spTree>
    <p:extLst>
      <p:ext uri="{BB962C8B-B14F-4D97-AF65-F5344CB8AC3E}">
        <p14:creationId xmlns:p14="http://schemas.microsoft.com/office/powerpoint/2010/main" val="2702802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t>Polyethylene glycol</a:t>
            </a:r>
            <a:r>
              <a:rPr lang="vi-VN" dirty="0" smtClean="0"/>
              <a:t>: là chất không được hấp thu, đi qua lòng ruột mà không gây hấp thu hay bài tiết, do đó về mặt lý thuyết không gây thay đổi dịch và điện giải. Bệnh nhân cần phải uống một lượng lớn để gây tẩy xổ có hiệu qủa, liều chuẩn là 4 lít. Có thể uống lần duy nhất trong 2 giờ hoặc chia làm 2 lần uống, mỗi lần 2 lít. Lượng lớn nước trong dung dịch Polyethylene glycol có thể được hấp thu và gây tăng thể tích tuần hoàn. Turnage và cộng sự (6) dùng kỹ thuật đồng vị phóng xa đo thể tích huyết tương sau khi uống  Polyethylene glycol và nhận thấy thể tích huyết tương tăng  5.88 ± 2.4%. Ở bệnh nhân trên 70 tuổi tăng 12.9 ±2.6% và ở bệnh nhân cần phải dùng Furocemide hơn 20mg / ngày thể tích huyết tương tăng đến 17.45 ± 5%. Do đó có thể gây suy tim mất bù ở những người có suy thất trái, tuy nhiên điều này rất ít xảy ra nếu sử dụng chế phẩm có thể tích 2 lít  phối hợp với Bisacodyle.</a:t>
            </a:r>
            <a:endParaRPr lang="en-US" dirty="0" smtClean="0"/>
          </a:p>
          <a:p>
            <a:endParaRPr lang="en-US" dirty="0" smtClean="0"/>
          </a:p>
          <a:p>
            <a:r>
              <a:rPr lang="vi-VN" b="1" dirty="0" smtClean="0"/>
              <a:t>Sodium phosphate</a:t>
            </a:r>
            <a:r>
              <a:rPr lang="vi-VN" dirty="0" smtClean="0"/>
              <a:t> là  dung dịch ưu trương được dùng với thể tích nhỏ hơn, do đó dễ được bệnh nhân chấp nhận. Sodium phosphate làm sạch ruột bằng cách rút nước từ trong huyết tương vào lòng ruột dẫn đến làm giảm thể tích huyết tương, rối loạn điện giải như tăng phosphate máu, có thể gây tử vong. Tai biến rất nghiêm trọng có thể xảy ra ở  bệnh nhân lớn tuổi, tắc ruột, nhu động ruột kém, suy thận, suy tim ứ huyết, suy gan.</a:t>
            </a:r>
            <a:endParaRPr lang="en-US"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73</a:t>
            </a:fld>
            <a:endParaRPr lang="en-US"/>
          </a:p>
        </p:txBody>
      </p:sp>
    </p:spTree>
    <p:extLst>
      <p:ext uri="{BB962C8B-B14F-4D97-AF65-F5344CB8AC3E}">
        <p14:creationId xmlns:p14="http://schemas.microsoft.com/office/powerpoint/2010/main" val="271813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Mạch</a:t>
            </a:r>
            <a:r>
              <a:rPr lang="en-US" baseline="0" dirty="0" smtClean="0"/>
              <a:t> </a:t>
            </a:r>
            <a:r>
              <a:rPr lang="en-US" baseline="0" dirty="0" err="1" smtClean="0"/>
              <a:t>máu</a:t>
            </a:r>
            <a:r>
              <a:rPr lang="en-US" baseline="0" dirty="0" smtClean="0"/>
              <a:t> </a:t>
            </a:r>
            <a:r>
              <a:rPr lang="en-US" baseline="0" dirty="0" err="1" smtClean="0"/>
              <a:t>nuôi</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phải</a:t>
            </a:r>
            <a:r>
              <a:rPr lang="en-US" baseline="0" dirty="0" smtClean="0"/>
              <a:t>: </a:t>
            </a:r>
            <a:r>
              <a:rPr lang="en-US" baseline="0" dirty="0" err="1" smtClean="0"/>
              <a:t>Hồi</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phải</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endParaRPr lang="en-US" baseline="0" dirty="0" smtClean="0"/>
          </a:p>
          <a:p>
            <a:r>
              <a:rPr lang="en-US" baseline="0" dirty="0" err="1" smtClean="0"/>
              <a:t>Đi</a:t>
            </a:r>
            <a:r>
              <a:rPr lang="en-US" baseline="0" dirty="0" smtClean="0"/>
              <a:t> </a:t>
            </a:r>
            <a:r>
              <a:rPr lang="en-US" baseline="0" dirty="0" err="1" smtClean="0"/>
              <a:t>theo</a:t>
            </a:r>
            <a:r>
              <a:rPr lang="en-US" baseline="0" dirty="0" smtClean="0"/>
              <a:t> </a:t>
            </a:r>
            <a:r>
              <a:rPr lang="en-US" baseline="0" dirty="0" err="1" smtClean="0"/>
              <a:t>hệ</a:t>
            </a:r>
            <a:r>
              <a:rPr lang="en-US" baseline="0" dirty="0" smtClean="0"/>
              <a:t> </a:t>
            </a:r>
            <a:r>
              <a:rPr lang="en-US" baseline="0" dirty="0" err="1" smtClean="0"/>
              <a:t>tĩnh</a:t>
            </a:r>
            <a:r>
              <a:rPr lang="en-US" baseline="0" dirty="0" smtClean="0"/>
              <a:t> </a:t>
            </a:r>
            <a:r>
              <a:rPr lang="en-US" baseline="0" dirty="0" err="1" smtClean="0"/>
              <a:t>mạch</a:t>
            </a:r>
            <a:r>
              <a:rPr lang="en-US" baseline="0" dirty="0" smtClean="0"/>
              <a:t> </a:t>
            </a:r>
            <a:r>
              <a:rPr lang="en-US" baseline="0" dirty="0" err="1" smtClean="0"/>
              <a:t>về</a:t>
            </a:r>
            <a:r>
              <a:rPr lang="en-US" baseline="0" dirty="0" smtClean="0"/>
              <a:t> </a:t>
            </a:r>
            <a:r>
              <a:rPr lang="en-US" baseline="0" dirty="0" err="1" smtClean="0"/>
              <a:t>tĩnh</a:t>
            </a:r>
            <a:r>
              <a:rPr lang="en-US" baseline="0" dirty="0" smtClean="0"/>
              <a:t> </a:t>
            </a:r>
            <a:r>
              <a:rPr lang="en-US" baseline="0" dirty="0" err="1" smtClean="0"/>
              <a:t>mạch</a:t>
            </a:r>
            <a:r>
              <a:rPr lang="en-US" baseline="0" dirty="0" smtClean="0"/>
              <a:t> </a:t>
            </a:r>
            <a:r>
              <a:rPr lang="en-US" baseline="0" dirty="0" err="1" smtClean="0"/>
              <a:t>cửa</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74</a:t>
            </a:fld>
            <a:endParaRPr lang="en-US"/>
          </a:p>
        </p:txBody>
      </p:sp>
    </p:spTree>
    <p:extLst>
      <p:ext uri="{BB962C8B-B14F-4D97-AF65-F5344CB8AC3E}">
        <p14:creationId xmlns:p14="http://schemas.microsoft.com/office/powerpoint/2010/main" val="1467603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75</a:t>
            </a:fld>
            <a:endParaRPr lang="en-US"/>
          </a:p>
        </p:txBody>
      </p:sp>
    </p:spTree>
    <p:extLst>
      <p:ext uri="{BB962C8B-B14F-4D97-AF65-F5344CB8AC3E}">
        <p14:creationId xmlns:p14="http://schemas.microsoft.com/office/powerpoint/2010/main" val="3055231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76</a:t>
            </a:fld>
            <a:endParaRPr lang="en-US"/>
          </a:p>
        </p:txBody>
      </p:sp>
    </p:spTree>
    <p:extLst>
      <p:ext uri="{BB962C8B-B14F-4D97-AF65-F5344CB8AC3E}">
        <p14:creationId xmlns:p14="http://schemas.microsoft.com/office/powerpoint/2010/main" val="1544253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77</a:t>
            </a:fld>
            <a:endParaRPr lang="en-US"/>
          </a:p>
        </p:txBody>
      </p:sp>
    </p:spTree>
    <p:extLst>
      <p:ext uri="{BB962C8B-B14F-4D97-AF65-F5344CB8AC3E}">
        <p14:creationId xmlns:p14="http://schemas.microsoft.com/office/powerpoint/2010/main" val="569387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78</a:t>
            </a:fld>
            <a:endParaRPr lang="en-US"/>
          </a:p>
        </p:txBody>
      </p:sp>
    </p:spTree>
    <p:extLst>
      <p:ext uri="{BB962C8B-B14F-4D97-AF65-F5344CB8AC3E}">
        <p14:creationId xmlns:p14="http://schemas.microsoft.com/office/powerpoint/2010/main" val="7012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79</a:t>
            </a:fld>
            <a:endParaRPr lang="en-US"/>
          </a:p>
        </p:txBody>
      </p:sp>
    </p:spTree>
    <p:extLst>
      <p:ext uri="{BB962C8B-B14F-4D97-AF65-F5344CB8AC3E}">
        <p14:creationId xmlns:p14="http://schemas.microsoft.com/office/powerpoint/2010/main" val="3584772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thêm</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ngang</a:t>
            </a:r>
            <a:r>
              <a:rPr lang="en-US" baseline="0" dirty="0" smtClean="0"/>
              <a:t> </a:t>
            </a:r>
            <a:r>
              <a:rPr lang="en-US" baseline="0" dirty="0" err="1" smtClean="0"/>
              <a:t>và</a:t>
            </a:r>
            <a:r>
              <a:rPr lang="en-US" baseline="0" dirty="0" smtClean="0"/>
              <a:t> </a:t>
            </a:r>
            <a:r>
              <a:rPr lang="en-US" baseline="0" dirty="0" err="1" smtClean="0"/>
              <a:t>mạch</a:t>
            </a:r>
            <a:r>
              <a:rPr lang="en-US" baseline="0" dirty="0" smtClean="0"/>
              <a:t> </a:t>
            </a:r>
            <a:r>
              <a:rPr lang="en-US" baseline="0" dirty="0" err="1" smtClean="0"/>
              <a:t>máu</a:t>
            </a:r>
            <a:r>
              <a:rPr lang="en-US" baseline="0" dirty="0" smtClean="0"/>
              <a:t> </a:t>
            </a:r>
            <a:r>
              <a:rPr lang="en-US" baseline="0" dirty="0" err="1" smtClean="0"/>
              <a:t>là</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giữa</a:t>
            </a:r>
            <a:r>
              <a:rPr lang="en-US" baseline="0" dirty="0" smtClean="0"/>
              <a:t>. </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80</a:t>
            </a:fld>
            <a:endParaRPr lang="en-US"/>
          </a:p>
        </p:txBody>
      </p:sp>
    </p:spTree>
    <p:extLst>
      <p:ext uri="{BB962C8B-B14F-4D97-AF65-F5344CB8AC3E}">
        <p14:creationId xmlns:p14="http://schemas.microsoft.com/office/powerpoint/2010/main" val="1915792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81</a:t>
            </a:fld>
            <a:endParaRPr lang="en-US"/>
          </a:p>
        </p:txBody>
      </p:sp>
    </p:spTree>
    <p:extLst>
      <p:ext uri="{BB962C8B-B14F-4D97-AF65-F5344CB8AC3E}">
        <p14:creationId xmlns:p14="http://schemas.microsoft.com/office/powerpoint/2010/main" val="3104681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82</a:t>
            </a:fld>
            <a:endParaRPr lang="en-US"/>
          </a:p>
        </p:txBody>
      </p:sp>
    </p:spTree>
    <p:extLst>
      <p:ext uri="{BB962C8B-B14F-4D97-AF65-F5344CB8AC3E}">
        <p14:creationId xmlns:p14="http://schemas.microsoft.com/office/powerpoint/2010/main" val="279464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a:t>
            </a:fld>
            <a:endParaRPr lang="en-US"/>
          </a:p>
        </p:txBody>
      </p:sp>
    </p:spTree>
    <p:extLst>
      <p:ext uri="{BB962C8B-B14F-4D97-AF65-F5344CB8AC3E}">
        <p14:creationId xmlns:p14="http://schemas.microsoft.com/office/powerpoint/2010/main" val="2702802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Nguồn</a:t>
            </a:r>
            <a:r>
              <a:rPr lang="en-US" dirty="0" smtClean="0"/>
              <a:t>:</a:t>
            </a:r>
            <a:r>
              <a:rPr lang="en-US" baseline="0" dirty="0" smtClean="0"/>
              <a:t> </a:t>
            </a:r>
            <a:r>
              <a:rPr lang="en-US" dirty="0" smtClean="0"/>
              <a:t>http://www.uptodate.com/contents/colorectal-cancer-treatment-metastatic-cancer-beyond-the-basics</a:t>
            </a:r>
          </a:p>
          <a:p>
            <a:r>
              <a:rPr lang="en-US"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endParaRPr lang="en-US" baseline="0" dirty="0" smtClean="0"/>
          </a:p>
          <a:p>
            <a:r>
              <a:rPr lang="en-US" baseline="0" dirty="0" smtClean="0"/>
              <a:t>FOLFOX: 5FU+Leucovorin+Oxaliplantin </a:t>
            </a:r>
          </a:p>
          <a:p>
            <a:r>
              <a:rPr lang="en-US" baseline="0" dirty="0" smtClean="0"/>
              <a:t>FOLFIRI: 5FU+Leucovorin+Irinotecan</a:t>
            </a:r>
          </a:p>
          <a:p>
            <a:r>
              <a:rPr lang="en-US" baseline="0" dirty="0" err="1" smtClean="0"/>
              <a:t>CapOX</a:t>
            </a:r>
            <a:r>
              <a:rPr lang="en-US" baseline="0" dirty="0" smtClean="0"/>
              <a:t>: </a:t>
            </a:r>
            <a:r>
              <a:rPr lang="en-US" baseline="0" dirty="0" err="1" smtClean="0"/>
              <a:t>Capecitabine+Oxaliplatin</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83</a:t>
            </a:fld>
            <a:endParaRPr lang="en-US"/>
          </a:p>
        </p:txBody>
      </p:sp>
    </p:spTree>
    <p:extLst>
      <p:ext uri="{BB962C8B-B14F-4D97-AF65-F5344CB8AC3E}">
        <p14:creationId xmlns:p14="http://schemas.microsoft.com/office/powerpoint/2010/main" val="2714215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84</a:t>
            </a:fld>
            <a:endParaRPr lang="en-US"/>
          </a:p>
        </p:txBody>
      </p:sp>
    </p:spTree>
    <p:extLst>
      <p:ext uri="{BB962C8B-B14F-4D97-AF65-F5344CB8AC3E}">
        <p14:creationId xmlns:p14="http://schemas.microsoft.com/office/powerpoint/2010/main" val="3343302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như</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phẫu</a:t>
            </a:r>
            <a:r>
              <a:rPr lang="en-US" baseline="0" dirty="0" smtClean="0"/>
              <a:t> </a:t>
            </a:r>
            <a:r>
              <a:rPr lang="en-US" baseline="0" dirty="0" err="1" smtClean="0"/>
              <a:t>thuật</a:t>
            </a:r>
            <a:r>
              <a:rPr lang="en-US" baseline="0" dirty="0" smtClean="0"/>
              <a:t> </a:t>
            </a:r>
            <a:r>
              <a:rPr lang="en-US" baseline="0" dirty="0" err="1" smtClean="0"/>
              <a:t>của</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cũng</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vào</a:t>
            </a:r>
            <a:r>
              <a:rPr lang="en-US" baseline="0" dirty="0" smtClean="0"/>
              <a:t> 4 </a:t>
            </a:r>
            <a:r>
              <a:rPr lang="en-US" baseline="0" dirty="0" err="1" smtClean="0"/>
              <a:t>yếu</a:t>
            </a:r>
            <a:r>
              <a:rPr lang="en-US" baseline="0" dirty="0" smtClean="0"/>
              <a:t> </a:t>
            </a:r>
            <a:r>
              <a:rPr lang="en-US" baseline="0" dirty="0" err="1" smtClean="0"/>
              <a:t>tố</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85</a:t>
            </a:fld>
            <a:endParaRPr lang="en-US"/>
          </a:p>
        </p:txBody>
      </p:sp>
    </p:spTree>
    <p:extLst>
      <p:ext uri="{BB962C8B-B14F-4D97-AF65-F5344CB8AC3E}">
        <p14:creationId xmlns:p14="http://schemas.microsoft.com/office/powerpoint/2010/main" val="321663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Tuy</a:t>
            </a:r>
            <a:r>
              <a:rPr lang="en-US" dirty="0" smtClean="0"/>
              <a:t> </a:t>
            </a:r>
            <a:r>
              <a:rPr lang="en-US" dirty="0" err="1" smtClean="0"/>
              <a:t>nhiên</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xạ</a:t>
            </a:r>
            <a:r>
              <a:rPr lang="en-US" baseline="0" dirty="0" smtClean="0"/>
              <a:t> </a:t>
            </a:r>
            <a:r>
              <a:rPr lang="en-US" baseline="0" dirty="0" err="1" smtClean="0"/>
              <a:t>trị</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hỗ</a:t>
            </a:r>
            <a:r>
              <a:rPr lang="en-US" baseline="0" dirty="0" smtClean="0"/>
              <a:t> </a:t>
            </a:r>
            <a:r>
              <a:rPr lang="en-US" baseline="0" dirty="0" err="1" smtClean="0"/>
              <a:t>trợ</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86</a:t>
            </a:fld>
            <a:endParaRPr lang="en-US"/>
          </a:p>
        </p:txBody>
      </p:sp>
    </p:spTree>
    <p:extLst>
      <p:ext uri="{BB962C8B-B14F-4D97-AF65-F5344CB8AC3E}">
        <p14:creationId xmlns:p14="http://schemas.microsoft.com/office/powerpoint/2010/main" val="128657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smtClean="0"/>
              <a:t>Giai</a:t>
            </a:r>
            <a:r>
              <a:rPr lang="en-US" sz="1000" dirty="0" smtClean="0"/>
              <a:t> </a:t>
            </a:r>
            <a:r>
              <a:rPr lang="en-US" sz="1000" dirty="0" err="1" smtClean="0"/>
              <a:t>đoạn</a:t>
            </a:r>
            <a:r>
              <a:rPr lang="en-US" sz="1000" baseline="0" dirty="0" smtClean="0"/>
              <a:t> 4: </a:t>
            </a:r>
            <a:r>
              <a:rPr lang="en-US" sz="1000" baseline="0" dirty="0" err="1" smtClean="0"/>
              <a:t>chủ</a:t>
            </a:r>
            <a:r>
              <a:rPr lang="en-US" sz="1000" baseline="0" dirty="0" smtClean="0"/>
              <a:t> </a:t>
            </a:r>
            <a:r>
              <a:rPr lang="en-US" sz="1000" baseline="0" dirty="0" err="1" smtClean="0"/>
              <a:t>yếu</a:t>
            </a:r>
            <a:r>
              <a:rPr lang="en-US" sz="1000" baseline="0" dirty="0" smtClean="0"/>
              <a:t> </a:t>
            </a:r>
            <a:r>
              <a:rPr lang="en-US" sz="1000" baseline="0" dirty="0" err="1" smtClean="0"/>
              <a:t>điều</a:t>
            </a:r>
            <a:r>
              <a:rPr lang="en-US" sz="1000" baseline="0" dirty="0" smtClean="0"/>
              <a:t> </a:t>
            </a:r>
            <a:r>
              <a:rPr lang="en-US" sz="1000" baseline="0" dirty="0" err="1" smtClean="0"/>
              <a:t>trị</a:t>
            </a:r>
            <a:r>
              <a:rPr lang="en-US" sz="1000" baseline="0" dirty="0" smtClean="0"/>
              <a:t> </a:t>
            </a:r>
            <a:r>
              <a:rPr lang="en-US" sz="1000" baseline="0" dirty="0" err="1" smtClean="0"/>
              <a:t>bằng</a:t>
            </a:r>
            <a:r>
              <a:rPr lang="en-US" sz="1000" baseline="0" dirty="0" smtClean="0"/>
              <a:t> </a:t>
            </a:r>
            <a:r>
              <a:rPr lang="en-US" sz="1000" baseline="0" dirty="0" err="1" smtClean="0"/>
              <a:t>hóa</a:t>
            </a:r>
            <a:r>
              <a:rPr lang="en-US" sz="1000" baseline="0" dirty="0" smtClean="0"/>
              <a:t> </a:t>
            </a:r>
            <a:r>
              <a:rPr lang="en-US" sz="1000" baseline="0" dirty="0" err="1" smtClean="0"/>
              <a:t>trị</a:t>
            </a:r>
            <a:r>
              <a:rPr lang="en-US" sz="1000" baseline="0" dirty="0" smtClean="0"/>
              <a:t>, </a:t>
            </a:r>
            <a:r>
              <a:rPr lang="en-US" sz="1000" baseline="0" dirty="0" err="1" smtClean="0"/>
              <a:t>phẫu</a:t>
            </a:r>
            <a:r>
              <a:rPr lang="en-US" sz="1000" baseline="0" dirty="0" smtClean="0"/>
              <a:t> </a:t>
            </a:r>
            <a:r>
              <a:rPr lang="en-US" sz="1000" baseline="0" dirty="0" err="1" smtClean="0"/>
              <a:t>thuật</a:t>
            </a:r>
            <a:r>
              <a:rPr lang="en-US" sz="1000" baseline="0" dirty="0" smtClean="0"/>
              <a:t> </a:t>
            </a:r>
            <a:r>
              <a:rPr lang="en-US" sz="1000" baseline="0" dirty="0" err="1" smtClean="0"/>
              <a:t>có</a:t>
            </a:r>
            <a:r>
              <a:rPr lang="en-US" sz="1000" baseline="0" dirty="0" smtClean="0"/>
              <a:t> </a:t>
            </a:r>
            <a:r>
              <a:rPr lang="en-US" sz="1000" baseline="0" dirty="0" err="1" smtClean="0"/>
              <a:t>thể</a:t>
            </a:r>
            <a:r>
              <a:rPr lang="en-US" sz="1000" baseline="0" dirty="0" smtClean="0"/>
              <a:t> </a:t>
            </a:r>
            <a:r>
              <a:rPr lang="en-US" sz="1000" baseline="0" dirty="0" err="1" smtClean="0"/>
              <a:t>được</a:t>
            </a:r>
            <a:r>
              <a:rPr lang="en-US" sz="1000" baseline="0" dirty="0" smtClean="0"/>
              <a:t> </a:t>
            </a:r>
            <a:r>
              <a:rPr lang="en-US" sz="1000" baseline="0" dirty="0" err="1" smtClean="0"/>
              <a:t>thêm</a:t>
            </a:r>
            <a:r>
              <a:rPr lang="en-US" sz="1000" baseline="0" dirty="0" smtClean="0"/>
              <a:t> </a:t>
            </a:r>
            <a:r>
              <a:rPr lang="en-US" sz="1000" baseline="0" dirty="0" err="1" smtClean="0"/>
              <a:t>vào</a:t>
            </a:r>
            <a:r>
              <a:rPr lang="en-US" sz="1000" baseline="0" dirty="0" smtClean="0"/>
              <a:t> </a:t>
            </a:r>
            <a:r>
              <a:rPr lang="en-US" sz="1000" baseline="0" dirty="0" err="1" smtClean="0"/>
              <a:t>hoặc</a:t>
            </a:r>
            <a:r>
              <a:rPr lang="en-US" sz="1000" baseline="0" dirty="0" smtClean="0"/>
              <a:t> </a:t>
            </a:r>
            <a:r>
              <a:rPr lang="en-US" sz="1000" baseline="0" dirty="0" err="1" smtClean="0"/>
              <a:t>không</a:t>
            </a:r>
            <a:r>
              <a:rPr lang="en-US" sz="1000" baseline="0" dirty="0" smtClean="0"/>
              <a:t> ((</a:t>
            </a:r>
            <a:r>
              <a:rPr lang="en-US" sz="1000" dirty="0" smtClean="0"/>
              <a:t>http://www.uptodate.com/contents/colon-and-rectal-cancer-beyond-the-basics)</a:t>
            </a:r>
            <a:endParaRPr lang="en-US" sz="1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Theo Cancer.org</a:t>
            </a:r>
          </a:p>
          <a:p>
            <a:pPr lvl="0"/>
            <a:r>
              <a:rPr lang="en-US" sz="1000" baseline="0" dirty="0" smtClean="0"/>
              <a:t>	</a:t>
            </a:r>
            <a:r>
              <a:rPr lang="en-US" sz="1000" baseline="0" dirty="0" err="1" smtClean="0"/>
              <a:t>Giảm</a:t>
            </a:r>
            <a:r>
              <a:rPr lang="en-US" sz="1000" baseline="0" dirty="0" smtClean="0"/>
              <a:t> </a:t>
            </a:r>
            <a:r>
              <a:rPr lang="en-US" sz="1000" baseline="0" dirty="0" err="1" smtClean="0"/>
              <a:t>nhẹ</a:t>
            </a:r>
            <a:r>
              <a:rPr lang="en-US" sz="1000" baseline="0" dirty="0" smtClean="0"/>
              <a:t>: </a:t>
            </a:r>
            <a:r>
              <a:rPr lang="en-US" sz="1000" kern="1200" dirty="0" err="1" smtClean="0">
                <a:solidFill>
                  <a:schemeClr val="tx1"/>
                </a:solidFill>
                <a:effectLst/>
                <a:latin typeface="+mn-lt"/>
                <a:ea typeface="+mn-ea"/>
                <a:cs typeface="+mn-cs"/>
              </a:rPr>
              <a:t>Làm</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hậu</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môn</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nhân</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tạo</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nối</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tắt</a:t>
            </a:r>
            <a:r>
              <a:rPr lang="en-US" sz="1000" kern="1200" dirty="0" smtClean="0">
                <a:solidFill>
                  <a:schemeClr val="tx1"/>
                </a:solidFill>
                <a:effectLst/>
                <a:latin typeface="+mn-lt"/>
                <a:ea typeface="+mn-ea"/>
                <a:cs typeface="+mn-cs"/>
              </a:rPr>
              <a:t> qua u</a:t>
            </a:r>
          </a:p>
          <a:p>
            <a:pPr lvl="0"/>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Dùng</a:t>
            </a:r>
            <a:r>
              <a:rPr lang="en-US" sz="1000" kern="1200" dirty="0" smtClean="0">
                <a:solidFill>
                  <a:schemeClr val="tx1"/>
                </a:solidFill>
                <a:effectLst/>
                <a:latin typeface="+mn-lt"/>
                <a:ea typeface="+mn-ea"/>
                <a:cs typeface="+mn-cs"/>
              </a:rPr>
              <a:t> laser </a:t>
            </a:r>
            <a:r>
              <a:rPr lang="en-US" sz="1000" kern="1200" dirty="0" err="1" smtClean="0">
                <a:solidFill>
                  <a:schemeClr val="tx1"/>
                </a:solidFill>
                <a:effectLst/>
                <a:latin typeface="+mn-lt"/>
                <a:ea typeface="+mn-ea"/>
                <a:cs typeface="+mn-cs"/>
              </a:rPr>
              <a:t>đặc</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biệt</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tiêu</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diệt</a:t>
            </a:r>
            <a:r>
              <a:rPr lang="en-US" sz="1000" kern="1200" dirty="0" smtClean="0">
                <a:solidFill>
                  <a:schemeClr val="tx1"/>
                </a:solidFill>
                <a:effectLst/>
                <a:latin typeface="+mn-lt"/>
                <a:ea typeface="+mn-ea"/>
                <a:cs typeface="+mn-cs"/>
              </a:rPr>
              <a:t> u </a:t>
            </a:r>
            <a:r>
              <a:rPr lang="en-US" sz="1000" kern="1200" dirty="0" err="1" smtClean="0">
                <a:solidFill>
                  <a:schemeClr val="tx1"/>
                </a:solidFill>
                <a:effectLst/>
                <a:latin typeface="+mn-lt"/>
                <a:ea typeface="+mn-ea"/>
                <a:cs typeface="+mn-cs"/>
              </a:rPr>
              <a:t>trong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lòng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trực</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tràng</a:t>
            </a:r>
            <a:endParaRPr lang="en-US" sz="1000" kern="1200" dirty="0" smtClean="0">
              <a:solidFill>
                <a:schemeClr val="tx1"/>
              </a:solidFill>
              <a:effectLst/>
              <a:latin typeface="+mn-lt"/>
              <a:ea typeface="+mn-ea"/>
              <a:cs typeface="+mn-cs"/>
            </a:endParaRPr>
          </a:p>
          <a:p>
            <a:pPr lvl="0"/>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Đặt</a:t>
            </a:r>
            <a:r>
              <a:rPr lang="en-US" sz="1000" kern="1200" dirty="0" smtClean="0">
                <a:solidFill>
                  <a:schemeClr val="tx1"/>
                </a:solidFill>
                <a:effectLst/>
                <a:latin typeface="+mn-lt"/>
                <a:ea typeface="+mn-ea"/>
                <a:cs typeface="+mn-cs"/>
              </a:rPr>
              <a:t> stent ( </a:t>
            </a:r>
            <a:r>
              <a:rPr lang="en-US" sz="1000" kern="1200" dirty="0" err="1" smtClean="0">
                <a:solidFill>
                  <a:schemeClr val="tx1"/>
                </a:solidFill>
                <a:effectLst/>
                <a:latin typeface="+mn-lt"/>
                <a:ea typeface="+mn-ea"/>
                <a:cs typeface="+mn-cs"/>
              </a:rPr>
              <a:t>nhựa</a:t>
            </a:r>
            <a:r>
              <a:rPr lang="en-US" sz="1000" kern="1200" dirty="0" smtClean="0">
                <a:solidFill>
                  <a:schemeClr val="tx1"/>
                </a:solidFill>
                <a:effectLst/>
                <a:latin typeface="+mn-lt"/>
                <a:ea typeface="+mn-ea"/>
                <a:cs typeface="+mn-cs"/>
              </a:rPr>
              <a:t> hay </a:t>
            </a:r>
            <a:r>
              <a:rPr lang="en-US" sz="1000" kern="1200" dirty="0" err="1" smtClean="0">
                <a:solidFill>
                  <a:schemeClr val="tx1"/>
                </a:solidFill>
                <a:effectLst/>
                <a:latin typeface="+mn-lt"/>
                <a:ea typeface="+mn-ea"/>
                <a:cs typeface="+mn-cs"/>
              </a:rPr>
              <a:t>kim</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loại</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trong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lòng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trực</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tràng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để</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giữ</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lòng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ruột</a:t>
            </a:r>
            <a:r>
              <a:rPr lang="en-US" sz="1000" kern="1200" dirty="0" smtClean="0">
                <a:solidFill>
                  <a:schemeClr val="tx1"/>
                </a:solidFill>
                <a:effectLst/>
                <a:latin typeface="+mn-lt"/>
                <a:ea typeface="+mn-ea"/>
                <a:cs typeface="+mn-cs"/>
                <a:sym typeface="Wingdings"/>
              </a:rPr>
              <a:t></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điều</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trị</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không</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phẫu</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thuật</a:t>
            </a:r>
            <a:endParaRPr lang="en-US" sz="1000" kern="1200" dirty="0" smtClean="0">
              <a:solidFill>
                <a:schemeClr val="tx1"/>
              </a:solidFill>
              <a:effectLst/>
              <a:latin typeface="+mn-lt"/>
              <a:ea typeface="+mn-ea"/>
              <a:cs typeface="+mn-cs"/>
            </a:endParaRPr>
          </a:p>
          <a:p>
            <a:pPr lvl="0"/>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Xạ</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trị</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và</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hóa</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trị</a:t>
            </a:r>
            <a:endParaRPr lang="en-US" sz="1000" kern="1200" dirty="0" smtClean="0">
              <a:solidFill>
                <a:schemeClr val="tx1"/>
              </a:solidFill>
              <a:effectLst/>
              <a:latin typeface="+mn-lt"/>
              <a:ea typeface="+mn-ea"/>
              <a:cs typeface="+mn-cs"/>
            </a:endParaRPr>
          </a:p>
          <a:p>
            <a:pPr lvl="0"/>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Hóa</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trị</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đơn</a:t>
            </a:r>
            <a:r>
              <a:rPr lang="en-US" sz="1000" kern="1200" dirty="0" smtClean="0">
                <a:solidFill>
                  <a:schemeClr val="tx1"/>
                </a:solidFill>
                <a:effectLst/>
                <a:latin typeface="+mn-lt"/>
                <a:ea typeface="+mn-ea"/>
                <a:cs typeface="+mn-cs"/>
              </a:rPr>
              <a:t> </a:t>
            </a:r>
            <a:r>
              <a:rPr lang="en-US" sz="1000" kern="1200" dirty="0" err="1" smtClean="0">
                <a:solidFill>
                  <a:schemeClr val="tx1"/>
                </a:solidFill>
                <a:effectLst/>
                <a:latin typeface="+mn-lt"/>
                <a:ea typeface="+mn-ea"/>
                <a:cs typeface="+mn-cs"/>
              </a:rPr>
              <a:t>đọc</a:t>
            </a:r>
            <a:endParaRPr lang="en-US" sz="1000" kern="1200" dirty="0" smtClean="0">
              <a:solidFill>
                <a:schemeClr val="tx1"/>
              </a:solidFill>
              <a:effectLst/>
              <a:latin typeface="+mn-lt"/>
              <a:ea typeface="+mn-ea"/>
              <a:cs typeface="+mn-cs"/>
            </a:endParaRPr>
          </a:p>
          <a:p>
            <a:r>
              <a:rPr lang="en-US" sz="1000" baseline="0" dirty="0" err="1" smtClean="0"/>
              <a:t>Điều</a:t>
            </a:r>
            <a:r>
              <a:rPr lang="en-US" sz="1000" baseline="0" dirty="0" smtClean="0"/>
              <a:t> </a:t>
            </a:r>
            <a:r>
              <a:rPr lang="en-US" sz="1000" baseline="0" dirty="0" err="1" smtClean="0"/>
              <a:t>trị</a:t>
            </a:r>
            <a:r>
              <a:rPr lang="en-US" sz="1000" baseline="0" dirty="0" smtClean="0"/>
              <a:t> </a:t>
            </a:r>
            <a:r>
              <a:rPr lang="en-US" sz="1000" baseline="0" dirty="0" err="1" smtClean="0"/>
              <a:t>theo</a:t>
            </a:r>
            <a:r>
              <a:rPr lang="en-US" sz="1000" baseline="0" dirty="0" smtClean="0"/>
              <a:t> </a:t>
            </a:r>
            <a:r>
              <a:rPr lang="en-US" sz="1000" baseline="0" dirty="0" err="1" smtClean="0"/>
              <a:t>giai</a:t>
            </a:r>
            <a:r>
              <a:rPr lang="en-US" sz="1000" baseline="0" dirty="0" smtClean="0"/>
              <a:t> </a:t>
            </a:r>
            <a:r>
              <a:rPr lang="en-US" sz="1000" baseline="0" dirty="0" err="1" smtClean="0"/>
              <a:t>đoạn</a:t>
            </a:r>
            <a:r>
              <a:rPr lang="en-US" sz="1000" baseline="0" dirty="0" smtClean="0"/>
              <a:t>: http://www.cancer.org/cancer/colonandrectumcancer/detailedguide/colorectal-cancer-treating-by-stage-rectum (15/10/2015)</a:t>
            </a:r>
          </a:p>
        </p:txBody>
      </p:sp>
      <p:sp>
        <p:nvSpPr>
          <p:cNvPr id="4" name="Slide Number Placeholder 3"/>
          <p:cNvSpPr>
            <a:spLocks noGrp="1"/>
          </p:cNvSpPr>
          <p:nvPr>
            <p:ph type="sldNum" sz="quarter" idx="10"/>
          </p:nvPr>
        </p:nvSpPr>
        <p:spPr/>
        <p:txBody>
          <a:bodyPr/>
          <a:lstStyle/>
          <a:p>
            <a:fld id="{9D395005-2FF2-4D03-99E3-9C74FC9B9F45}" type="slidenum">
              <a:rPr lang="en-US" smtClean="0"/>
              <a:t>87</a:t>
            </a:fld>
            <a:endParaRPr lang="en-US"/>
          </a:p>
        </p:txBody>
      </p:sp>
    </p:spTree>
    <p:extLst>
      <p:ext uri="{BB962C8B-B14F-4D97-AF65-F5344CB8AC3E}">
        <p14:creationId xmlns:p14="http://schemas.microsoft.com/office/powerpoint/2010/main" val="655669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88</a:t>
            </a:fld>
            <a:endParaRPr lang="en-US"/>
          </a:p>
        </p:txBody>
      </p:sp>
    </p:spTree>
    <p:extLst>
      <p:ext uri="{BB962C8B-B14F-4D97-AF65-F5344CB8AC3E}">
        <p14:creationId xmlns:p14="http://schemas.microsoft.com/office/powerpoint/2010/main" val="3687044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CT </a:t>
            </a:r>
            <a:r>
              <a:rPr lang="en-US" dirty="0" err="1" smtClean="0"/>
              <a:t>cản</a:t>
            </a:r>
            <a:r>
              <a:rPr lang="en-US" baseline="0" dirty="0" smtClean="0"/>
              <a:t> </a:t>
            </a:r>
            <a:r>
              <a:rPr lang="en-US" baseline="0" dirty="0" err="1" smtClean="0"/>
              <a:t>quang</a:t>
            </a:r>
            <a:r>
              <a:rPr lang="en-US" baseline="0" dirty="0" smtClean="0"/>
              <a:t> </a:t>
            </a:r>
            <a:r>
              <a:rPr lang="en-US" dirty="0" err="1" smtClean="0"/>
              <a:t>nên</a:t>
            </a:r>
            <a:r>
              <a:rPr lang="en-US" baseline="0" dirty="0" smtClean="0"/>
              <a:t> </a:t>
            </a:r>
            <a:r>
              <a:rPr lang="en-US" baseline="0" dirty="0" err="1" smtClean="0"/>
              <a:t>dùng</a:t>
            </a:r>
            <a:r>
              <a:rPr lang="en-US" baseline="0" dirty="0" smtClean="0"/>
              <a:t> </a:t>
            </a:r>
            <a:r>
              <a:rPr lang="en-US" baseline="0" dirty="0" err="1" smtClean="0"/>
              <a:t>cả</a:t>
            </a:r>
            <a:r>
              <a:rPr lang="en-US" baseline="0" dirty="0" smtClean="0"/>
              <a:t> </a:t>
            </a:r>
            <a:r>
              <a:rPr lang="en-US" baseline="0" dirty="0" err="1" smtClean="0"/>
              <a:t>đường</a:t>
            </a:r>
            <a:r>
              <a:rPr lang="en-US" baseline="0" dirty="0" smtClean="0"/>
              <a:t> </a:t>
            </a:r>
            <a:r>
              <a:rPr lang="en-US" baseline="0" dirty="0" err="1" smtClean="0"/>
              <a:t>tĩnh</a:t>
            </a:r>
            <a:r>
              <a:rPr lang="en-US" baseline="0" dirty="0" smtClean="0"/>
              <a:t> </a:t>
            </a:r>
            <a:r>
              <a:rPr lang="en-US" baseline="0" dirty="0" err="1" smtClean="0"/>
              <a:t>mạch</a:t>
            </a:r>
            <a:r>
              <a:rPr lang="en-US" baseline="0" dirty="0" smtClean="0"/>
              <a:t> </a:t>
            </a:r>
            <a:r>
              <a:rPr lang="en-US" baseline="0" dirty="0" err="1" smtClean="0"/>
              <a:t>và</a:t>
            </a:r>
            <a:r>
              <a:rPr lang="en-US" baseline="0" dirty="0" smtClean="0"/>
              <a:t> </a:t>
            </a:r>
            <a:r>
              <a:rPr lang="en-US" baseline="0" dirty="0" err="1" smtClean="0"/>
              <a:t>đường</a:t>
            </a:r>
            <a:r>
              <a:rPr lang="en-US" baseline="0" dirty="0" smtClean="0"/>
              <a:t> </a:t>
            </a:r>
            <a:r>
              <a:rPr lang="en-US" baseline="0" dirty="0" err="1" smtClean="0"/>
              <a:t>uống</a:t>
            </a:r>
            <a:endParaRPr lang="en-US" baseline="0" dirty="0" smtClean="0"/>
          </a:p>
          <a:p>
            <a:r>
              <a:rPr lang="en-US" baseline="0" dirty="0" smtClean="0"/>
              <a:t>- </a:t>
            </a:r>
            <a:r>
              <a:rPr lang="en-US" baseline="0" dirty="0" err="1" smtClean="0"/>
              <a:t>Cân</a:t>
            </a:r>
            <a:r>
              <a:rPr lang="en-US" baseline="0" dirty="0" smtClean="0"/>
              <a:t> </a:t>
            </a:r>
            <a:r>
              <a:rPr lang="en-US" baseline="0" dirty="0" err="1" smtClean="0"/>
              <a:t>nhắc</a:t>
            </a:r>
            <a:r>
              <a:rPr lang="en-US" baseline="0" dirty="0" smtClean="0"/>
              <a:t> MRI </a:t>
            </a:r>
            <a:r>
              <a:rPr lang="en-US" baseline="0" dirty="0" err="1" smtClean="0"/>
              <a:t>bụng</a:t>
            </a:r>
            <a:r>
              <a:rPr lang="en-US" baseline="0" dirty="0" smtClean="0"/>
              <a:t> </a:t>
            </a:r>
            <a:r>
              <a:rPr lang="en-US" baseline="0" dirty="0" err="1" smtClean="0"/>
              <a:t>chậu</a:t>
            </a:r>
            <a:r>
              <a:rPr lang="en-US" baseline="0" dirty="0" smtClean="0"/>
              <a:t> </a:t>
            </a:r>
            <a:r>
              <a:rPr lang="en-US" baseline="0" dirty="0" err="1" smtClean="0"/>
              <a:t>cản</a:t>
            </a:r>
            <a:r>
              <a:rPr lang="en-US" baseline="0" dirty="0" smtClean="0"/>
              <a:t> </a:t>
            </a:r>
            <a:r>
              <a:rPr lang="en-US" baseline="0" dirty="0" err="1" smtClean="0"/>
              <a:t>từ</a:t>
            </a:r>
            <a:r>
              <a:rPr lang="en-US" baseline="0" dirty="0" smtClean="0"/>
              <a:t> </a:t>
            </a:r>
            <a:r>
              <a:rPr lang="en-US" baseline="0" dirty="0" err="1" smtClean="0"/>
              <a:t>cộng</a:t>
            </a:r>
            <a:r>
              <a:rPr lang="en-US" baseline="0" dirty="0" smtClean="0"/>
              <a:t> </a:t>
            </a:r>
            <a:r>
              <a:rPr lang="en-US" baseline="0" dirty="0" err="1" smtClean="0"/>
              <a:t>thêm</a:t>
            </a:r>
            <a:r>
              <a:rPr lang="en-US" baseline="0" dirty="0" smtClean="0"/>
              <a:t> MRI </a:t>
            </a:r>
            <a:r>
              <a:rPr lang="en-US" baseline="0" dirty="0" err="1" smtClean="0"/>
              <a:t>ngực</a:t>
            </a:r>
            <a:r>
              <a:rPr lang="en-US" baseline="0" dirty="0" smtClean="0"/>
              <a:t> </a:t>
            </a:r>
            <a:r>
              <a:rPr lang="en-US" baseline="0" dirty="0" err="1" smtClean="0"/>
              <a:t>không</a:t>
            </a:r>
            <a:r>
              <a:rPr lang="en-US" baseline="0" dirty="0" smtClean="0"/>
              <a:t> </a:t>
            </a:r>
            <a:r>
              <a:rPr lang="en-US" baseline="0" dirty="0" err="1" smtClean="0"/>
              <a:t>cản</a:t>
            </a:r>
            <a:r>
              <a:rPr lang="en-US" baseline="0" dirty="0" smtClean="0"/>
              <a:t> </a:t>
            </a:r>
            <a:r>
              <a:rPr lang="en-US" baseline="0" dirty="0" err="1" smtClean="0"/>
              <a:t>quang</a:t>
            </a:r>
            <a:r>
              <a:rPr lang="en-US" baseline="0" dirty="0" smtClean="0"/>
              <a:t> </a:t>
            </a:r>
            <a:r>
              <a:rPr lang="en-US" baseline="0" dirty="0" err="1" smtClean="0"/>
              <a:t>nếu</a:t>
            </a:r>
            <a:r>
              <a:rPr lang="en-US" baseline="0" dirty="0" smtClean="0"/>
              <a:t> </a:t>
            </a:r>
            <a:r>
              <a:rPr lang="en-US" baseline="0" dirty="0" err="1" smtClean="0"/>
              <a:t>Ctscan</a:t>
            </a:r>
            <a:r>
              <a:rPr lang="en-US" baseline="0" dirty="0" smtClean="0"/>
              <a:t> </a:t>
            </a:r>
            <a:r>
              <a:rPr lang="en-US" baseline="0" dirty="0" err="1" smtClean="0"/>
              <a:t>bụng</a:t>
            </a:r>
            <a:r>
              <a:rPr lang="en-US" baseline="0" dirty="0" smtClean="0"/>
              <a:t> </a:t>
            </a:r>
            <a:r>
              <a:rPr lang="en-US" baseline="0" dirty="0" err="1" smtClean="0"/>
              <a:t>chậu</a:t>
            </a:r>
            <a:r>
              <a:rPr lang="en-US" baseline="0" dirty="0" smtClean="0"/>
              <a:t> </a:t>
            </a:r>
            <a:r>
              <a:rPr lang="en-US" baseline="0" dirty="0" err="1" smtClean="0"/>
              <a:t>không</a:t>
            </a:r>
            <a:r>
              <a:rPr lang="en-US" baseline="0" dirty="0" smtClean="0"/>
              <a:t> </a:t>
            </a:r>
            <a:r>
              <a:rPr lang="en-US" baseline="0" dirty="0" err="1" smtClean="0"/>
              <a:t>đủ</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hoặc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chống</a:t>
            </a:r>
            <a:r>
              <a:rPr lang="en-US" baseline="0" dirty="0" smtClean="0"/>
              <a:t> </a:t>
            </a:r>
            <a:r>
              <a:rPr lang="en-US" baseline="0" dirty="0" err="1" smtClean="0"/>
              <a:t>chỉ</a:t>
            </a:r>
            <a:r>
              <a:rPr lang="en-US" baseline="0" dirty="0" smtClean="0"/>
              <a:t> </a:t>
            </a:r>
            <a:r>
              <a:rPr lang="en-US" baseline="0" dirty="0" err="1" smtClean="0"/>
              <a:t>định</a:t>
            </a:r>
            <a:r>
              <a:rPr lang="en-US" baseline="0" dirty="0" smtClean="0"/>
              <a:t> </a:t>
            </a:r>
            <a:r>
              <a:rPr lang="en-US" baseline="0" dirty="0" err="1" smtClean="0"/>
              <a:t>chụp</a:t>
            </a:r>
            <a:r>
              <a:rPr lang="en-US" baseline="0" dirty="0" smtClean="0"/>
              <a:t> </a:t>
            </a:r>
            <a:r>
              <a:rPr lang="en-US" baseline="0" dirty="0" err="1" smtClean="0"/>
              <a:t>Ctscan</a:t>
            </a:r>
            <a:r>
              <a:rPr lang="en-US" baseline="0" dirty="0" smtClean="0"/>
              <a:t> </a:t>
            </a:r>
            <a:r>
              <a:rPr lang="en-US" baseline="0" dirty="0" err="1" smtClean="0"/>
              <a:t>với</a:t>
            </a:r>
            <a:r>
              <a:rPr lang="en-US" baseline="0" dirty="0" smtClean="0"/>
              <a:t> </a:t>
            </a:r>
            <a:r>
              <a:rPr lang="en-US" baseline="0" dirty="0" err="1" smtClean="0"/>
              <a:t>thuốc</a:t>
            </a:r>
            <a:r>
              <a:rPr lang="en-US" baseline="0" dirty="0" smtClean="0"/>
              <a:t> </a:t>
            </a:r>
            <a:r>
              <a:rPr lang="en-US" baseline="0" dirty="0" err="1" smtClean="0"/>
              <a:t>cản</a:t>
            </a:r>
            <a:r>
              <a:rPr lang="en-US" baseline="0" dirty="0" smtClean="0"/>
              <a:t> </a:t>
            </a:r>
            <a:r>
              <a:rPr lang="en-US" baseline="0" dirty="0" err="1" smtClean="0"/>
              <a:t>quang</a:t>
            </a:r>
            <a:r>
              <a:rPr lang="en-US" baseline="0" dirty="0" smtClean="0"/>
              <a:t> </a:t>
            </a:r>
            <a:r>
              <a:rPr lang="en-US" baseline="0" dirty="0" err="1" smtClean="0"/>
              <a:t>đường</a:t>
            </a:r>
            <a:r>
              <a:rPr lang="en-US" baseline="0" dirty="0" smtClean="0"/>
              <a:t> </a:t>
            </a:r>
            <a:r>
              <a:rPr lang="en-US" baseline="0" dirty="0" err="1" smtClean="0"/>
              <a:t>tĩnh</a:t>
            </a:r>
            <a:r>
              <a:rPr lang="en-US" baseline="0" dirty="0" smtClean="0"/>
              <a:t> </a:t>
            </a:r>
            <a:r>
              <a:rPr lang="en-US" baseline="0" dirty="0" err="1" smtClean="0"/>
              <a:t>mạch</a:t>
            </a:r>
            <a:endParaRPr lang="en-US" dirty="0" smtClean="0"/>
          </a:p>
          <a:p>
            <a:r>
              <a:rPr lang="en-US" dirty="0" smtClean="0"/>
              <a:t>- PET-CT </a:t>
            </a:r>
            <a:r>
              <a:rPr lang="en-US" dirty="0" err="1" smtClean="0"/>
              <a:t>không</a:t>
            </a:r>
            <a:r>
              <a:rPr lang="en-US" baseline="0" dirty="0" smtClean="0"/>
              <a:t> </a:t>
            </a:r>
            <a:r>
              <a:rPr lang="en-US" baseline="0" dirty="0" err="1" smtClean="0"/>
              <a:t>được</a:t>
            </a:r>
            <a:r>
              <a:rPr lang="en-US" baseline="0" dirty="0" smtClean="0"/>
              <a:t> </a:t>
            </a:r>
            <a:r>
              <a:rPr lang="en-US" baseline="0" dirty="0" err="1" smtClean="0"/>
              <a:t>chỉ</a:t>
            </a:r>
            <a:r>
              <a:rPr lang="en-US" baseline="0" dirty="0" smtClean="0"/>
              <a:t> </a:t>
            </a:r>
            <a:r>
              <a:rPr lang="en-US" baseline="0" dirty="0" err="1" smtClean="0"/>
              <a:t>định</a:t>
            </a:r>
            <a:r>
              <a:rPr lang="en-US" baseline="0" dirty="0" smtClean="0"/>
              <a:t> </a:t>
            </a:r>
            <a:r>
              <a:rPr lang="en-US" baseline="0" dirty="0" err="1" smtClean="0"/>
              <a:t>thường</a:t>
            </a:r>
            <a:r>
              <a:rPr lang="en-US" baseline="0" dirty="0" smtClean="0"/>
              <a:t> </a:t>
            </a:r>
            <a:r>
              <a:rPr lang="en-US" baseline="0" dirty="0" err="1" smtClean="0"/>
              <a:t>quy</a:t>
            </a:r>
            <a:r>
              <a:rPr lang="en-US" baseline="0" dirty="0" smtClean="0"/>
              <a:t>, </a:t>
            </a:r>
            <a:r>
              <a:rPr lang="en-US" baseline="0" dirty="0" err="1" smtClean="0"/>
              <a:t>chỉ</a:t>
            </a:r>
            <a:r>
              <a:rPr lang="en-US" baseline="0" dirty="0" smtClean="0"/>
              <a:t> </a:t>
            </a:r>
            <a:r>
              <a:rPr lang="en-US" baseline="0" dirty="0" err="1" smtClean="0"/>
              <a:t>nên</a:t>
            </a:r>
            <a:r>
              <a:rPr lang="en-US" baseline="0" dirty="0" smtClean="0"/>
              <a:t> </a:t>
            </a:r>
            <a:r>
              <a:rPr lang="en-US" baseline="0" dirty="0" err="1" smtClean="0"/>
              <a:t>dùng</a:t>
            </a:r>
            <a:r>
              <a:rPr lang="en-US" baseline="0" dirty="0" smtClean="0"/>
              <a:t> </a:t>
            </a:r>
            <a:r>
              <a:rPr lang="en-US" baseline="0" dirty="0" err="1" smtClean="0"/>
              <a:t>khi</a:t>
            </a:r>
            <a:r>
              <a:rPr lang="en-US" baseline="0" dirty="0" smtClean="0"/>
              <a:t> </a:t>
            </a:r>
            <a:r>
              <a:rPr lang="en-US" baseline="0" dirty="0" err="1" smtClean="0"/>
              <a:t>Ctscan</a:t>
            </a:r>
            <a:r>
              <a:rPr lang="en-US" baseline="0" dirty="0" smtClean="0"/>
              <a:t> </a:t>
            </a:r>
            <a:r>
              <a:rPr lang="en-US" baseline="0" dirty="0" err="1" smtClean="0"/>
              <a:t>không</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hay </a:t>
            </a:r>
            <a:r>
              <a:rPr lang="en-US" baseline="0" dirty="0" err="1" smtClean="0"/>
              <a:t>trên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với</a:t>
            </a:r>
            <a:r>
              <a:rPr lang="en-US" baseline="0" dirty="0" smtClean="0"/>
              <a:t> </a:t>
            </a:r>
            <a:r>
              <a:rPr lang="en-US" baseline="0" dirty="0" err="1" smtClean="0"/>
              <a:t>chống</a:t>
            </a:r>
            <a:r>
              <a:rPr lang="en-US" baseline="0" dirty="0" smtClean="0"/>
              <a:t> </a:t>
            </a:r>
            <a:r>
              <a:rPr lang="en-US" baseline="0" dirty="0" err="1" smtClean="0"/>
              <a:t>chỉ</a:t>
            </a:r>
            <a:r>
              <a:rPr lang="en-US" baseline="0" dirty="0" smtClean="0"/>
              <a:t> </a:t>
            </a:r>
            <a:r>
              <a:rPr lang="en-US" baseline="0" dirty="0" err="1" smtClean="0"/>
              <a:t>định</a:t>
            </a:r>
            <a:r>
              <a:rPr lang="en-US" baseline="0" dirty="0" smtClean="0"/>
              <a:t> </a:t>
            </a:r>
            <a:r>
              <a:rPr lang="en-US" baseline="0" dirty="0" err="1" smtClean="0"/>
              <a:t>dùng</a:t>
            </a:r>
            <a:r>
              <a:rPr lang="en-US" baseline="0" dirty="0" smtClean="0"/>
              <a:t> </a:t>
            </a:r>
            <a:r>
              <a:rPr lang="en-US" baseline="0" dirty="0" err="1" smtClean="0"/>
              <a:t>thuốc</a:t>
            </a:r>
            <a:r>
              <a:rPr lang="en-US" baseline="0" dirty="0" smtClean="0"/>
              <a:t> </a:t>
            </a:r>
            <a:r>
              <a:rPr lang="en-US" baseline="0" dirty="0" err="1" smtClean="0"/>
              <a:t>cản</a:t>
            </a:r>
            <a:r>
              <a:rPr lang="en-US" baseline="0" dirty="0" smtClean="0"/>
              <a:t> </a:t>
            </a:r>
            <a:r>
              <a:rPr lang="en-US" baseline="0" dirty="0" err="1" smtClean="0"/>
              <a:t>quang</a:t>
            </a:r>
            <a:r>
              <a:rPr lang="en-US" baseline="0" dirty="0" smtClean="0"/>
              <a:t> </a:t>
            </a:r>
            <a:r>
              <a:rPr lang="en-US" baseline="0" dirty="0" err="1" smtClean="0"/>
              <a:t>đường</a:t>
            </a:r>
            <a:r>
              <a:rPr lang="en-US" baseline="0" dirty="0" smtClean="0"/>
              <a:t> </a:t>
            </a:r>
            <a:r>
              <a:rPr lang="en-US" baseline="0" dirty="0" err="1" smtClean="0"/>
              <a:t>tĩnh</a:t>
            </a:r>
            <a:r>
              <a:rPr lang="en-US" baseline="0" dirty="0" smtClean="0"/>
              <a:t> </a:t>
            </a:r>
            <a:r>
              <a:rPr lang="en-US" baseline="0" dirty="0" err="1" smtClean="0"/>
              <a:t>mạch</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89</a:t>
            </a:fld>
            <a:endParaRPr lang="en-US"/>
          </a:p>
        </p:txBody>
      </p:sp>
    </p:spTree>
    <p:extLst>
      <p:ext uri="{BB962C8B-B14F-4D97-AF65-F5344CB8AC3E}">
        <p14:creationId xmlns:p14="http://schemas.microsoft.com/office/powerpoint/2010/main" val="10136384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cT1,</a:t>
            </a:r>
            <a:r>
              <a:rPr lang="en-US" baseline="0" dirty="0" smtClean="0"/>
              <a:t> N0: </a:t>
            </a:r>
            <a:r>
              <a:rPr lang="en-US" baseline="0" dirty="0" err="1" smtClean="0"/>
              <a:t>nên</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siêu</a:t>
            </a:r>
            <a:r>
              <a:rPr lang="en-US" baseline="0" dirty="0" smtClean="0"/>
              <a:t> </a:t>
            </a:r>
            <a:r>
              <a:rPr lang="en-US" baseline="0" dirty="0" err="1" smtClean="0"/>
              <a:t>âm</a:t>
            </a:r>
            <a:r>
              <a:rPr lang="en-US" baseline="0" dirty="0" smtClean="0"/>
              <a:t> qua </a:t>
            </a:r>
            <a:r>
              <a:rPr lang="en-US" baseline="0" dirty="0" err="1" smtClean="0"/>
              <a:t>ngã</a:t>
            </a:r>
            <a:r>
              <a:rPr lang="en-US" baseline="0" dirty="0" smtClean="0"/>
              <a:t> </a:t>
            </a:r>
            <a:r>
              <a:rPr lang="en-US" baseline="0" dirty="0" err="1" smtClean="0"/>
              <a:t>trực</a:t>
            </a:r>
            <a:r>
              <a:rPr lang="en-US" baseline="0" dirty="0" smtClean="0"/>
              <a:t> </a:t>
            </a:r>
            <a:r>
              <a:rPr lang="en-US" baseline="0" dirty="0" err="1" smtClean="0"/>
              <a:t>tràng</a:t>
            </a:r>
            <a:r>
              <a:rPr lang="en-US" baseline="0" smtClean="0"/>
              <a:t> hay MRI</a:t>
            </a:r>
            <a:endParaRPr lang="en-US"/>
          </a:p>
        </p:txBody>
      </p:sp>
      <p:sp>
        <p:nvSpPr>
          <p:cNvPr id="4" name="Slide Number Placeholder 3"/>
          <p:cNvSpPr>
            <a:spLocks noGrp="1"/>
          </p:cNvSpPr>
          <p:nvPr>
            <p:ph type="sldNum" sz="quarter" idx="10"/>
          </p:nvPr>
        </p:nvSpPr>
        <p:spPr/>
        <p:txBody>
          <a:bodyPr/>
          <a:lstStyle/>
          <a:p>
            <a:fld id="{9D395005-2FF2-4D03-99E3-9C74FC9B9F45}" type="slidenum">
              <a:rPr lang="en-US" smtClean="0"/>
              <a:t>90</a:t>
            </a:fld>
            <a:endParaRPr lang="en-US"/>
          </a:p>
        </p:txBody>
      </p:sp>
    </p:spTree>
    <p:extLst>
      <p:ext uri="{BB962C8B-B14F-4D97-AF65-F5344CB8AC3E}">
        <p14:creationId xmlns:p14="http://schemas.microsoft.com/office/powerpoint/2010/main" val="3544352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Phân</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siêu</a:t>
            </a:r>
            <a:r>
              <a:rPr lang="en-US" baseline="0" dirty="0" smtClean="0"/>
              <a:t> </a:t>
            </a:r>
            <a:r>
              <a:rPr lang="en-US" baseline="0" dirty="0" err="1" smtClean="0"/>
              <a:t>âm</a:t>
            </a:r>
            <a:r>
              <a:rPr lang="en-US" baseline="0" dirty="0" smtClean="0"/>
              <a:t> qua </a:t>
            </a:r>
            <a:r>
              <a:rPr lang="en-US" baseline="0" dirty="0" err="1" smtClean="0"/>
              <a:t>nội</a:t>
            </a:r>
            <a:r>
              <a:rPr lang="en-US" baseline="0" dirty="0" smtClean="0"/>
              <a:t> </a:t>
            </a:r>
            <a:r>
              <a:rPr lang="en-US" baseline="0" dirty="0" err="1" smtClean="0"/>
              <a:t>soi</a:t>
            </a:r>
            <a:r>
              <a:rPr lang="en-US" baseline="0" dirty="0" smtClean="0"/>
              <a:t> hay MRI</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91</a:t>
            </a:fld>
            <a:endParaRPr lang="en-US"/>
          </a:p>
        </p:txBody>
      </p:sp>
    </p:spTree>
    <p:extLst>
      <p:ext uri="{BB962C8B-B14F-4D97-AF65-F5344CB8AC3E}">
        <p14:creationId xmlns:p14="http://schemas.microsoft.com/office/powerpoint/2010/main" val="1141660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a:t>
            </a:r>
            <a:r>
              <a:rPr lang="en-US" baseline="0" dirty="0" smtClean="0"/>
              <a:t> Radiotherapy</a:t>
            </a:r>
          </a:p>
          <a:p>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92</a:t>
            </a:fld>
            <a:endParaRPr lang="en-US"/>
          </a:p>
        </p:txBody>
      </p:sp>
    </p:spTree>
    <p:extLst>
      <p:ext uri="{BB962C8B-B14F-4D97-AF65-F5344CB8AC3E}">
        <p14:creationId xmlns:p14="http://schemas.microsoft.com/office/powerpoint/2010/main" val="26838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9</a:t>
            </a:fld>
            <a:endParaRPr lang="en-US"/>
          </a:p>
        </p:txBody>
      </p:sp>
    </p:spTree>
    <p:extLst>
      <p:ext uri="{BB962C8B-B14F-4D97-AF65-F5344CB8AC3E}">
        <p14:creationId xmlns:p14="http://schemas.microsoft.com/office/powerpoint/2010/main" val="27028024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VNI Cambodia" pitchFamily="2" charset="0"/>
              </a:rPr>
              <a:t>Advanced</a:t>
            </a:r>
            <a:r>
              <a:rPr lang="en-US" baseline="0" dirty="0" smtClean="0">
                <a:latin typeface="VNI Cambodia" pitchFamily="2" charset="0"/>
              </a:rPr>
              <a:t> adenoma</a:t>
            </a:r>
          </a:p>
          <a:p>
            <a:r>
              <a:rPr lang="en-US" sz="1200" kern="1200" dirty="0" smtClean="0">
                <a:solidFill>
                  <a:schemeClr val="tx1"/>
                </a:solidFill>
                <a:effectLst/>
                <a:latin typeface="VNI Cambodia" pitchFamily="2" charset="0"/>
                <a:ea typeface="+mn-ea"/>
                <a:cs typeface="+mn-cs"/>
              </a:rPr>
              <a:t>CEA (</a:t>
            </a:r>
            <a:r>
              <a:rPr lang="en-US" sz="1200" kern="1200" dirty="0" err="1" smtClean="0">
                <a:solidFill>
                  <a:schemeClr val="tx1"/>
                </a:solidFill>
                <a:effectLst/>
                <a:latin typeface="VNI Cambodia" pitchFamily="2" charset="0"/>
                <a:ea typeface="+mn-ea"/>
                <a:cs typeface="+mn-cs"/>
              </a:rPr>
              <a:t>Carcinoembryonic</a:t>
            </a:r>
            <a:r>
              <a:rPr lang="en-US" sz="1200" kern="1200" dirty="0" smtClean="0">
                <a:solidFill>
                  <a:schemeClr val="tx1"/>
                </a:solidFill>
                <a:effectLst/>
                <a:latin typeface="VNI Cambodia" pitchFamily="2" charset="0"/>
                <a:ea typeface="+mn-ea"/>
                <a:cs typeface="+mn-cs"/>
              </a:rPr>
              <a:t> antigen) (Gold &amp; Freedman 1965)</a:t>
            </a:r>
          </a:p>
          <a:p>
            <a:r>
              <a:rPr lang="en-US" sz="1200" kern="1200" dirty="0" err="1" smtClean="0">
                <a:solidFill>
                  <a:schemeClr val="tx1"/>
                </a:solidFill>
                <a:effectLst/>
                <a:latin typeface="VNI Cambodia" pitchFamily="2" charset="0"/>
                <a:ea typeface="+mn-ea"/>
                <a:cs typeface="+mn-cs"/>
              </a:rPr>
              <a:t>Bình</a:t>
            </a:r>
            <a:r>
              <a:rPr lang="en-US" sz="1200" kern="1200" dirty="0" smtClean="0">
                <a:solidFill>
                  <a:schemeClr val="tx1"/>
                </a:solidFill>
                <a:effectLst/>
                <a:latin typeface="VNI Cambodia" pitchFamily="2" charset="0"/>
                <a:ea typeface="+mn-ea"/>
                <a:cs typeface="+mn-cs"/>
              </a:rPr>
              <a:t> </a:t>
            </a:r>
            <a:r>
              <a:rPr lang="en-US" sz="1200" kern="1200" dirty="0" err="1" smtClean="0">
                <a:solidFill>
                  <a:schemeClr val="tx1"/>
                </a:solidFill>
                <a:effectLst/>
                <a:latin typeface="VNI Cambodia" pitchFamily="2" charset="0"/>
                <a:ea typeface="+mn-ea"/>
                <a:cs typeface="+mn-cs"/>
              </a:rPr>
              <a:t>thường</a:t>
            </a:r>
            <a:r>
              <a:rPr lang="en-US" sz="1200" kern="1200" dirty="0" smtClean="0">
                <a:solidFill>
                  <a:schemeClr val="tx1"/>
                </a:solidFill>
                <a:effectLst/>
                <a:latin typeface="VNI Cambodia" pitchFamily="2" charset="0"/>
                <a:ea typeface="+mn-ea"/>
                <a:cs typeface="+mn-cs"/>
              </a:rPr>
              <a:t> 2,5-5 </a:t>
            </a:r>
            <a:r>
              <a:rPr lang="en-US" sz="1200" kern="1200" dirty="0" err="1" smtClean="0">
                <a:solidFill>
                  <a:schemeClr val="tx1"/>
                </a:solidFill>
                <a:effectLst/>
                <a:latin typeface="VNI Cambodia" pitchFamily="2" charset="0"/>
                <a:ea typeface="+mn-ea"/>
                <a:cs typeface="+mn-cs"/>
              </a:rPr>
              <a:t>ng</a:t>
            </a:r>
            <a:r>
              <a:rPr lang="en-US" sz="1200" kern="1200" dirty="0" smtClean="0">
                <a:solidFill>
                  <a:schemeClr val="tx1"/>
                </a:solidFill>
                <a:effectLst/>
                <a:latin typeface="VNI Cambodia" pitchFamily="2" charset="0"/>
                <a:ea typeface="+mn-ea"/>
                <a:cs typeface="+mn-cs"/>
              </a:rPr>
              <a:t>/ml . </a:t>
            </a:r>
            <a:r>
              <a:rPr lang="en-US" sz="1200" kern="1200" dirty="0" err="1" smtClean="0">
                <a:solidFill>
                  <a:schemeClr val="tx1"/>
                </a:solidFill>
                <a:effectLst/>
                <a:latin typeface="VNI Cambodia" pitchFamily="2" charset="0"/>
                <a:ea typeface="+mn-ea"/>
                <a:cs typeface="+mn-cs"/>
              </a:rPr>
              <a:t>Trước</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mổ</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nếu</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có</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tăng</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cao</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sau</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mổ</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nếu</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triệt</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căn</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được</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thì</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sẽ</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về</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bình</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thường</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lại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sau</a:t>
            </a:r>
            <a:r>
              <a:rPr lang="en-US" sz="1200" kern="1200" baseline="0" dirty="0" smtClean="0">
                <a:solidFill>
                  <a:schemeClr val="tx1"/>
                </a:solidFill>
                <a:effectLst/>
                <a:latin typeface="VNI Cambodia" pitchFamily="2" charset="0"/>
                <a:ea typeface="+mn-ea"/>
                <a:cs typeface="+mn-cs"/>
              </a:rPr>
              <a:t> 6 </a:t>
            </a:r>
            <a:r>
              <a:rPr lang="en-US" sz="1200" kern="1200" baseline="0" dirty="0" err="1" smtClean="0">
                <a:solidFill>
                  <a:schemeClr val="tx1"/>
                </a:solidFill>
                <a:effectLst/>
                <a:latin typeface="VNI Cambodia" pitchFamily="2" charset="0"/>
                <a:ea typeface="+mn-ea"/>
                <a:cs typeface="+mn-cs"/>
              </a:rPr>
              <a:t>tháng</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nếu</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theo</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dõi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có</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sự</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tăng</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dần</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trở</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lại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là</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coi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chừng</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phát</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chỗ</a:t>
            </a:r>
            <a:r>
              <a:rPr lang="en-US" sz="1200" kern="1200" baseline="0" dirty="0" smtClean="0">
                <a:solidFill>
                  <a:schemeClr val="tx1"/>
                </a:solidFill>
                <a:effectLst/>
                <a:latin typeface="VNI Cambodia" pitchFamily="2" charset="0"/>
                <a:ea typeface="+mn-ea"/>
                <a:cs typeface="+mn-cs"/>
              </a:rPr>
              <a:t> hay di </a:t>
            </a:r>
            <a:r>
              <a:rPr lang="en-US" sz="1200" kern="1200" baseline="0" dirty="0" err="1" smtClean="0">
                <a:solidFill>
                  <a:schemeClr val="tx1"/>
                </a:solidFill>
                <a:effectLst/>
                <a:latin typeface="VNI Cambodia" pitchFamily="2" charset="0"/>
                <a:ea typeface="+mn-ea"/>
                <a:cs typeface="+mn-cs"/>
              </a:rPr>
              <a:t>căn</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xa</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Bài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phát</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tại</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chỗ</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của</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thầy</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Võ</a:t>
            </a:r>
            <a:r>
              <a:rPr lang="en-US" sz="1200" kern="1200" baseline="0" dirty="0" smtClean="0">
                <a:solidFill>
                  <a:schemeClr val="tx1"/>
                </a:solidFill>
                <a:effectLst/>
                <a:latin typeface="VNI Cambodia" pitchFamily="2" charset="0"/>
                <a:ea typeface="+mn-ea"/>
                <a:cs typeface="+mn-cs"/>
              </a:rPr>
              <a:t> </a:t>
            </a:r>
            <a:r>
              <a:rPr lang="en-US" sz="1200" kern="1200" baseline="0" dirty="0" err="1" smtClean="0">
                <a:solidFill>
                  <a:schemeClr val="tx1"/>
                </a:solidFill>
                <a:effectLst/>
                <a:latin typeface="VNI Cambodia" pitchFamily="2" charset="0"/>
                <a:ea typeface="+mn-ea"/>
                <a:cs typeface="+mn-cs"/>
              </a:rPr>
              <a:t>Tấn</a:t>
            </a:r>
            <a:r>
              <a:rPr lang="en-US" sz="1200" kern="1200" baseline="0" dirty="0" smtClean="0">
                <a:solidFill>
                  <a:schemeClr val="tx1"/>
                </a:solidFill>
                <a:effectLst/>
                <a:latin typeface="VNI Cambodia" pitchFamily="2" charset="0"/>
                <a:ea typeface="+mn-ea"/>
                <a:cs typeface="+mn-cs"/>
              </a:rPr>
              <a:t> Long</a:t>
            </a:r>
            <a:endParaRPr lang="en-US" dirty="0">
              <a:latin typeface="VNI Cambodia" pitchFamily="2" charset="0"/>
            </a:endParaRPr>
          </a:p>
        </p:txBody>
      </p:sp>
      <p:sp>
        <p:nvSpPr>
          <p:cNvPr id="4" name="Slide Number Placeholder 3"/>
          <p:cNvSpPr>
            <a:spLocks noGrp="1"/>
          </p:cNvSpPr>
          <p:nvPr>
            <p:ph type="sldNum" sz="quarter" idx="10"/>
          </p:nvPr>
        </p:nvSpPr>
        <p:spPr/>
        <p:txBody>
          <a:bodyPr/>
          <a:lstStyle/>
          <a:p>
            <a:fld id="{9D395005-2FF2-4D03-99E3-9C74FC9B9F45}" type="slidenum">
              <a:rPr lang="en-US" smtClean="0"/>
              <a:t>96</a:t>
            </a:fld>
            <a:endParaRPr lang="en-US"/>
          </a:p>
        </p:txBody>
      </p:sp>
    </p:spTree>
    <p:extLst>
      <p:ext uri="{BB962C8B-B14F-4D97-AF65-F5344CB8AC3E}">
        <p14:creationId xmlns:p14="http://schemas.microsoft.com/office/powerpoint/2010/main" val="4084273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xâm</a:t>
            </a:r>
            <a:r>
              <a:rPr lang="en-US" baseline="0" dirty="0" smtClean="0"/>
              <a:t> </a:t>
            </a:r>
            <a:r>
              <a:rPr lang="en-US" baseline="0" dirty="0" err="1" smtClean="0"/>
              <a:t>lấn</a:t>
            </a:r>
            <a:r>
              <a:rPr lang="en-US" baseline="0" dirty="0" smtClean="0"/>
              <a:t> </a:t>
            </a:r>
            <a:r>
              <a:rPr lang="en-US" baseline="0" dirty="0" err="1" smtClean="0"/>
              <a:t>và</a:t>
            </a:r>
            <a:r>
              <a:rPr lang="en-US" baseline="0" dirty="0" smtClean="0"/>
              <a:t> di </a:t>
            </a:r>
            <a:r>
              <a:rPr lang="en-US" baseline="0" dirty="0" err="1" smtClean="0"/>
              <a:t>căn</a:t>
            </a:r>
            <a:r>
              <a:rPr lang="en-US" baseline="0" dirty="0" smtClean="0"/>
              <a:t> </a:t>
            </a:r>
            <a:r>
              <a:rPr lang="en-US" baseline="0" dirty="0" err="1" smtClean="0"/>
              <a:t>hạch</a:t>
            </a:r>
            <a:r>
              <a:rPr lang="en-US" baseline="0" dirty="0" smtClean="0"/>
              <a:t> </a:t>
            </a:r>
            <a:r>
              <a:rPr lang="en-US" baseline="0" dirty="0" err="1" smtClean="0"/>
              <a:t>của</a:t>
            </a:r>
            <a:r>
              <a:rPr lang="en-US" baseline="0" dirty="0" smtClean="0"/>
              <a:t> u </a:t>
            </a:r>
            <a:r>
              <a:rPr lang="en-US" baseline="0" dirty="0" err="1" smtClean="0"/>
              <a:t>trực</a:t>
            </a:r>
            <a:r>
              <a:rPr lang="en-US" baseline="0" dirty="0" smtClean="0"/>
              <a:t> </a:t>
            </a:r>
            <a:r>
              <a:rPr lang="en-US" baseline="0" dirty="0" err="1" smtClean="0"/>
              <a:t>tràng</a:t>
            </a:r>
            <a:r>
              <a:rPr lang="en-US" baseline="0" dirty="0" smtClean="0"/>
              <a:t>”-</a:t>
            </a:r>
            <a:r>
              <a:rPr lang="en-US" baseline="0" dirty="0" err="1" smtClean="0"/>
              <a:t>Đỗ</a:t>
            </a:r>
            <a:r>
              <a:rPr lang="en-US" baseline="0" dirty="0" smtClean="0"/>
              <a:t> </a:t>
            </a:r>
            <a:r>
              <a:rPr lang="en-US" baseline="0" dirty="0" err="1" smtClean="0"/>
              <a:t>Trọng</a:t>
            </a:r>
            <a:r>
              <a:rPr lang="en-US" baseline="0" dirty="0" smtClean="0"/>
              <a:t> </a:t>
            </a:r>
            <a:r>
              <a:rPr lang="en-US" baseline="0" dirty="0" err="1" smtClean="0"/>
              <a:t>Khanh</a:t>
            </a:r>
            <a:r>
              <a:rPr lang="en-US" baseline="0" dirty="0" smtClean="0"/>
              <a:t>, </a:t>
            </a:r>
            <a:r>
              <a:rPr lang="en-US" baseline="0" dirty="0" err="1" smtClean="0"/>
              <a:t>Võ</a:t>
            </a:r>
            <a:r>
              <a:rPr lang="en-US" baseline="0" dirty="0" smtClean="0"/>
              <a:t> </a:t>
            </a:r>
            <a:r>
              <a:rPr lang="en-US" baseline="0" dirty="0" err="1" smtClean="0"/>
              <a:t>Tấn</a:t>
            </a:r>
            <a:r>
              <a:rPr lang="en-US" baseline="0" dirty="0" smtClean="0"/>
              <a:t> Long, </a:t>
            </a:r>
            <a:r>
              <a:rPr lang="en-US" baseline="0" dirty="0" err="1" smtClean="0"/>
              <a:t>Trần</a:t>
            </a:r>
            <a:r>
              <a:rPr lang="en-US" baseline="0" dirty="0" smtClean="0"/>
              <a:t> Minh </a:t>
            </a:r>
            <a:r>
              <a:rPr lang="en-US" baseline="0" dirty="0" err="1" smtClean="0"/>
              <a:t>Thông</a:t>
            </a:r>
            <a:r>
              <a:rPr lang="en-US" baseline="0" dirty="0" smtClean="0"/>
              <a:t>, </a:t>
            </a:r>
            <a:r>
              <a:rPr lang="en-US" baseline="0" dirty="0" err="1" smtClean="0"/>
              <a:t>Nguyễn</a:t>
            </a:r>
            <a:r>
              <a:rPr lang="en-US" baseline="0" dirty="0" smtClean="0"/>
              <a:t> Minh </a:t>
            </a:r>
            <a:r>
              <a:rPr lang="en-US" baseline="0" dirty="0" err="1" smtClean="0"/>
              <a:t>Hải</a:t>
            </a:r>
            <a:r>
              <a:rPr lang="en-US" baseline="0" dirty="0" smtClean="0"/>
              <a:t>:</a:t>
            </a:r>
          </a:p>
          <a:p>
            <a:r>
              <a:rPr lang="vi-VN" sz="1200" b="0" i="0" kern="1200" dirty="0" smtClean="0">
                <a:solidFill>
                  <a:schemeClr val="tx1"/>
                </a:solidFill>
                <a:effectLst/>
                <a:latin typeface="+mn-lt"/>
                <a:ea typeface="+mn-ea"/>
                <a:cs typeface="+mn-cs"/>
              </a:rPr>
              <a:t> Những kết quả trên cho thấy bờ cắt dưới phải đảm bảo ít nhất 2cm nếu chứng minh được không có di căn hạch trước mổ và phải áp dụng kĩ thuật cắt toàn bộ mạc treo trực tràng hoặc dưới u 5cm trong các trường hợp ghi nhận có di căn hạch trước mổ hoặc dạng đại thể cũng như độ biệt hóa khối u tiên lượng xấu.</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Theo NCCN (</a:t>
            </a:r>
            <a:r>
              <a:rPr lang="en-US" sz="1200" b="0" i="0" kern="1200" dirty="0" err="1" smtClean="0">
                <a:solidFill>
                  <a:schemeClr val="tx1"/>
                </a:solidFill>
                <a:effectLst/>
                <a:latin typeface="+mn-lt"/>
                <a:ea typeface="+mn-ea"/>
                <a:cs typeface="+mn-cs"/>
              </a:rPr>
              <a:t>trang</a:t>
            </a:r>
            <a:r>
              <a:rPr lang="en-US" sz="1200" b="0" i="0" kern="1200" dirty="0" smtClean="0">
                <a:solidFill>
                  <a:schemeClr val="tx1"/>
                </a:solidFill>
                <a:effectLst/>
                <a:latin typeface="+mn-lt"/>
                <a:ea typeface="+mn-ea"/>
                <a:cs typeface="+mn-cs"/>
              </a:rPr>
              <a:t> 23/3-2015):</a:t>
            </a:r>
            <a:r>
              <a:rPr lang="en-US" sz="1200" b="0" i="0" kern="1200" baseline="0" dirty="0" smtClean="0">
                <a:solidFill>
                  <a:schemeClr val="tx1"/>
                </a:solidFill>
                <a:effectLst/>
                <a:latin typeface="+mn-lt"/>
                <a:ea typeface="+mn-ea"/>
                <a:cs typeface="+mn-cs"/>
              </a:rPr>
              <a:t> TME: </a:t>
            </a:r>
            <a:r>
              <a:rPr lang="en-US" sz="1200" b="0" i="0" kern="1200" baseline="0" dirty="0" err="1" smtClean="0">
                <a:solidFill>
                  <a:schemeClr val="tx1"/>
                </a:solidFill>
                <a:effectLst/>
                <a:latin typeface="+mn-lt"/>
                <a:ea typeface="+mn-ea"/>
                <a:cs typeface="+mn-cs"/>
              </a:rPr>
              <a:t>cắt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dưới</a:t>
            </a:r>
            <a:r>
              <a:rPr lang="en-US" sz="1200" b="0" i="0" kern="1200" baseline="0" dirty="0" smtClean="0">
                <a:solidFill>
                  <a:schemeClr val="tx1"/>
                </a:solidFill>
                <a:effectLst/>
                <a:latin typeface="+mn-lt"/>
                <a:ea typeface="+mn-ea"/>
                <a:cs typeface="+mn-cs"/>
              </a:rPr>
              <a:t> u 4-5cm </a:t>
            </a:r>
            <a:r>
              <a:rPr lang="en-US" sz="1200" b="0" i="0" kern="1200" baseline="0" dirty="0" err="1" smtClean="0">
                <a:solidFill>
                  <a:schemeClr val="tx1"/>
                </a:solidFill>
                <a:effectLst/>
                <a:latin typeface="+mn-lt"/>
                <a:ea typeface="+mn-ea"/>
                <a:cs typeface="+mn-cs"/>
              </a:rPr>
              <a:t>kèm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bỏ</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toàn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bộ</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treo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trực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tràng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trong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trường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hợp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bờ</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cắt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còn</a:t>
            </a:r>
            <a:r>
              <a:rPr lang="en-US" sz="1200" b="0" i="0" kern="1200" baseline="0" dirty="0" smtClean="0">
                <a:solidFill>
                  <a:schemeClr val="tx1"/>
                </a:solidFill>
                <a:effectLst/>
                <a:latin typeface="+mn-lt"/>
                <a:ea typeface="+mn-ea"/>
                <a:cs typeface="+mn-cs"/>
              </a:rPr>
              <a:t> u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cắt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dưới</a:t>
            </a:r>
            <a:r>
              <a:rPr lang="en-US" sz="1200" b="0" i="0" kern="1200" baseline="0" dirty="0" smtClean="0">
                <a:solidFill>
                  <a:schemeClr val="tx1"/>
                </a:solidFill>
                <a:effectLst/>
                <a:latin typeface="+mn-lt"/>
                <a:ea typeface="+mn-ea"/>
                <a:cs typeface="+mn-cs"/>
              </a:rPr>
              <a:t> u 2cm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cần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được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khẳng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định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bằng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lạnh</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99</a:t>
            </a:fld>
            <a:endParaRPr lang="en-US"/>
          </a:p>
        </p:txBody>
      </p:sp>
    </p:spTree>
    <p:extLst>
      <p:ext uri="{BB962C8B-B14F-4D97-AF65-F5344CB8AC3E}">
        <p14:creationId xmlns:p14="http://schemas.microsoft.com/office/powerpoint/2010/main" val="10301057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100</a:t>
            </a:fld>
            <a:endParaRPr lang="en-US"/>
          </a:p>
        </p:txBody>
      </p:sp>
    </p:spTree>
    <p:extLst>
      <p:ext uri="{BB962C8B-B14F-4D97-AF65-F5344CB8AC3E}">
        <p14:creationId xmlns:p14="http://schemas.microsoft.com/office/powerpoint/2010/main" val="2230899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a:t>
            </a:r>
            <a:r>
              <a:rPr lang="en-US" baseline="0" dirty="0" smtClean="0"/>
              <a:t> </a:t>
            </a:r>
            <a:r>
              <a:rPr lang="en-US" baseline="0" dirty="0" err="1" smtClean="0"/>
              <a:t>sách</a:t>
            </a:r>
            <a:r>
              <a:rPr lang="en-US" baseline="0" dirty="0" smtClean="0"/>
              <a:t> </a:t>
            </a:r>
            <a:r>
              <a:rPr lang="en-US" baseline="0" dirty="0" err="1" smtClean="0"/>
              <a:t>giáo</a:t>
            </a:r>
            <a:r>
              <a:rPr lang="en-US" baseline="0" dirty="0" smtClean="0"/>
              <a:t> </a:t>
            </a:r>
            <a:r>
              <a:rPr lang="en-US" baseline="0" dirty="0" err="1" smtClean="0"/>
              <a:t>khoa</a:t>
            </a:r>
            <a:r>
              <a:rPr lang="en-US" baseline="0" smtClean="0"/>
              <a:t> 2007</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101</a:t>
            </a:fld>
            <a:endParaRPr lang="en-US"/>
          </a:p>
        </p:txBody>
      </p:sp>
    </p:spTree>
    <p:extLst>
      <p:ext uri="{BB962C8B-B14F-4D97-AF65-F5344CB8AC3E}">
        <p14:creationId xmlns:p14="http://schemas.microsoft.com/office/powerpoint/2010/main" val="4169029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49/122 NCCN 3.2015</a:t>
            </a:r>
            <a:endParaRPr lang="en-US" dirty="0" smtClean="0"/>
          </a:p>
          <a:p>
            <a:r>
              <a:rPr lang="en-US" dirty="0" smtClean="0"/>
              <a:t>Theo</a:t>
            </a:r>
            <a:r>
              <a:rPr lang="en-US" baseline="0" dirty="0" smtClean="0"/>
              <a:t> Wikimedia: </a:t>
            </a:r>
            <a:r>
              <a:rPr lang="en-US" baseline="0" dirty="0" err="1" smtClean="0"/>
              <a:t>Phẫu</a:t>
            </a:r>
            <a:r>
              <a:rPr lang="en-US" baseline="0" dirty="0" smtClean="0"/>
              <a:t> </a:t>
            </a:r>
            <a:r>
              <a:rPr lang="en-US" baseline="0" dirty="0" err="1" smtClean="0"/>
              <a:t>thuật</a:t>
            </a:r>
            <a:r>
              <a:rPr lang="en-US" baseline="0" dirty="0" smtClean="0"/>
              <a:t> Miles=</a:t>
            </a:r>
            <a:r>
              <a:rPr lang="en-US" dirty="0" smtClean="0"/>
              <a:t>APR=APER (</a:t>
            </a:r>
            <a:r>
              <a:rPr lang="en-US" dirty="0" err="1" smtClean="0"/>
              <a:t>abdominoperineal</a:t>
            </a:r>
            <a:r>
              <a:rPr lang="en-US" dirty="0" smtClean="0"/>
              <a:t> excision</a:t>
            </a:r>
            <a:r>
              <a:rPr lang="en-US" baseline="0" dirty="0" smtClean="0"/>
              <a:t> resection)</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102</a:t>
            </a:fld>
            <a:endParaRPr lang="en-US"/>
          </a:p>
        </p:txBody>
      </p:sp>
    </p:spTree>
    <p:extLst>
      <p:ext uri="{BB962C8B-B14F-4D97-AF65-F5344CB8AC3E}">
        <p14:creationId xmlns:p14="http://schemas.microsoft.com/office/powerpoint/2010/main" val="874348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Định</a:t>
            </a:r>
            <a:r>
              <a:rPr lang="en-US" baseline="0" dirty="0" smtClean="0"/>
              <a:t> </a:t>
            </a:r>
            <a:r>
              <a:rPr lang="en-US" baseline="0" dirty="0" err="1" smtClean="0"/>
              <a:t>nghĩa</a:t>
            </a:r>
            <a:r>
              <a:rPr lang="en-US" baseline="0" dirty="0" smtClean="0"/>
              <a:t> PNI (</a:t>
            </a:r>
            <a:r>
              <a:rPr lang="en-US" baseline="0" dirty="0" err="1" smtClean="0"/>
              <a:t>perineural</a:t>
            </a:r>
            <a:r>
              <a:rPr lang="en-US" baseline="0" dirty="0" smtClean="0"/>
              <a:t> invasion: </a:t>
            </a:r>
            <a:r>
              <a:rPr lang="en-US" baseline="0" dirty="0" err="1" smtClean="0"/>
              <a:t>xâm</a:t>
            </a:r>
            <a:r>
              <a:rPr lang="en-US" baseline="0" dirty="0" smtClean="0"/>
              <a:t> </a:t>
            </a:r>
            <a:r>
              <a:rPr lang="en-US" baseline="0" dirty="0" err="1" smtClean="0"/>
              <a:t>lấn</a:t>
            </a:r>
            <a:r>
              <a:rPr lang="en-US" baseline="0" dirty="0" smtClean="0"/>
              <a:t> </a:t>
            </a:r>
            <a:r>
              <a:rPr lang="en-US" baseline="0" dirty="0" err="1" smtClean="0"/>
              <a:t>thần</a:t>
            </a:r>
            <a:r>
              <a:rPr lang="en-US" baseline="0" dirty="0" smtClean="0"/>
              <a:t> </a:t>
            </a:r>
            <a:r>
              <a:rPr lang="en-US" baseline="0" dirty="0" err="1" smtClean="0"/>
              <a:t>kinh</a:t>
            </a:r>
            <a:r>
              <a:rPr lang="en-US" baseline="0" dirty="0" smtClean="0"/>
              <a:t>): </a:t>
            </a:r>
            <a:r>
              <a:rPr lang="en-US" baseline="0" dirty="0" err="1" smtClean="0"/>
              <a:t>hiện</a:t>
            </a:r>
            <a:r>
              <a:rPr lang="en-US" baseline="0" dirty="0" smtClean="0"/>
              <a:t> </a:t>
            </a:r>
            <a:r>
              <a:rPr lang="en-US" baseline="0" dirty="0" err="1" smtClean="0"/>
              <a:t>diện</a:t>
            </a:r>
            <a:r>
              <a:rPr lang="en-US" baseline="0" dirty="0" smtClean="0"/>
              <a:t> </a:t>
            </a:r>
            <a:r>
              <a:rPr lang="en-US" baseline="0" dirty="0" err="1" smtClean="0"/>
              <a:t>thì</a:t>
            </a:r>
            <a:r>
              <a:rPr lang="en-US" baseline="0" dirty="0" smtClean="0"/>
              <a:t> </a:t>
            </a:r>
            <a:r>
              <a:rPr lang="en-US" baseline="0" dirty="0" err="1" smtClean="0"/>
              <a:t>tiên</a:t>
            </a:r>
            <a:r>
              <a:rPr lang="en-US" baseline="0" dirty="0" smtClean="0"/>
              <a:t> </a:t>
            </a:r>
            <a:r>
              <a:rPr lang="en-US" baseline="0" dirty="0" err="1" smtClean="0"/>
              <a:t>lượng</a:t>
            </a:r>
            <a:r>
              <a:rPr lang="en-US" baseline="0" dirty="0" smtClean="0"/>
              <a:t> </a:t>
            </a:r>
            <a:r>
              <a:rPr lang="en-US" baseline="0" dirty="0" err="1" smtClean="0"/>
              <a:t>xấu</a:t>
            </a:r>
            <a:r>
              <a:rPr lang="en-US" baseline="0" dirty="0" smtClean="0"/>
              <a:t> </a:t>
            </a:r>
            <a:r>
              <a:rPr lang="en-US" baseline="0" dirty="0" err="1" smtClean="0"/>
              <a:t>hơn</a:t>
            </a:r>
            <a:r>
              <a:rPr lang="en-US" baseline="0" dirty="0" smtClean="0"/>
              <a:t>, </a:t>
            </a:r>
            <a:r>
              <a:rPr lang="en-US" baseline="0" dirty="0" err="1" smtClean="0"/>
              <a:t>ung</a:t>
            </a:r>
            <a:r>
              <a:rPr lang="en-US" baseline="0" dirty="0" smtClean="0"/>
              <a:t> </a:t>
            </a:r>
            <a:r>
              <a:rPr lang="en-US" baseline="0" dirty="0" err="1" smtClean="0"/>
              <a:t>thư</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II </a:t>
            </a:r>
            <a:r>
              <a:rPr lang="en-US" baseline="0" dirty="0" err="1" smtClean="0"/>
              <a:t>nếu</a:t>
            </a:r>
            <a:r>
              <a:rPr lang="en-US" baseline="0" dirty="0" smtClean="0"/>
              <a:t> </a:t>
            </a:r>
            <a:r>
              <a:rPr lang="en-US" baseline="0" dirty="0" err="1" smtClean="0"/>
              <a:t>có</a:t>
            </a:r>
            <a:r>
              <a:rPr lang="en-US" baseline="0" dirty="0" smtClean="0"/>
              <a:t> PNI </a:t>
            </a:r>
            <a:r>
              <a:rPr lang="en-US" baseline="0" dirty="0" err="1" smtClean="0"/>
              <a:t>thì</a:t>
            </a:r>
            <a:r>
              <a:rPr lang="en-US" baseline="0" dirty="0" smtClean="0"/>
              <a:t> </a:t>
            </a:r>
            <a:r>
              <a:rPr lang="en-US" baseline="0" dirty="0" err="1" smtClean="0"/>
              <a:t>tiên</a:t>
            </a:r>
            <a:r>
              <a:rPr lang="en-US" baseline="0" dirty="0" smtClean="0"/>
              <a:t> </a:t>
            </a:r>
            <a:r>
              <a:rPr lang="en-US" baseline="0" dirty="0" err="1" smtClean="0"/>
              <a:t>lượng</a:t>
            </a:r>
            <a:r>
              <a:rPr lang="en-US" baseline="0" dirty="0" smtClean="0"/>
              <a:t> </a:t>
            </a:r>
            <a:r>
              <a:rPr lang="en-US" baseline="0" dirty="0" err="1" smtClean="0"/>
              <a:t>sống</a:t>
            </a:r>
            <a:r>
              <a:rPr lang="en-US" baseline="0" dirty="0" smtClean="0"/>
              <a:t> 5 </a:t>
            </a:r>
            <a:r>
              <a:rPr lang="en-US" baseline="0" dirty="0" err="1" smtClean="0"/>
              <a:t>năm</a:t>
            </a:r>
            <a:r>
              <a:rPr lang="en-US" baseline="0" dirty="0" smtClean="0"/>
              <a:t> </a:t>
            </a:r>
            <a:r>
              <a:rPr lang="en-US" baseline="0" dirty="0" err="1" smtClean="0"/>
              <a:t>xấu</a:t>
            </a:r>
            <a:r>
              <a:rPr lang="en-US" baseline="0" dirty="0" smtClean="0"/>
              <a:t> </a:t>
            </a:r>
            <a:r>
              <a:rPr lang="en-US" baseline="0" dirty="0" err="1" smtClean="0"/>
              <a:t>hơn</a:t>
            </a:r>
            <a:r>
              <a:rPr lang="en-US" baseline="0" dirty="0" smtClean="0"/>
              <a:t> </a:t>
            </a:r>
            <a:r>
              <a:rPr lang="en-US" baseline="0" dirty="0" err="1" smtClean="0"/>
              <a:t>người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với</a:t>
            </a:r>
            <a:r>
              <a:rPr lang="en-US" baseline="0" dirty="0" smtClean="0"/>
              <a:t> </a:t>
            </a:r>
            <a:r>
              <a:rPr lang="en-US" baseline="0" dirty="0" err="1" smtClean="0"/>
              <a:t>tỉ</a:t>
            </a:r>
            <a:r>
              <a:rPr lang="en-US" baseline="0" dirty="0" smtClean="0"/>
              <a:t> </a:t>
            </a:r>
            <a:r>
              <a:rPr lang="en-US" baseline="0" dirty="0" err="1" smtClean="0"/>
              <a:t>lệ</a:t>
            </a:r>
            <a:r>
              <a:rPr lang="en-US" baseline="0" dirty="0" smtClean="0"/>
              <a:t> </a:t>
            </a:r>
            <a:r>
              <a:rPr lang="en-US" baseline="0" dirty="0" err="1" smtClean="0"/>
              <a:t>là</a:t>
            </a:r>
            <a:r>
              <a:rPr lang="en-US" baseline="0" dirty="0" smtClean="0"/>
              <a:t> 29% so </a:t>
            </a:r>
            <a:r>
              <a:rPr lang="en-US" baseline="0" dirty="0" err="1" smtClean="0"/>
              <a:t>với</a:t>
            </a:r>
            <a:r>
              <a:rPr lang="en-US" baseline="0" dirty="0" smtClean="0"/>
              <a:t> 82%, (slide 19-NCCN 3.2015)</a:t>
            </a:r>
            <a:endParaRPr lang="en-US" dirty="0" smtClean="0"/>
          </a:p>
          <a:p>
            <a:r>
              <a:rPr lang="en-US" dirty="0" smtClean="0"/>
              <a:t>Slide 23 NCCN 3.2015</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104</a:t>
            </a:fld>
            <a:endParaRPr lang="en-US"/>
          </a:p>
        </p:txBody>
      </p:sp>
    </p:spTree>
    <p:extLst>
      <p:ext uri="{BB962C8B-B14F-4D97-AF65-F5344CB8AC3E}">
        <p14:creationId xmlns:p14="http://schemas.microsoft.com/office/powerpoint/2010/main" val="894528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 loại phẫu thuật này có thể được sử dụng để cắt bỏ các polyp hoặc ung thư bề mặt. Chúng được thực hiện với các dụng cụ luồn qua hậu môn (thường sử dụng nội soi đại tràng), mà không tạo ra vết mổ do phẫu thuật trên da bụng.</a:t>
            </a:r>
            <a:r>
              <a:rPr lang="vi-VN" dirty="0" smtClean="0"/>
              <a:t/>
            </a:r>
            <a:br>
              <a:rPr lang="vi-VN" dirty="0" smtClean="0"/>
            </a:br>
            <a:r>
              <a:rPr lang="vi-VN" dirty="0" smtClean="0"/>
              <a:t/>
            </a:r>
            <a:br>
              <a:rPr lang="vi-VN" dirty="0" smtClean="0"/>
            </a:br>
            <a:r>
              <a:rPr lang="vi-VN" sz="1200" b="0" i="0" kern="1200" dirty="0" smtClean="0">
                <a:solidFill>
                  <a:schemeClr val="tx1"/>
                </a:solidFill>
                <a:effectLst/>
                <a:latin typeface="+mn-lt"/>
                <a:ea typeface="+mn-ea"/>
                <a:cs typeface="+mn-cs"/>
              </a:rPr>
              <a:t>Đối với phẫu thuật cắt polyp, ung thư bị loại bỏ như một phần của các polyp, bằng cách cắt ở cuống của polyp (tương tự với gốc cây nấm). Cắt bỏ tại chỗ loại bỏ ung thư bề mặt và một phần nhỏ các mô lân cận</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105</a:t>
            </a:fld>
            <a:endParaRPr lang="en-US"/>
          </a:p>
        </p:txBody>
      </p:sp>
    </p:spTree>
    <p:extLst>
      <p:ext uri="{BB962C8B-B14F-4D97-AF65-F5344CB8AC3E}">
        <p14:creationId xmlns:p14="http://schemas.microsoft.com/office/powerpoint/2010/main" val="158904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Như với phẫu thuật cắt polyp và cắt bỏ tại chỗ, cắt bỏ khối u qua đường hậu môn được thực hiện với các dụng cụ đưa qua hậu môn, mà không tạo chỗ mở trong da bụng. Phẫu thuật này cắt qua tất cả các lớp của trực tràng để loại bỏ ung thư cũng như một số mô bình thường xung quanh trực tràng, và sau đó đóng các lỗ mở trên thành trực tràng. Thủ tục này có thể được sử dụng để cắt bỏ một số ung thư trực tràng giai đoạn T1 N0 M0 tương đối nhỏ và không quá xa hậu môn. Nó thường được thực hiện với gây tê tại chỗ - bệnh</a:t>
            </a:r>
            <a:r>
              <a:rPr lang="vi-VN" sz="1200" b="0" i="0" kern="1200" baseline="0" dirty="0" smtClean="0">
                <a:solidFill>
                  <a:schemeClr val="tx1"/>
                </a:solidFill>
                <a:effectLst/>
                <a:latin typeface="+mn-lt"/>
                <a:ea typeface="+mn-ea"/>
                <a:cs typeface="+mn-cs"/>
              </a:rPr>
              <a:t> nhân</a:t>
            </a:r>
            <a:r>
              <a:rPr lang="vi-VN" sz="1200" b="0" i="0" kern="1200" dirty="0" smtClean="0">
                <a:solidFill>
                  <a:schemeClr val="tx1"/>
                </a:solidFill>
                <a:effectLst/>
                <a:latin typeface="+mn-lt"/>
                <a:ea typeface="+mn-ea"/>
                <a:cs typeface="+mn-cs"/>
              </a:rPr>
              <a:t> sẽ không ngủ trong khi phẫu thuật.</a:t>
            </a:r>
            <a:r>
              <a:rPr lang="vi-VN" dirty="0" smtClean="0"/>
              <a:t/>
            </a:r>
            <a:br>
              <a:rPr lang="vi-VN" dirty="0" smtClean="0"/>
            </a:br>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106</a:t>
            </a:fld>
            <a:endParaRPr lang="en-US"/>
          </a:p>
        </p:txBody>
      </p:sp>
    </p:spTree>
    <p:extLst>
      <p:ext uri="{BB962C8B-B14F-4D97-AF65-F5344CB8AC3E}">
        <p14:creationId xmlns:p14="http://schemas.microsoft.com/office/powerpoint/2010/main" val="747607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http://emedicine.medscape.com/article/1893573-overview</a:t>
            </a:r>
          </a:p>
          <a:p>
            <a:r>
              <a:rPr lang="vi-VN" sz="1200" b="0" i="0" kern="1200" dirty="0" smtClean="0">
                <a:solidFill>
                  <a:schemeClr val="tx1"/>
                </a:solidFill>
                <a:effectLst/>
                <a:latin typeface="+mn-lt"/>
                <a:ea typeface="+mn-ea"/>
                <a:cs typeface="+mn-cs"/>
              </a:rPr>
              <a:t>hẫu thuật này đôi khi có thể được sử dụng cho ung thư trực tràng sớm giai đoạn T1 N0 M0 ở vị trí xa hậu môn hơn so với tầm với của phẫu thuật cắt bỏ cục bộ qua đường hậu môn (xem ở trên). Một kính lúp với thiết kế đặc biệt được đưa qua hậu môn và vào trực tràng, cho phép các bác sĩ phẫu thuật thực hiện phẫu thuật với độ chính xác cao. Phẫu thuật này chỉ được thực hiện tại các trung tâm nhất định, vì nó đòi hỏi thiết bị đặc biệt và bác sĩ phẫu thuật được đào tạo và có kinh nghiệm đặc biệt.</a:t>
            </a:r>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107</a:t>
            </a:fld>
            <a:endParaRPr lang="en-US"/>
          </a:p>
        </p:txBody>
      </p:sp>
    </p:spTree>
    <p:extLst>
      <p:ext uri="{BB962C8B-B14F-4D97-AF65-F5344CB8AC3E}">
        <p14:creationId xmlns:p14="http://schemas.microsoft.com/office/powerpoint/2010/main" val="2783008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NGUỒN:</a:t>
            </a:r>
            <a:r>
              <a:rPr lang="en-US" baseline="0" dirty="0" smtClean="0"/>
              <a:t> </a:t>
            </a:r>
            <a:r>
              <a:rPr lang="en-US" sz="1200" b="0" i="0" kern="1200" dirty="0" smtClean="0">
                <a:solidFill>
                  <a:schemeClr val="tx1"/>
                </a:solidFill>
                <a:effectLst/>
                <a:latin typeface="+mn-lt"/>
                <a:ea typeface="+mn-ea"/>
                <a:cs typeface="+mn-cs"/>
              </a:rPr>
              <a:t>ACS surgery principles and practice 6th</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109</a:t>
            </a:fld>
            <a:endParaRPr lang="en-US"/>
          </a:p>
        </p:txBody>
      </p:sp>
    </p:spTree>
    <p:extLst>
      <p:ext uri="{BB962C8B-B14F-4D97-AF65-F5344CB8AC3E}">
        <p14:creationId xmlns:p14="http://schemas.microsoft.com/office/powerpoint/2010/main" val="362294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a:t>
            </a:fld>
            <a:endParaRPr lang="en-US"/>
          </a:p>
        </p:txBody>
      </p:sp>
    </p:spTree>
    <p:extLst>
      <p:ext uri="{BB962C8B-B14F-4D97-AF65-F5344CB8AC3E}">
        <p14:creationId xmlns:p14="http://schemas.microsoft.com/office/powerpoint/2010/main" val="32267333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Cắt</a:t>
            </a:r>
            <a:r>
              <a:rPr lang="en-US" dirty="0" smtClean="0"/>
              <a:t> </a:t>
            </a:r>
            <a:r>
              <a:rPr lang="en-US" dirty="0" err="1" smtClean="0"/>
              <a:t>một</a:t>
            </a:r>
            <a:r>
              <a:rPr lang="en-US" baseline="0" dirty="0" smtClean="0"/>
              <a:t> </a:t>
            </a:r>
            <a:r>
              <a:rPr lang="en-US" baseline="0" dirty="0" err="1" smtClean="0"/>
              <a:t>đoạn</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chứa</a:t>
            </a:r>
            <a:r>
              <a:rPr lang="en-US" baseline="0" dirty="0" smtClean="0"/>
              <a:t> u</a:t>
            </a:r>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110</a:t>
            </a:fld>
            <a:endParaRPr lang="en-US"/>
          </a:p>
        </p:txBody>
      </p:sp>
    </p:spTree>
    <p:extLst>
      <p:ext uri="{BB962C8B-B14F-4D97-AF65-F5344CB8AC3E}">
        <p14:creationId xmlns:p14="http://schemas.microsoft.com/office/powerpoint/2010/main" val="4114879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err="1" smtClean="0"/>
              <a:t>Phẫu</a:t>
            </a:r>
            <a:r>
              <a:rPr lang="en-US" sz="2000" dirty="0" smtClean="0"/>
              <a:t> </a:t>
            </a:r>
            <a:r>
              <a:rPr lang="en-US" sz="2000" dirty="0" err="1" smtClean="0"/>
              <a:t>thuật</a:t>
            </a:r>
            <a:r>
              <a:rPr lang="en-US" sz="2000" dirty="0" smtClean="0"/>
              <a:t> </a:t>
            </a:r>
            <a:r>
              <a:rPr lang="en-US" sz="2000" dirty="0" err="1" smtClean="0"/>
              <a:t>cắt</a:t>
            </a:r>
            <a:r>
              <a:rPr lang="en-US" sz="2000" dirty="0" smtClean="0"/>
              <a:t> </a:t>
            </a:r>
            <a:r>
              <a:rPr lang="en-US" sz="2000" dirty="0" err="1" smtClean="0"/>
              <a:t>bỏ</a:t>
            </a:r>
            <a:r>
              <a:rPr lang="en-US" sz="2000" dirty="0" smtClean="0"/>
              <a:t> </a:t>
            </a:r>
            <a:r>
              <a:rPr lang="en-US" sz="2000" dirty="0" err="1" smtClean="0"/>
              <a:t>trực</a:t>
            </a:r>
            <a:r>
              <a:rPr lang="en-US" sz="2000" dirty="0" smtClean="0"/>
              <a:t> </a:t>
            </a:r>
            <a:r>
              <a:rPr lang="en-US" sz="2000" dirty="0" err="1" smtClean="0"/>
              <a:t>tràng</a:t>
            </a:r>
            <a:r>
              <a:rPr lang="en-US" sz="2000" dirty="0" smtClean="0"/>
              <a:t> </a:t>
            </a:r>
            <a:r>
              <a:rPr lang="en-US" sz="2000" dirty="0" err="1" smtClean="0"/>
              <a:t>đường</a:t>
            </a:r>
            <a:r>
              <a:rPr lang="en-US" sz="2000" dirty="0" smtClean="0"/>
              <a:t> </a:t>
            </a:r>
            <a:r>
              <a:rPr lang="en-US" sz="2000" dirty="0" err="1" smtClean="0"/>
              <a:t>bụng</a:t>
            </a:r>
            <a:r>
              <a:rPr lang="en-US" sz="2000" dirty="0" smtClean="0"/>
              <a:t> </a:t>
            </a:r>
            <a:r>
              <a:rPr lang="en-US" sz="2000" dirty="0" err="1" smtClean="0"/>
              <a:t>đáy</a:t>
            </a:r>
            <a:r>
              <a:rPr lang="en-US" sz="2000" dirty="0" smtClean="0"/>
              <a:t> </a:t>
            </a:r>
            <a:r>
              <a:rPr lang="en-US" sz="2000" dirty="0" err="1" smtClean="0"/>
              <a:t>chậu</a:t>
            </a:r>
            <a:r>
              <a:rPr lang="en-US" sz="2000" dirty="0" smtClean="0"/>
              <a:t> ( </a:t>
            </a:r>
            <a:r>
              <a:rPr lang="en-US" sz="2000" dirty="0" err="1" smtClean="0"/>
              <a:t>Abdominoperineal</a:t>
            </a:r>
            <a:r>
              <a:rPr lang="en-US" sz="2000" dirty="0" smtClean="0"/>
              <a:t> resection – APR )</a:t>
            </a:r>
            <a:r>
              <a:rPr lang="en-US" sz="2000" dirty="0" smtClean="0">
                <a:sym typeface="Wingdings" pitchFamily="2" charset="2"/>
              </a:rPr>
              <a:t></a:t>
            </a:r>
            <a:r>
              <a:rPr lang="en-US" sz="2000" dirty="0" err="1" smtClean="0">
                <a:sym typeface="Wingdings" pitchFamily="2" charset="2"/>
              </a:rPr>
              <a:t>Phẫu</a:t>
            </a:r>
            <a:r>
              <a:rPr lang="en-US" sz="2000" dirty="0" smtClean="0">
                <a:sym typeface="Wingdings" pitchFamily="2" charset="2"/>
              </a:rPr>
              <a:t> </a:t>
            </a:r>
            <a:r>
              <a:rPr lang="en-US" sz="2000" dirty="0" err="1" smtClean="0">
                <a:sym typeface="Wingdings" pitchFamily="2" charset="2"/>
              </a:rPr>
              <a:t>thuật</a:t>
            </a:r>
            <a:r>
              <a:rPr lang="en-US" sz="2000" dirty="0" smtClean="0">
                <a:sym typeface="Wingdings" pitchFamily="2" charset="2"/>
              </a:rPr>
              <a:t> Miles</a:t>
            </a:r>
          </a:p>
          <a:p>
            <a:pPr marL="0" indent="0">
              <a:buNone/>
            </a:pPr>
            <a:r>
              <a:rPr lang="en-US" sz="3000" b="1" u="sng" dirty="0" err="1" smtClean="0">
                <a:latin typeface="Arial" panose="020B0604020202020204" pitchFamily="34" charset="0"/>
                <a:cs typeface="Arial" panose="020B0604020202020204" pitchFamily="34" charset="0"/>
              </a:rPr>
              <a:t>Ưu</a:t>
            </a:r>
            <a:r>
              <a:rPr lang="en-US" sz="3000" b="1" u="sng" dirty="0" smtClean="0">
                <a:latin typeface="Arial" panose="020B0604020202020204" pitchFamily="34" charset="0"/>
                <a:cs typeface="Arial" panose="020B0604020202020204" pitchFamily="34" charset="0"/>
              </a:rPr>
              <a:t> </a:t>
            </a:r>
            <a:r>
              <a:rPr lang="en-US" sz="3000" b="1" u="sng" dirty="0" err="1" smtClean="0">
                <a:latin typeface="Arial" panose="020B0604020202020204" pitchFamily="34" charset="0"/>
                <a:cs typeface="Arial" panose="020B0604020202020204" pitchFamily="34" charset="0"/>
              </a:rPr>
              <a:t>điểm</a:t>
            </a:r>
            <a:r>
              <a:rPr lang="en-US" sz="3000" b="1" dirty="0" smtClean="0">
                <a:latin typeface="Arial" panose="020B0604020202020204" pitchFamily="34" charset="0"/>
                <a:cs typeface="Arial" panose="020B0604020202020204" pitchFamily="34" charset="0"/>
              </a:rPr>
              <a:t>: </a:t>
            </a:r>
            <a:endParaRPr lang="en-US" sz="3000" dirty="0" smtClean="0">
              <a:latin typeface="Arial" panose="020B0604020202020204" pitchFamily="34" charset="0"/>
              <a:cs typeface="Arial" panose="020B0604020202020204" pitchFamily="34" charset="0"/>
            </a:endParaRPr>
          </a:p>
          <a:p>
            <a:pPr lvl="1"/>
            <a:r>
              <a:rPr lang="en-US" sz="2600" dirty="0" smtClean="0"/>
              <a:t> </a:t>
            </a:r>
            <a:r>
              <a:rPr lang="en-US" sz="2600" dirty="0" err="1" smtClean="0"/>
              <a:t>Cắt</a:t>
            </a:r>
            <a:r>
              <a:rPr lang="en-US" sz="2600" dirty="0" smtClean="0"/>
              <a:t> </a:t>
            </a:r>
            <a:r>
              <a:rPr lang="en-US" sz="2600" dirty="0" err="1" smtClean="0"/>
              <a:t>bỏ</a:t>
            </a:r>
            <a:r>
              <a:rPr lang="en-US" sz="2600" dirty="0" smtClean="0"/>
              <a:t> </a:t>
            </a:r>
            <a:r>
              <a:rPr lang="en-US" sz="2600" dirty="0" err="1" smtClean="0"/>
              <a:t>rộng</a:t>
            </a:r>
            <a:r>
              <a:rPr lang="en-US" sz="2600" dirty="0" smtClean="0"/>
              <a:t> </a:t>
            </a:r>
            <a:r>
              <a:rPr lang="en-US" sz="2600" dirty="0" err="1" smtClean="0"/>
              <a:t>rãi</a:t>
            </a:r>
            <a:r>
              <a:rPr lang="en-US" sz="2600" dirty="0" smtClean="0"/>
              <a:t> </a:t>
            </a:r>
            <a:r>
              <a:rPr lang="en-US" sz="2600" dirty="0" err="1" smtClean="0"/>
              <a:t>khối</a:t>
            </a:r>
            <a:r>
              <a:rPr lang="en-US" sz="2600" dirty="0" smtClean="0"/>
              <a:t> u + </a:t>
            </a:r>
            <a:r>
              <a:rPr lang="en-US" sz="2600" dirty="0" err="1" smtClean="0"/>
              <a:t>hạch</a:t>
            </a:r>
            <a:r>
              <a:rPr lang="en-US" sz="2600" dirty="0" smtClean="0"/>
              <a:t> </a:t>
            </a:r>
            <a:r>
              <a:rPr lang="en-US" sz="2600" dirty="0" err="1" smtClean="0"/>
              <a:t>vùng</a:t>
            </a:r>
            <a:r>
              <a:rPr lang="en-US" sz="2600" dirty="0" smtClean="0"/>
              <a:t>.</a:t>
            </a:r>
          </a:p>
          <a:p>
            <a:pPr lvl="1"/>
            <a:r>
              <a:rPr lang="en-US" sz="2600" dirty="0" smtClean="0"/>
              <a:t> </a:t>
            </a:r>
            <a:r>
              <a:rPr lang="en-US" sz="2600" dirty="0" err="1" smtClean="0"/>
              <a:t>Cắt</a:t>
            </a:r>
            <a:r>
              <a:rPr lang="en-US" sz="2600" dirty="0" smtClean="0"/>
              <a:t> </a:t>
            </a:r>
            <a:r>
              <a:rPr lang="en-US" sz="2600" dirty="0" err="1" smtClean="0"/>
              <a:t>bỏ</a:t>
            </a:r>
            <a:r>
              <a:rPr lang="en-US" sz="2600" dirty="0" smtClean="0"/>
              <a:t> </a:t>
            </a:r>
            <a:r>
              <a:rPr lang="en-US" sz="2600" dirty="0" err="1" smtClean="0"/>
              <a:t>cơ</a:t>
            </a:r>
            <a:r>
              <a:rPr lang="en-US" sz="2600" dirty="0" smtClean="0"/>
              <a:t> </a:t>
            </a:r>
            <a:r>
              <a:rPr lang="en-US" sz="2600" dirty="0" err="1" smtClean="0"/>
              <a:t>quan</a:t>
            </a:r>
            <a:r>
              <a:rPr lang="en-US" sz="2600" dirty="0" smtClean="0"/>
              <a:t> </a:t>
            </a:r>
            <a:r>
              <a:rPr lang="en-US" sz="2600" dirty="0" err="1" smtClean="0"/>
              <a:t>xâm</a:t>
            </a:r>
            <a:r>
              <a:rPr lang="en-US" sz="2600" dirty="0" smtClean="0"/>
              <a:t> </a:t>
            </a:r>
            <a:r>
              <a:rPr lang="en-US" sz="2600" dirty="0" err="1" smtClean="0"/>
              <a:t>lấn</a:t>
            </a:r>
            <a:r>
              <a:rPr lang="en-US" sz="2600" dirty="0" smtClean="0"/>
              <a:t> </a:t>
            </a:r>
            <a:r>
              <a:rPr lang="en-US" sz="2600" dirty="0" err="1" smtClean="0"/>
              <a:t>vùng</a:t>
            </a:r>
            <a:r>
              <a:rPr lang="en-US" sz="2600" dirty="0" smtClean="0"/>
              <a:t> </a:t>
            </a:r>
            <a:r>
              <a:rPr lang="en-US" sz="2600" dirty="0" err="1" smtClean="0"/>
              <a:t>chậu</a:t>
            </a:r>
            <a:r>
              <a:rPr lang="en-US" sz="2600" dirty="0" smtClean="0"/>
              <a:t> (</a:t>
            </a:r>
            <a:r>
              <a:rPr lang="en-US" sz="2600" dirty="0" err="1" smtClean="0"/>
              <a:t>đoạn</a:t>
            </a:r>
            <a:r>
              <a:rPr lang="en-US" sz="2600" dirty="0" smtClean="0"/>
              <a:t> </a:t>
            </a:r>
            <a:r>
              <a:rPr lang="en-US" sz="2600" dirty="0" err="1" smtClean="0"/>
              <a:t>chậu</a:t>
            </a:r>
            <a:r>
              <a:rPr lang="en-US" sz="2600" dirty="0" smtClean="0"/>
              <a:t> </a:t>
            </a:r>
            <a:r>
              <a:rPr lang="en-US" sz="2600" dirty="0" err="1" smtClean="0"/>
              <a:t>sau</a:t>
            </a:r>
            <a:r>
              <a:rPr lang="en-US" sz="2600" dirty="0" smtClean="0"/>
              <a:t> hay </a:t>
            </a:r>
            <a:r>
              <a:rPr lang="en-US" sz="2600" dirty="0" err="1" smtClean="0"/>
              <a:t>đoạn</a:t>
            </a:r>
            <a:r>
              <a:rPr lang="en-US" sz="2600" dirty="0" smtClean="0"/>
              <a:t> </a:t>
            </a:r>
            <a:r>
              <a:rPr lang="en-US" sz="2600" dirty="0" err="1" smtClean="0"/>
              <a:t>chậu</a:t>
            </a:r>
            <a:r>
              <a:rPr lang="en-US" sz="2600" dirty="0" smtClean="0"/>
              <a:t> </a:t>
            </a:r>
            <a:r>
              <a:rPr lang="en-US" sz="2600" dirty="0" err="1" smtClean="0"/>
              <a:t>toàn</a:t>
            </a:r>
            <a:r>
              <a:rPr lang="en-US" sz="2600" dirty="0" smtClean="0"/>
              <a:t> </a:t>
            </a:r>
            <a:r>
              <a:rPr lang="en-US" sz="2600" dirty="0" err="1" smtClean="0"/>
              <a:t>phần</a:t>
            </a:r>
            <a:r>
              <a:rPr lang="en-US" sz="2600" dirty="0" smtClean="0"/>
              <a:t>).</a:t>
            </a:r>
            <a:endParaRPr lang="en-US" sz="2000" dirty="0" smtClean="0"/>
          </a:p>
          <a:p>
            <a:pPr marL="0" indent="0">
              <a:buFont typeface="Wingdings 3" charset="2"/>
              <a:buNone/>
            </a:pPr>
            <a:r>
              <a:rPr lang="en-US" sz="1400" b="1" u="sng" dirty="0" err="1" smtClean="0">
                <a:latin typeface="Arial" panose="020B0604020202020204" pitchFamily="34" charset="0"/>
                <a:cs typeface="Arial" panose="020B0604020202020204" pitchFamily="34" charset="0"/>
              </a:rPr>
              <a:t>Khuyết</a:t>
            </a:r>
            <a:r>
              <a:rPr lang="en-US" sz="1400" b="1" u="sng" dirty="0" smtClean="0">
                <a:latin typeface="Arial" panose="020B0604020202020204" pitchFamily="34" charset="0"/>
                <a:cs typeface="Arial" panose="020B0604020202020204" pitchFamily="34" charset="0"/>
              </a:rPr>
              <a:t> </a:t>
            </a:r>
            <a:r>
              <a:rPr lang="en-US" sz="1400" b="1" u="sng" dirty="0" err="1" smtClean="0">
                <a:latin typeface="Arial" panose="020B0604020202020204" pitchFamily="34" charset="0"/>
                <a:cs typeface="Arial" panose="020B0604020202020204" pitchFamily="34" charset="0"/>
              </a:rPr>
              <a:t>điểm</a:t>
            </a:r>
            <a:r>
              <a:rPr lang="en-US" sz="1400" b="1" dirty="0" smtClean="0">
                <a:latin typeface="Arial" panose="020B0604020202020204" pitchFamily="34" charset="0"/>
                <a:cs typeface="Arial" panose="020B0604020202020204" pitchFamily="34" charset="0"/>
              </a:rPr>
              <a:t>: </a:t>
            </a:r>
            <a:endParaRPr lang="en-US" sz="1400" dirty="0" smtClean="0">
              <a:latin typeface="Arial" panose="020B0604020202020204" pitchFamily="34" charset="0"/>
              <a:cs typeface="Arial" panose="020B0604020202020204" pitchFamily="34" charset="0"/>
            </a:endParaRPr>
          </a:p>
          <a:p>
            <a:r>
              <a:rPr lang="en-US" sz="1200" dirty="0" smtClean="0"/>
              <a:t> </a:t>
            </a:r>
            <a:r>
              <a:rPr lang="en-US" sz="1200" dirty="0" err="1" smtClean="0"/>
              <a:t>Phẫu</a:t>
            </a:r>
            <a:r>
              <a:rPr lang="en-US" sz="1200" dirty="0" smtClean="0"/>
              <a:t> </a:t>
            </a:r>
            <a:r>
              <a:rPr lang="en-US" sz="1200" dirty="0" err="1" smtClean="0"/>
              <a:t>thuật</a:t>
            </a:r>
            <a:r>
              <a:rPr lang="en-US" sz="1200" dirty="0" smtClean="0"/>
              <a:t> </a:t>
            </a:r>
            <a:r>
              <a:rPr lang="en-US" sz="1200" dirty="0" err="1" smtClean="0"/>
              <a:t>nặng</a:t>
            </a:r>
            <a:r>
              <a:rPr lang="en-US" sz="1200" dirty="0" smtClean="0"/>
              <a:t> </a:t>
            </a:r>
            <a:r>
              <a:rPr lang="en-US" sz="1200" dirty="0" err="1" smtClean="0"/>
              <a:t>nhiều</a:t>
            </a:r>
            <a:r>
              <a:rPr lang="en-US" sz="1200" dirty="0" smtClean="0"/>
              <a:t> tai </a:t>
            </a:r>
            <a:r>
              <a:rPr lang="en-US" sz="1200" dirty="0" err="1" smtClean="0"/>
              <a:t>biến</a:t>
            </a:r>
            <a:r>
              <a:rPr lang="en-US" sz="1200" dirty="0" smtClean="0"/>
              <a:t> </a:t>
            </a:r>
            <a:r>
              <a:rPr lang="en-US" sz="1200" dirty="0" err="1" smtClean="0"/>
              <a:t>và</a:t>
            </a:r>
            <a:r>
              <a:rPr lang="en-US" sz="1200" dirty="0" smtClean="0"/>
              <a:t> </a:t>
            </a:r>
            <a:r>
              <a:rPr lang="en-US" sz="1200" dirty="0" err="1" smtClean="0"/>
              <a:t>biến</a:t>
            </a:r>
            <a:r>
              <a:rPr lang="en-US" sz="1200" dirty="0" smtClean="0"/>
              <a:t> </a:t>
            </a:r>
            <a:r>
              <a:rPr lang="en-US" sz="1200" dirty="0" err="1" smtClean="0"/>
              <a:t>chứng</a:t>
            </a:r>
            <a:r>
              <a:rPr lang="en-US" sz="1200" dirty="0" smtClean="0"/>
              <a:t>.</a:t>
            </a:r>
          </a:p>
          <a:p>
            <a:r>
              <a:rPr lang="en-US" sz="1200" dirty="0" smtClean="0"/>
              <a:t>Tai </a:t>
            </a:r>
            <a:r>
              <a:rPr lang="en-US" sz="1200" dirty="0" err="1" smtClean="0"/>
              <a:t>biến</a:t>
            </a:r>
            <a:r>
              <a:rPr lang="en-US" sz="1200" dirty="0" smtClean="0"/>
              <a:t> </a:t>
            </a:r>
            <a:r>
              <a:rPr lang="en-US" sz="1200" dirty="0" err="1" smtClean="0"/>
              <a:t>chảy</a:t>
            </a:r>
            <a:r>
              <a:rPr lang="en-US" sz="1200" dirty="0" smtClean="0"/>
              <a:t> </a:t>
            </a:r>
            <a:r>
              <a:rPr lang="en-US" sz="1200" dirty="0" err="1" smtClean="0"/>
              <a:t>máu</a:t>
            </a:r>
            <a:r>
              <a:rPr lang="en-US" sz="1200" dirty="0" smtClean="0"/>
              <a:t> </a:t>
            </a:r>
            <a:r>
              <a:rPr lang="en-US" sz="1200" dirty="0" err="1" smtClean="0"/>
              <a:t>trước</a:t>
            </a:r>
            <a:r>
              <a:rPr lang="en-US" sz="1200" dirty="0" smtClean="0"/>
              <a:t> </a:t>
            </a:r>
            <a:r>
              <a:rPr lang="en-US" sz="1200" dirty="0" err="1" smtClean="0"/>
              <a:t>xương</a:t>
            </a:r>
            <a:r>
              <a:rPr lang="en-US" sz="1200" dirty="0" smtClean="0"/>
              <a:t> </a:t>
            </a:r>
            <a:r>
              <a:rPr lang="en-US" sz="1200" dirty="0" err="1" smtClean="0"/>
              <a:t>cùng</a:t>
            </a:r>
            <a:r>
              <a:rPr lang="en-US" sz="1200" dirty="0" smtClean="0"/>
              <a:t>.</a:t>
            </a:r>
          </a:p>
          <a:p>
            <a:r>
              <a:rPr lang="en-US" sz="1200" dirty="0" err="1" smtClean="0"/>
              <a:t>Nhiễm</a:t>
            </a:r>
            <a:r>
              <a:rPr lang="en-US" sz="1200" dirty="0" smtClean="0"/>
              <a:t> </a:t>
            </a:r>
            <a:r>
              <a:rPr lang="en-US" sz="1200" dirty="0" err="1" smtClean="0"/>
              <a:t>trùng</a:t>
            </a:r>
            <a:r>
              <a:rPr lang="en-US" sz="1200" dirty="0" smtClean="0"/>
              <a:t> </a:t>
            </a:r>
            <a:r>
              <a:rPr lang="en-US" sz="1200" dirty="0" err="1" smtClean="0"/>
              <a:t>vết</a:t>
            </a:r>
            <a:r>
              <a:rPr lang="en-US" sz="1200" dirty="0" smtClean="0"/>
              <a:t> </a:t>
            </a:r>
            <a:r>
              <a:rPr lang="en-US" sz="1200" dirty="0" err="1" smtClean="0"/>
              <a:t>mổ</a:t>
            </a:r>
            <a:r>
              <a:rPr lang="en-US" sz="1200" dirty="0" smtClean="0"/>
              <a:t> </a:t>
            </a:r>
            <a:r>
              <a:rPr lang="en-US" sz="1200" dirty="0" err="1" smtClean="0"/>
              <a:t>tầng</a:t>
            </a:r>
            <a:r>
              <a:rPr lang="en-US" sz="1200" dirty="0" smtClean="0"/>
              <a:t> </a:t>
            </a:r>
            <a:r>
              <a:rPr lang="en-US" sz="1200" dirty="0" err="1" smtClean="0"/>
              <a:t>sinh</a:t>
            </a:r>
            <a:r>
              <a:rPr lang="en-US" sz="1200" dirty="0" smtClean="0"/>
              <a:t> </a:t>
            </a:r>
            <a:r>
              <a:rPr lang="en-US" sz="1200" dirty="0" err="1" smtClean="0"/>
              <a:t>môn</a:t>
            </a:r>
            <a:r>
              <a:rPr lang="en-US" sz="1200" dirty="0" smtClean="0"/>
              <a:t>.</a:t>
            </a:r>
          </a:p>
          <a:p>
            <a:r>
              <a:rPr lang="en-US" sz="1200" dirty="0" err="1" smtClean="0"/>
              <a:t>Mang</a:t>
            </a:r>
            <a:r>
              <a:rPr lang="en-US" sz="1200" dirty="0" smtClean="0"/>
              <a:t> HMNT </a:t>
            </a:r>
            <a:r>
              <a:rPr lang="en-US" sz="1200" dirty="0" err="1" smtClean="0"/>
              <a:t>suốt</a:t>
            </a:r>
            <a:r>
              <a:rPr lang="en-US" sz="1200" dirty="0" smtClean="0"/>
              <a:t> </a:t>
            </a:r>
            <a:r>
              <a:rPr lang="en-US" sz="1200" dirty="0" err="1" smtClean="0"/>
              <a:t>đời</a:t>
            </a:r>
            <a:r>
              <a:rPr lang="en-US" sz="1200" dirty="0" smtClean="0"/>
              <a:t>.</a:t>
            </a:r>
            <a:endParaRPr lang="en-US" sz="1200" b="1" dirty="0" smtClean="0"/>
          </a:p>
          <a:p>
            <a:pPr marL="0" indent="0">
              <a:buFont typeface="Wingdings 3" charset="2"/>
              <a:buNone/>
            </a:pP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111</a:t>
            </a:fld>
            <a:endParaRPr lang="en-US"/>
          </a:p>
        </p:txBody>
      </p:sp>
    </p:spTree>
    <p:extLst>
      <p:ext uri="{BB962C8B-B14F-4D97-AF65-F5344CB8AC3E}">
        <p14:creationId xmlns:p14="http://schemas.microsoft.com/office/powerpoint/2010/main" val="35790681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-Ê-kíp ngả bụng: sau khi di động đại tràng xuống từ đại tràng xích-ma lên tới đại tràng góc lách, tìm và thắt động mạch mạc treo tràng dưới. Mạc treo đại tràng xích-ma được cắt từ trên xuống dưới. Khi tới giới hạn giữa đại tràng xích-ma và trực tràng, phúc mạc hai bên trực tràng được cắt từ sau ra trước. Tiếp tục cắt nếp phúc mạc giữa trực tràng và bàng quang (nam) hay âm đạo (nữ).</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2. Tách mặt sau trực tràng ra khỏi xương cùng. Việc tách có thể thực hiện bằng tay hay bằng dao điện. Chú ý diện bóc tách đi giữa mạc chậu tạng và mạc chậu thành.</a:t>
            </a:r>
          </a:p>
          <a:p>
            <a:r>
              <a:rPr lang="vi-VN" sz="1200" b="0" i="0" kern="1200" dirty="0" smtClean="0">
                <a:solidFill>
                  <a:schemeClr val="tx1"/>
                </a:solidFill>
                <a:effectLst/>
                <a:latin typeface="+mn-lt"/>
                <a:ea typeface="+mn-ea"/>
                <a:cs typeface="+mn-cs"/>
              </a:rPr>
              <a:t>3-Ở phía trước, trực tràng được tách ra khỏi bàng quang và túi tinh (nam). Diện bóc tách đi phía sau mạc Denonvillier. Nếu ở nữ, trực tràng được tách ra khỏi âm đạo. Sau khi bóc tách phía trước và sau trực tràng, trực tràng chỉ còn được cố định vào xương chậu bởi hai dây chằng bên. Trong hai dây chằng bên này có các nhánh trĩ giữa xuất phát từ động mạch chậu trong.</a:t>
            </a:r>
          </a:p>
          <a:p>
            <a:r>
              <a:rPr lang="vi-VN" sz="1200" b="0" i="0" kern="1200" dirty="0" smtClean="0">
                <a:solidFill>
                  <a:schemeClr val="tx1"/>
                </a:solidFill>
                <a:effectLst/>
                <a:latin typeface="+mn-lt"/>
                <a:ea typeface="+mn-ea"/>
                <a:cs typeface="+mn-cs"/>
              </a:rPr>
              <a:t>3-Ở phía trước, trực tràng được tách ra khỏi bàng quang và túi tinh (nam). Diện bóc tách đi phía sau mạc Denonvillier. Nếu ở nữ, trực tràng được tách ra khỏi âm đạo. Sau khi bóc tách phía trước và sau trực tràng, trực tràng chỉ còn được cố định vào xương chậu bởi hai dây chằng bên. Trong hai dây chằng bên này có các nhánh trĩ giữa xuất phát từ động mạch chậu trong.</a:t>
            </a:r>
          </a:p>
          <a:p>
            <a:r>
              <a:rPr lang="vi-VN" sz="1200" b="0" i="0" kern="1200" dirty="0" smtClean="0">
                <a:solidFill>
                  <a:schemeClr val="tx1"/>
                </a:solidFill>
                <a:effectLst/>
                <a:latin typeface="+mn-lt"/>
                <a:ea typeface="+mn-ea"/>
                <a:cs typeface="+mn-cs"/>
              </a:rPr>
              <a:t>3-Ở phía trước, trực tràng được tách ra khỏi bàng quang và túi tinh (nam). Diện bóc tách đi phía sau mạc Denonvillier. Nếu ở nữ, trực tràng được tách ra khỏi âm đạo. Sau khi bóc tách phía trước và sau trực tràng, trực tràng chỉ còn được cố định vào xương chậu bởi hai dây chằng bên. Trong hai dây chằng bên này có các nhánh trĩ giữa xuất phát từ động mạch chậu trong.</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112</a:t>
            </a:fld>
            <a:endParaRPr lang="en-US"/>
          </a:p>
        </p:txBody>
      </p:sp>
    </p:spTree>
    <p:extLst>
      <p:ext uri="{BB962C8B-B14F-4D97-AF65-F5344CB8AC3E}">
        <p14:creationId xmlns:p14="http://schemas.microsoft.com/office/powerpoint/2010/main" val="1158438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113</a:t>
            </a:fld>
            <a:endParaRPr lang="en-US"/>
          </a:p>
        </p:txBody>
      </p:sp>
    </p:spTree>
    <p:extLst>
      <p:ext uri="{BB962C8B-B14F-4D97-AF65-F5344CB8AC3E}">
        <p14:creationId xmlns:p14="http://schemas.microsoft.com/office/powerpoint/2010/main" val="3458130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114</a:t>
            </a:fld>
            <a:endParaRPr lang="en-US"/>
          </a:p>
        </p:txBody>
      </p:sp>
    </p:spTree>
    <p:extLst>
      <p:ext uri="{BB962C8B-B14F-4D97-AF65-F5344CB8AC3E}">
        <p14:creationId xmlns:p14="http://schemas.microsoft.com/office/powerpoint/2010/main" val="262924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Pelvic </a:t>
            </a:r>
            <a:r>
              <a:rPr lang="en-US" sz="1200" b="1" i="0" kern="1200" dirty="0" err="1" smtClean="0">
                <a:solidFill>
                  <a:schemeClr val="tx1"/>
                </a:solidFill>
                <a:effectLst/>
                <a:latin typeface="+mn-lt"/>
                <a:ea typeface="+mn-ea"/>
                <a:cs typeface="+mn-cs"/>
              </a:rPr>
              <a:t>exenteration</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pelvic evisceration</a:t>
            </a:r>
            <a:r>
              <a:rPr lang="en-US" sz="1200" b="0" i="0" kern="1200" dirty="0" smtClean="0">
                <a:solidFill>
                  <a:schemeClr val="tx1"/>
                </a:solidFill>
                <a:effectLst/>
                <a:latin typeface="+mn-lt"/>
                <a:ea typeface="+mn-ea"/>
                <a:cs typeface="+mn-cs"/>
              </a:rPr>
              <a:t>) is a radical </a:t>
            </a:r>
            <a:r>
              <a:rPr lang="en-US" sz="1200" b="0" i="0" u="none" strike="noStrike" kern="1200" dirty="0" smtClean="0">
                <a:solidFill>
                  <a:schemeClr val="tx1"/>
                </a:solidFill>
                <a:effectLst/>
                <a:latin typeface="+mn-lt"/>
                <a:ea typeface="+mn-ea"/>
                <a:cs typeface="+mn-cs"/>
                <a:hlinkClick r:id="rId3" tooltip="Surgery"/>
              </a:rPr>
              <a:t>surgical</a:t>
            </a:r>
            <a:r>
              <a:rPr lang="en-US" sz="1200" b="0" i="0" kern="1200" dirty="0" smtClean="0">
                <a:solidFill>
                  <a:schemeClr val="tx1"/>
                </a:solidFill>
                <a:effectLst/>
                <a:latin typeface="+mn-lt"/>
                <a:ea typeface="+mn-ea"/>
                <a:cs typeface="+mn-cs"/>
              </a:rPr>
              <a:t> treatment that removes all organs from a person's </a:t>
            </a:r>
            <a:r>
              <a:rPr lang="en-US" sz="1200" b="0" i="0" u="none" strike="noStrike" kern="1200" dirty="0" smtClean="0">
                <a:solidFill>
                  <a:schemeClr val="tx1"/>
                </a:solidFill>
                <a:effectLst/>
                <a:latin typeface="+mn-lt"/>
                <a:ea typeface="+mn-ea"/>
                <a:cs typeface="+mn-cs"/>
                <a:hlinkClick r:id="rId4" tooltip="Pelvic cavity"/>
              </a:rPr>
              <a:t>pelvic cavity</a:t>
            </a:r>
            <a:r>
              <a:rPr lang="en-US" sz="1200" b="0" i="0" kern="120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hlinkClick r:id="rId5" tooltip="Urinary bladder"/>
              </a:rPr>
              <a:t>urinary bladder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Urethra"/>
              </a:rPr>
              <a:t>urethra</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Rectum"/>
              </a:rPr>
              <a:t>rectum</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8" tooltip="Anus"/>
              </a:rPr>
              <a:t>anus</a:t>
            </a:r>
            <a:r>
              <a:rPr lang="en-US" sz="1200" b="0" i="0" kern="1200" dirty="0" smtClean="0">
                <a:solidFill>
                  <a:schemeClr val="tx1"/>
                </a:solidFill>
                <a:effectLst/>
                <a:latin typeface="+mn-lt"/>
                <a:ea typeface="+mn-ea"/>
                <a:cs typeface="+mn-cs"/>
              </a:rPr>
              <a:t> are removed.</a:t>
            </a:r>
          </a:p>
          <a:p>
            <a:r>
              <a:rPr lang="en-US" sz="1200" b="0" i="0" kern="1200" dirty="0" smtClean="0">
                <a:solidFill>
                  <a:schemeClr val="tx1"/>
                </a:solidFill>
                <a:effectLst/>
                <a:latin typeface="+mn-lt"/>
                <a:ea typeface="+mn-ea"/>
                <a:cs typeface="+mn-cs"/>
              </a:rPr>
              <a:t>The procedure leaves the person with a permanent </a:t>
            </a:r>
            <a:r>
              <a:rPr lang="en-US" sz="1200" b="0" i="0" u="none" strike="noStrike" kern="1200" dirty="0" smtClean="0">
                <a:solidFill>
                  <a:schemeClr val="tx1"/>
                </a:solidFill>
                <a:effectLst/>
                <a:latin typeface="+mn-lt"/>
                <a:ea typeface="+mn-ea"/>
                <a:cs typeface="+mn-cs"/>
                <a:hlinkClick r:id="rId9" tooltip="Colostomy"/>
              </a:rPr>
              <a:t>colostomy</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0" tooltip="Urinary diversion"/>
              </a:rPr>
              <a:t>urinary diversion</a:t>
            </a:r>
            <a:r>
              <a:rPr lang="en-US" sz="1200" b="0" i="0" kern="1200" dirty="0" smtClean="0">
                <a:solidFill>
                  <a:schemeClr val="tx1"/>
                </a:solidFill>
                <a:effectLst/>
                <a:latin typeface="+mn-lt"/>
                <a:ea typeface="+mn-ea"/>
                <a:cs typeface="+mn-cs"/>
              </a:rPr>
              <a:t>. In women, the </a:t>
            </a:r>
            <a:r>
              <a:rPr lang="en-US" sz="1200" b="0" i="0" u="none" strike="noStrike" kern="1200" dirty="0" smtClean="0">
                <a:solidFill>
                  <a:schemeClr val="tx1"/>
                </a:solidFill>
                <a:effectLst/>
                <a:latin typeface="+mn-lt"/>
                <a:ea typeface="+mn-ea"/>
                <a:cs typeface="+mn-cs"/>
                <a:hlinkClick r:id="rId11" tooltip="Vagina"/>
              </a:rPr>
              <a:t>vagina</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2" tooltip="Cervix"/>
              </a:rPr>
              <a:t>cervix</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3" tooltip="Uterus"/>
              </a:rPr>
              <a:t>uterus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4" tooltip="Fallopian tube"/>
              </a:rPr>
              <a:t>fallopian tubes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5" tooltip="Ovary"/>
              </a:rPr>
              <a:t>ovaries</a:t>
            </a:r>
            <a:r>
              <a:rPr lang="en-US" sz="1200" b="0" i="0" kern="1200" dirty="0" smtClean="0">
                <a:solidFill>
                  <a:schemeClr val="tx1"/>
                </a:solidFill>
                <a:effectLst/>
                <a:latin typeface="+mn-lt"/>
                <a:ea typeface="+mn-ea"/>
                <a:cs typeface="+mn-cs"/>
              </a:rPr>
              <a:t>, and in some cases the </a:t>
            </a:r>
            <a:r>
              <a:rPr lang="en-US" sz="1200" b="0" i="0" u="none" strike="noStrike" kern="1200" dirty="0" smtClean="0">
                <a:solidFill>
                  <a:schemeClr val="tx1"/>
                </a:solidFill>
                <a:effectLst/>
                <a:latin typeface="+mn-lt"/>
                <a:ea typeface="+mn-ea"/>
                <a:cs typeface="+mn-cs"/>
                <a:hlinkClick r:id="rId16" tooltip="Vulva"/>
              </a:rPr>
              <a:t>vulva</a:t>
            </a:r>
            <a:r>
              <a:rPr lang="en-US" sz="1200" b="0" i="0" kern="1200" dirty="0" smtClean="0">
                <a:solidFill>
                  <a:schemeClr val="tx1"/>
                </a:solidFill>
                <a:effectLst/>
                <a:latin typeface="+mn-lt"/>
                <a:ea typeface="+mn-ea"/>
                <a:cs typeface="+mn-cs"/>
              </a:rPr>
              <a:t> are removed. In men, the </a:t>
            </a:r>
            <a:r>
              <a:rPr lang="en-US" sz="1200" b="0" i="0" u="none" strike="noStrike" kern="1200" dirty="0" smtClean="0">
                <a:solidFill>
                  <a:schemeClr val="tx1"/>
                </a:solidFill>
                <a:effectLst/>
                <a:latin typeface="+mn-lt"/>
                <a:ea typeface="+mn-ea"/>
                <a:cs typeface="+mn-cs"/>
                <a:hlinkClick r:id="rId17" tooltip="Prostate"/>
              </a:rPr>
              <a:t>prostate</a:t>
            </a:r>
            <a:r>
              <a:rPr lang="en-US" sz="1200" b="0" i="0" kern="1200" dirty="0" smtClean="0">
                <a:solidFill>
                  <a:schemeClr val="tx1"/>
                </a:solidFill>
                <a:effectLst/>
                <a:latin typeface="+mn-lt"/>
                <a:ea typeface="+mn-ea"/>
                <a:cs typeface="+mn-cs"/>
              </a:rPr>
              <a:t> is removed.</a:t>
            </a: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115</a:t>
            </a:fld>
            <a:endParaRPr lang="en-US"/>
          </a:p>
        </p:txBody>
      </p:sp>
    </p:spTree>
    <p:extLst>
      <p:ext uri="{BB962C8B-B14F-4D97-AF65-F5344CB8AC3E}">
        <p14:creationId xmlns:p14="http://schemas.microsoft.com/office/powerpoint/2010/main" val="4010221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8E18B-C4B1-40B9-939E-15DE9E097E56}" type="slidenum">
              <a:rPr lang="en-US" smtClean="0"/>
              <a:t>116</a:t>
            </a:fld>
            <a:endParaRPr lang="en-US"/>
          </a:p>
        </p:txBody>
      </p:sp>
    </p:spTree>
    <p:extLst>
      <p:ext uri="{BB962C8B-B14F-4D97-AF65-F5344CB8AC3E}">
        <p14:creationId xmlns:p14="http://schemas.microsoft.com/office/powerpoint/2010/main" val="17926754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t>Trong</a:t>
            </a:r>
            <a:r>
              <a:rPr lang="en-US" sz="1200" dirty="0" smtClean="0"/>
              <a:t> </a:t>
            </a:r>
            <a:r>
              <a:rPr lang="en-US" sz="1200" dirty="0" err="1" smtClean="0"/>
              <a:t>phẫu</a:t>
            </a:r>
            <a:r>
              <a:rPr lang="en-US" sz="1200" dirty="0" smtClean="0"/>
              <a:t> </a:t>
            </a:r>
            <a:r>
              <a:rPr lang="en-US" sz="1200" dirty="0" err="1" smtClean="0"/>
              <a:t>thuật</a:t>
            </a:r>
            <a:r>
              <a:rPr lang="en-US" sz="1200" dirty="0" smtClean="0"/>
              <a:t> qua </a:t>
            </a:r>
            <a:r>
              <a:rPr lang="en-US" sz="1200" dirty="0" err="1" smtClean="0"/>
              <a:t>ngã</a:t>
            </a:r>
            <a:r>
              <a:rPr lang="en-US" sz="1200" dirty="0" smtClean="0"/>
              <a:t> </a:t>
            </a:r>
            <a:r>
              <a:rPr lang="en-US" sz="1200" dirty="0" err="1" smtClean="0"/>
              <a:t>bụng</a:t>
            </a:r>
            <a:r>
              <a:rPr lang="en-US" sz="1200" dirty="0" smtClean="0"/>
              <a:t>,</a:t>
            </a:r>
            <a:r>
              <a:rPr lang="en-US" sz="1200" baseline="0" dirty="0" smtClean="0"/>
              <a:t> TME </a:t>
            </a:r>
            <a:r>
              <a:rPr lang="en-US" sz="1200" baseline="0" dirty="0" err="1" smtClean="0"/>
              <a:t>được</a:t>
            </a:r>
            <a:r>
              <a:rPr lang="en-US" sz="1200" baseline="0" dirty="0" smtClean="0"/>
              <a:t> </a:t>
            </a:r>
            <a:r>
              <a:rPr lang="en-US" sz="1200" baseline="0" dirty="0" err="1" smtClean="0"/>
              <a:t>khuyến</a:t>
            </a:r>
            <a:r>
              <a:rPr lang="en-US" sz="1200" baseline="0" dirty="0" smtClean="0"/>
              <a:t> </a:t>
            </a:r>
            <a:r>
              <a:rPr lang="en-US" sz="1200" baseline="0" dirty="0" err="1" smtClean="0"/>
              <a:t>cáo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usually at least 5 cm proximal, because of the upward lymphatic spread of rectal cancer, and a 2 cm distal margin is usually considered an adequate distal margin</a:t>
            </a:r>
          </a:p>
          <a:p>
            <a:r>
              <a:rPr lang="en-US" sz="1200" b="0" i="0" kern="1200" dirty="0" smtClean="0">
                <a:solidFill>
                  <a:schemeClr val="tx1"/>
                </a:solidFill>
                <a:effectLst/>
                <a:latin typeface="+mn-lt"/>
                <a:ea typeface="+mn-ea"/>
                <a:cs typeface="+mn-cs"/>
              </a:rPr>
              <a:t>When you have a distal rectal cancer, a 1- to 2-cm margin can be acceptable.”</a:t>
            </a:r>
            <a:endParaRPr lang="en-US" dirty="0" smtClean="0"/>
          </a:p>
          <a:p>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117</a:t>
            </a:fld>
            <a:endParaRPr lang="en-US"/>
          </a:p>
        </p:txBody>
      </p:sp>
    </p:spTree>
    <p:extLst>
      <p:ext uri="{BB962C8B-B14F-4D97-AF65-F5344CB8AC3E}">
        <p14:creationId xmlns:p14="http://schemas.microsoft.com/office/powerpoint/2010/main" val="25134729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119</a:t>
            </a:fld>
            <a:endParaRPr lang="en-US"/>
          </a:p>
        </p:txBody>
      </p:sp>
    </p:spTree>
    <p:extLst>
      <p:ext uri="{BB962C8B-B14F-4D97-AF65-F5344CB8AC3E}">
        <p14:creationId xmlns:p14="http://schemas.microsoft.com/office/powerpoint/2010/main" val="702445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Hiện</a:t>
            </a:r>
            <a:r>
              <a:rPr lang="en-US" dirty="0" smtClean="0"/>
              <a:t> nay </a:t>
            </a:r>
            <a:r>
              <a:rPr lang="en-US"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Chợ</a:t>
            </a:r>
            <a:r>
              <a:rPr lang="en-US" baseline="0" dirty="0" smtClean="0"/>
              <a:t> </a:t>
            </a:r>
            <a:r>
              <a:rPr lang="en-US" baseline="0" dirty="0" err="1" smtClean="0"/>
              <a:t>Rẫy</a:t>
            </a:r>
            <a:r>
              <a:rPr lang="en-US" baseline="0" dirty="0" smtClean="0"/>
              <a:t>, </a:t>
            </a:r>
            <a:r>
              <a:rPr lang="en-US" baseline="0" dirty="0" err="1" smtClean="0"/>
              <a:t>nhờ</a:t>
            </a:r>
            <a:r>
              <a:rPr lang="en-US" baseline="0" dirty="0" smtClean="0"/>
              <a:t> </a:t>
            </a:r>
            <a:r>
              <a:rPr lang="en-US" baseline="0" dirty="0" err="1" smtClean="0"/>
              <a:t>có</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nối</a:t>
            </a:r>
            <a:r>
              <a:rPr lang="en-US" baseline="0" dirty="0" smtClean="0"/>
              <a:t> </a:t>
            </a:r>
            <a:r>
              <a:rPr lang="en-US" baseline="0" dirty="0" err="1" smtClean="0"/>
              <a:t>máy</a:t>
            </a:r>
            <a:r>
              <a:rPr lang="en-US" baseline="0" dirty="0" smtClean="0"/>
              <a:t> </a:t>
            </a:r>
            <a:r>
              <a:rPr lang="en-US" baseline="0" dirty="0" err="1" smtClean="0"/>
              <a:t>nên</a:t>
            </a:r>
            <a:r>
              <a:rPr lang="en-US" baseline="0" dirty="0" smtClean="0"/>
              <a:t> </a:t>
            </a:r>
            <a:r>
              <a:rPr lang="en-US" baseline="0" dirty="0" err="1" smtClean="0"/>
              <a:t>người</a:t>
            </a:r>
            <a:r>
              <a:rPr lang="en-US" baseline="0" dirty="0" smtClean="0"/>
              <a:t> ta </a:t>
            </a:r>
            <a:r>
              <a:rPr lang="en-US" baseline="0" dirty="0" err="1" smtClean="0"/>
              <a:t>điều</a:t>
            </a:r>
            <a:r>
              <a:rPr lang="en-US" baseline="0" dirty="0" smtClean="0"/>
              <a:t> </a:t>
            </a:r>
            <a:r>
              <a:rPr lang="en-US" baseline="0" dirty="0" err="1" smtClean="0"/>
              <a:t>trị</a:t>
            </a:r>
            <a:r>
              <a:rPr lang="en-US" baseline="0" dirty="0" smtClean="0"/>
              <a:t> Hartmann ban </a:t>
            </a:r>
            <a:r>
              <a:rPr lang="en-US" baseline="0" dirty="0" err="1" smtClean="0"/>
              <a:t>đầu</a:t>
            </a:r>
            <a:r>
              <a:rPr lang="en-US" baseline="0" dirty="0" smtClean="0"/>
              <a:t> </a:t>
            </a:r>
            <a:r>
              <a:rPr lang="en-US" baseline="0" dirty="0" err="1" smtClean="0"/>
              <a:t>nhưng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làm</a:t>
            </a:r>
            <a:r>
              <a:rPr lang="en-US" baseline="0" dirty="0" smtClean="0"/>
              <a:t> HMNT </a:t>
            </a:r>
            <a:r>
              <a:rPr lang="en-US" baseline="0" dirty="0" err="1" smtClean="0"/>
              <a:t>suốt</a:t>
            </a:r>
            <a:r>
              <a:rPr lang="en-US" baseline="0" dirty="0" smtClean="0"/>
              <a:t> </a:t>
            </a:r>
            <a:r>
              <a:rPr lang="en-US" baseline="0" dirty="0" err="1" smtClean="0"/>
              <a:t>đời</a:t>
            </a:r>
            <a:r>
              <a:rPr lang="en-US" baseline="0" dirty="0" smtClean="0"/>
              <a:t> </a:t>
            </a:r>
            <a:r>
              <a:rPr lang="en-US" baseline="0" dirty="0" err="1" smtClean="0"/>
              <a:t>mà</a:t>
            </a:r>
            <a:r>
              <a:rPr lang="en-US" baseline="0" dirty="0" smtClean="0"/>
              <a:t> </a:t>
            </a:r>
            <a:r>
              <a:rPr lang="en-US" baseline="0" dirty="0" err="1" smtClean="0"/>
              <a:t>dùng</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nối</a:t>
            </a:r>
            <a:r>
              <a:rPr lang="en-US" baseline="0" dirty="0" smtClean="0"/>
              <a:t> </a:t>
            </a:r>
            <a:r>
              <a:rPr lang="en-US" baseline="0" dirty="0" err="1" smtClean="0"/>
              <a:t>máy</a:t>
            </a:r>
            <a:r>
              <a:rPr lang="en-US" baseline="0" dirty="0" smtClean="0"/>
              <a:t> </a:t>
            </a:r>
            <a:r>
              <a:rPr lang="en-US" baseline="0" dirty="0" err="1" smtClean="0"/>
              <a:t>để</a:t>
            </a:r>
            <a:r>
              <a:rPr lang="en-US" baseline="0" dirty="0" smtClean="0"/>
              <a:t> </a:t>
            </a:r>
            <a:r>
              <a:rPr lang="en-US" baseline="0" dirty="0" err="1" smtClean="0"/>
              <a:t>phục</a:t>
            </a:r>
            <a:r>
              <a:rPr lang="en-US" baseline="0" dirty="0" smtClean="0"/>
              <a:t> </a:t>
            </a:r>
            <a:r>
              <a:rPr lang="en-US" baseline="0" dirty="0" err="1" smtClean="0"/>
              <a:t>hồi</a:t>
            </a:r>
            <a:r>
              <a:rPr lang="en-US" baseline="0" dirty="0" smtClean="0"/>
              <a:t> </a:t>
            </a:r>
            <a:r>
              <a:rPr lang="en-US" baseline="0" dirty="0" err="1" smtClean="0"/>
              <a:t>lưu</a:t>
            </a:r>
            <a:r>
              <a:rPr lang="en-US" baseline="0" dirty="0" smtClean="0"/>
              <a:t> </a:t>
            </a:r>
            <a:r>
              <a:rPr lang="en-US" baseline="0" dirty="0" err="1" smtClean="0"/>
              <a:t>thông</a:t>
            </a:r>
            <a:r>
              <a:rPr lang="en-US" baseline="0" dirty="0" smtClean="0"/>
              <a:t> </a:t>
            </a:r>
            <a:r>
              <a:rPr lang="en-US" baseline="0" dirty="0" err="1" smtClean="0"/>
              <a:t>ruột</a:t>
            </a:r>
            <a:r>
              <a:rPr lang="en-US" baseline="0" dirty="0" smtClean="0"/>
              <a:t> </a:t>
            </a:r>
            <a:r>
              <a:rPr lang="en-US" baseline="0" dirty="0" err="1" smtClean="0"/>
              <a:t>trở</a:t>
            </a:r>
            <a:r>
              <a:rPr lang="en-US" baseline="0" dirty="0" smtClean="0"/>
              <a:t> </a:t>
            </a:r>
            <a:r>
              <a:rPr lang="en-US" baseline="0" dirty="0" err="1" smtClean="0"/>
              <a:t>lại</a:t>
            </a:r>
            <a:endParaRPr lang="vi-VN" dirty="0" smtClean="0"/>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120</a:t>
            </a:fld>
            <a:endParaRPr lang="en-US"/>
          </a:p>
        </p:txBody>
      </p:sp>
    </p:spTree>
    <p:extLst>
      <p:ext uri="{BB962C8B-B14F-4D97-AF65-F5344CB8AC3E}">
        <p14:creationId xmlns:p14="http://schemas.microsoft.com/office/powerpoint/2010/main" val="3108864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12</a:t>
            </a:fld>
            <a:endParaRPr lang="en-US"/>
          </a:p>
        </p:txBody>
      </p:sp>
    </p:spTree>
    <p:extLst>
      <p:ext uri="{BB962C8B-B14F-4D97-AF65-F5344CB8AC3E}">
        <p14:creationId xmlns:p14="http://schemas.microsoft.com/office/powerpoint/2010/main" val="7464869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121</a:t>
            </a:fld>
            <a:endParaRPr lang="en-US"/>
          </a:p>
        </p:txBody>
      </p:sp>
    </p:spTree>
    <p:extLst>
      <p:ext uri="{BB962C8B-B14F-4D97-AF65-F5344CB8AC3E}">
        <p14:creationId xmlns:p14="http://schemas.microsoft.com/office/powerpoint/2010/main" val="42876644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122</a:t>
            </a:fld>
            <a:endParaRPr lang="en-US"/>
          </a:p>
        </p:txBody>
      </p:sp>
    </p:spTree>
    <p:extLst>
      <p:ext uri="{BB962C8B-B14F-4D97-AF65-F5344CB8AC3E}">
        <p14:creationId xmlns:p14="http://schemas.microsoft.com/office/powerpoint/2010/main" val="22178244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24/NCCN</a:t>
            </a:r>
          </a:p>
          <a:p>
            <a:r>
              <a:rPr lang="en-US" dirty="0" smtClean="0"/>
              <a:t>ACS</a:t>
            </a:r>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123</a:t>
            </a:fld>
            <a:endParaRPr lang="en-US"/>
          </a:p>
        </p:txBody>
      </p:sp>
    </p:spTree>
    <p:extLst>
      <p:ext uri="{BB962C8B-B14F-4D97-AF65-F5344CB8AC3E}">
        <p14:creationId xmlns:p14="http://schemas.microsoft.com/office/powerpoint/2010/main" val="2557130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124</a:t>
            </a:fld>
            <a:endParaRPr lang="en-US"/>
          </a:p>
        </p:txBody>
      </p:sp>
    </p:spTree>
    <p:extLst>
      <p:ext uri="{BB962C8B-B14F-4D97-AF65-F5344CB8AC3E}">
        <p14:creationId xmlns:p14="http://schemas.microsoft.com/office/powerpoint/2010/main" val="2759277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Gan</a:t>
            </a:r>
            <a:r>
              <a:rPr lang="en-US" dirty="0" smtClean="0"/>
              <a:t> </a:t>
            </a:r>
            <a:r>
              <a:rPr lang="en-US" dirty="0" err="1" smtClean="0"/>
              <a:t>có</a:t>
            </a:r>
            <a:r>
              <a:rPr lang="en-US" dirty="0" smtClean="0"/>
              <a:t> </a:t>
            </a:r>
            <a:r>
              <a:rPr lang="en-US" dirty="0" err="1" smtClean="0"/>
              <a:t>hai</a:t>
            </a:r>
            <a:r>
              <a:rPr lang="en-US" dirty="0" smtClean="0"/>
              <a:t> </a:t>
            </a:r>
            <a:r>
              <a:rPr lang="en-US" dirty="0" err="1" smtClean="0"/>
              <a:t>nguồn</a:t>
            </a:r>
            <a:r>
              <a:rPr lang="en-US" dirty="0" smtClean="0"/>
              <a:t> </a:t>
            </a:r>
            <a:r>
              <a:rPr lang="en-US" dirty="0" err="1" smtClean="0"/>
              <a:t>cung</a:t>
            </a:r>
            <a:r>
              <a:rPr lang="en-US" dirty="0" smtClean="0"/>
              <a:t> </a:t>
            </a:r>
            <a:r>
              <a:rPr lang="en-US" dirty="0" err="1" smtClean="0"/>
              <a:t>cấp</a:t>
            </a:r>
            <a:r>
              <a:rPr lang="en-US" dirty="0" smtClean="0"/>
              <a:t> </a:t>
            </a:r>
            <a:r>
              <a:rPr lang="en-US" dirty="0" err="1" smtClean="0"/>
              <a:t>máu</a:t>
            </a:r>
            <a:r>
              <a:rPr lang="en-US" dirty="0" smtClean="0"/>
              <a:t>. </a:t>
            </a:r>
            <a:r>
              <a:rPr lang="en-US" dirty="0" err="1" smtClean="0"/>
              <a:t>Hầu</a:t>
            </a:r>
            <a:r>
              <a:rPr lang="en-US" dirty="0" smtClean="0"/>
              <a:t> </a:t>
            </a:r>
            <a:r>
              <a:rPr lang="en-US" dirty="0" err="1" smtClean="0"/>
              <a:t>hết</a:t>
            </a:r>
            <a:r>
              <a:rPr lang="en-US" dirty="0" smtClean="0"/>
              <a:t> </a:t>
            </a:r>
            <a:r>
              <a:rPr lang="en-US" dirty="0" err="1" smtClean="0"/>
              <a:t>các</a:t>
            </a:r>
            <a:r>
              <a:rPr lang="en-US" dirty="0" smtClean="0"/>
              <a:t> </a:t>
            </a:r>
            <a:r>
              <a:rPr lang="en-US" dirty="0" err="1" smtClean="0"/>
              <a:t>tế</a:t>
            </a:r>
            <a:r>
              <a:rPr lang="en-US" dirty="0" smtClean="0"/>
              <a:t> </a:t>
            </a:r>
            <a:r>
              <a:rPr lang="en-US" dirty="0" err="1" smtClean="0"/>
              <a:t>bào</a:t>
            </a:r>
            <a:r>
              <a:rPr lang="en-US" dirty="0" smtClean="0"/>
              <a:t> </a:t>
            </a:r>
            <a:r>
              <a:rPr lang="en-US" dirty="0" err="1" smtClean="0"/>
              <a:t>gan</a:t>
            </a:r>
            <a:r>
              <a:rPr lang="en-US" dirty="0" smtClean="0"/>
              <a:t> </a:t>
            </a:r>
            <a:r>
              <a:rPr lang="en-US" dirty="0" err="1" smtClean="0"/>
              <a:t>bình</a:t>
            </a:r>
            <a:r>
              <a:rPr lang="en-US" dirty="0" smtClean="0"/>
              <a:t> </a:t>
            </a:r>
            <a:r>
              <a:rPr lang="en-US" dirty="0" err="1" smtClean="0"/>
              <a:t>thường</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máu</a:t>
            </a:r>
            <a:r>
              <a:rPr lang="en-US" dirty="0" smtClean="0"/>
              <a:t> </a:t>
            </a:r>
            <a:r>
              <a:rPr lang="en-US" dirty="0" err="1" smtClean="0"/>
              <a:t>bởi</a:t>
            </a:r>
            <a:r>
              <a:rPr lang="en-US" dirty="0" smtClean="0"/>
              <a:t> TM </a:t>
            </a:r>
            <a:r>
              <a:rPr lang="en-US" dirty="0" err="1" smtClean="0"/>
              <a:t>cửa</a:t>
            </a:r>
            <a:r>
              <a:rPr lang="en-US" dirty="0" smtClean="0"/>
              <a:t>, </a:t>
            </a:r>
            <a:r>
              <a:rPr lang="en-US" dirty="0" err="1" smtClean="0"/>
              <a:t>còn</a:t>
            </a:r>
            <a:r>
              <a:rPr lang="en-US" dirty="0" smtClean="0"/>
              <a:t> </a:t>
            </a:r>
            <a:r>
              <a:rPr lang="en-US" dirty="0" err="1" smtClean="0"/>
              <a:t>khối</a:t>
            </a:r>
            <a:r>
              <a:rPr lang="en-US" dirty="0" smtClean="0"/>
              <a:t> u </a:t>
            </a:r>
            <a:r>
              <a:rPr lang="en-US" dirty="0" err="1" smtClean="0"/>
              <a:t>trong</a:t>
            </a:r>
            <a:r>
              <a:rPr lang="en-US" dirty="0" smtClean="0"/>
              <a:t> </a:t>
            </a:r>
            <a:r>
              <a:rPr lang="en-US" dirty="0" err="1" smtClean="0"/>
              <a:t>gan</a:t>
            </a:r>
            <a:r>
              <a:rPr lang="en-US" dirty="0" smtClean="0"/>
              <a:t> </a:t>
            </a:r>
            <a:r>
              <a:rPr lang="en-US" dirty="0" err="1" smtClean="0"/>
              <a:t>thường</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máu</a:t>
            </a:r>
            <a:r>
              <a:rPr lang="en-US" dirty="0" smtClean="0"/>
              <a:t> </a:t>
            </a:r>
            <a:r>
              <a:rPr lang="en-US" dirty="0" err="1" smtClean="0"/>
              <a:t>từ</a:t>
            </a:r>
            <a:r>
              <a:rPr lang="en-US" dirty="0" smtClean="0"/>
              <a:t> ĐM </a:t>
            </a:r>
            <a:r>
              <a:rPr lang="en-US" dirty="0" err="1" smtClean="0"/>
              <a:t>gan</a:t>
            </a:r>
            <a:r>
              <a:rPr lang="en-US" dirty="0" smtClean="0"/>
              <a:t> </a:t>
            </a:r>
            <a:r>
              <a:rPr lang="en-US" dirty="0" smtClean="0">
                <a:sym typeface="Wingdings" pitchFamily="2" charset="2"/>
              </a:rPr>
              <a:t> </a:t>
            </a:r>
            <a:r>
              <a:rPr lang="en-US" dirty="0" err="1" smtClean="0">
                <a:sym typeface="Wingdings" pitchFamily="2" charset="2"/>
              </a:rPr>
              <a:t>l</a:t>
            </a:r>
            <a:r>
              <a:rPr lang="en-US" dirty="0" err="1" smtClean="0"/>
              <a:t>àm</a:t>
            </a:r>
            <a:r>
              <a:rPr lang="en-US" dirty="0" smtClean="0"/>
              <a:t> </a:t>
            </a:r>
            <a:r>
              <a:rPr lang="en-US" dirty="0" err="1" smtClean="0"/>
              <a:t>tắc</a:t>
            </a:r>
            <a:r>
              <a:rPr lang="en-US" dirty="0" smtClean="0"/>
              <a:t> </a:t>
            </a:r>
            <a:r>
              <a:rPr lang="en-US" dirty="0" err="1" smtClean="0"/>
              <a:t>nhánh</a:t>
            </a:r>
            <a:r>
              <a:rPr lang="en-US" dirty="0" smtClean="0"/>
              <a:t> ĐM </a:t>
            </a:r>
            <a:r>
              <a:rPr lang="en-US" dirty="0" err="1" smtClean="0"/>
              <a:t>gan</a:t>
            </a:r>
            <a:r>
              <a:rPr lang="en-US" dirty="0" smtClean="0"/>
              <a:t> </a:t>
            </a:r>
            <a:r>
              <a:rPr lang="en-US" dirty="0" err="1" smtClean="0"/>
              <a:t>nuôi</a:t>
            </a:r>
            <a:r>
              <a:rPr lang="en-US" dirty="0" smtClean="0"/>
              <a:t> </a:t>
            </a:r>
            <a:r>
              <a:rPr lang="en-US" dirty="0" err="1" smtClean="0"/>
              <a:t>dưỡng</a:t>
            </a:r>
            <a:r>
              <a:rPr lang="en-US" dirty="0" smtClean="0"/>
              <a:t> </a:t>
            </a:r>
            <a:r>
              <a:rPr lang="en-US" dirty="0" err="1" smtClean="0"/>
              <a:t>khối</a:t>
            </a:r>
            <a:r>
              <a:rPr lang="en-US" dirty="0" smtClean="0"/>
              <a:t> u </a:t>
            </a:r>
            <a:r>
              <a:rPr lang="en-US" dirty="0" err="1" smtClean="0"/>
              <a:t>giúp</a:t>
            </a:r>
            <a:r>
              <a:rPr lang="en-US" dirty="0" smtClean="0"/>
              <a:t> </a:t>
            </a:r>
            <a:r>
              <a:rPr lang="en-US" dirty="0" err="1" smtClean="0"/>
              <a:t>tiêu</a:t>
            </a:r>
            <a:r>
              <a:rPr lang="en-US" dirty="0" smtClean="0"/>
              <a:t> </a:t>
            </a:r>
            <a:r>
              <a:rPr lang="en-US" dirty="0" err="1" smtClean="0"/>
              <a:t>diệt</a:t>
            </a:r>
            <a:r>
              <a:rPr lang="en-US" dirty="0" smtClean="0"/>
              <a:t> </a:t>
            </a:r>
            <a:r>
              <a:rPr lang="en-US" dirty="0" err="1" smtClean="0"/>
              <a:t>những</a:t>
            </a:r>
            <a:r>
              <a:rPr lang="en-US" dirty="0" smtClean="0"/>
              <a:t> </a:t>
            </a:r>
            <a:r>
              <a:rPr lang="en-US" dirty="0" err="1" smtClean="0"/>
              <a:t>tế</a:t>
            </a:r>
            <a:r>
              <a:rPr lang="en-US" dirty="0" smtClean="0"/>
              <a:t> </a:t>
            </a:r>
            <a:r>
              <a:rPr lang="en-US" dirty="0" err="1" smtClean="0"/>
              <a:t>bào</a:t>
            </a:r>
            <a:r>
              <a:rPr lang="en-US" dirty="0" smtClean="0"/>
              <a:t> </a:t>
            </a:r>
            <a:r>
              <a:rPr lang="en-US" dirty="0" err="1" smtClean="0"/>
              <a:t>ung</a:t>
            </a:r>
            <a:r>
              <a:rPr lang="en-US" dirty="0" smtClean="0"/>
              <a:t> </a:t>
            </a:r>
            <a:r>
              <a:rPr lang="en-US" dirty="0" err="1" smtClean="0"/>
              <a:t>thư</a:t>
            </a:r>
            <a:r>
              <a:rPr lang="en-US" dirty="0" smtClean="0"/>
              <a:t> , </a:t>
            </a:r>
            <a:r>
              <a:rPr lang="en-US" dirty="0" err="1" smtClean="0"/>
              <a:t>nhưng</a:t>
            </a:r>
            <a:r>
              <a:rPr lang="en-US" dirty="0" smtClean="0"/>
              <a:t> </a:t>
            </a:r>
            <a:r>
              <a:rPr lang="en-US" dirty="0" err="1" smtClean="0"/>
              <a:t>không</a:t>
            </a:r>
            <a:r>
              <a:rPr lang="en-US" dirty="0" smtClean="0"/>
              <a:t> </a:t>
            </a:r>
            <a:r>
              <a:rPr lang="en-US" dirty="0" err="1" smtClean="0"/>
              <a:t>làm</a:t>
            </a:r>
            <a:r>
              <a:rPr lang="en-US" dirty="0" smtClean="0"/>
              <a:t> </a:t>
            </a:r>
            <a:r>
              <a:rPr lang="en-US" dirty="0" err="1" smtClean="0"/>
              <a:t>hại</a:t>
            </a:r>
            <a:r>
              <a:rPr lang="en-US" dirty="0" smtClean="0"/>
              <a:t> </a:t>
            </a:r>
            <a:r>
              <a:rPr lang="en-US" dirty="0" err="1" smtClean="0"/>
              <a:t>hầu</a:t>
            </a:r>
            <a:r>
              <a:rPr lang="en-US" dirty="0" smtClean="0"/>
              <a:t> </a:t>
            </a:r>
            <a:r>
              <a:rPr lang="en-US" dirty="0" err="1" smtClean="0"/>
              <a:t>hết</a:t>
            </a:r>
            <a:r>
              <a:rPr lang="en-US" dirty="0" smtClean="0"/>
              <a:t> </a:t>
            </a:r>
            <a:r>
              <a:rPr lang="en-US" dirty="0" err="1" smtClean="0"/>
              <a:t>những</a:t>
            </a:r>
            <a:r>
              <a:rPr lang="en-US" dirty="0" smtClean="0"/>
              <a:t> </a:t>
            </a:r>
            <a:r>
              <a:rPr lang="en-US" dirty="0" err="1" smtClean="0"/>
              <a:t>tế</a:t>
            </a:r>
            <a:r>
              <a:rPr lang="en-US" dirty="0" smtClean="0"/>
              <a:t> </a:t>
            </a:r>
            <a:r>
              <a:rPr lang="en-US" dirty="0" err="1" smtClean="0"/>
              <a:t>bào</a:t>
            </a:r>
            <a:r>
              <a:rPr lang="en-US" dirty="0" smtClean="0"/>
              <a:t> </a:t>
            </a:r>
            <a:r>
              <a:rPr lang="en-US" dirty="0" err="1" smtClean="0"/>
              <a:t>gan</a:t>
            </a:r>
            <a:r>
              <a:rPr lang="en-US" dirty="0" smtClean="0"/>
              <a:t> </a:t>
            </a:r>
            <a:r>
              <a:rPr lang="en-US" dirty="0" err="1" smtClean="0"/>
              <a:t>còn</a:t>
            </a:r>
            <a:r>
              <a:rPr lang="en-US" dirty="0" smtClean="0"/>
              <a:t> </a:t>
            </a:r>
            <a:r>
              <a:rPr lang="en-US" dirty="0" err="1" smtClean="0"/>
              <a:t>lại</a:t>
            </a:r>
            <a:endParaRPr lang="en-US" dirty="0" smtClean="0"/>
          </a:p>
          <a:p>
            <a:endParaRPr lang="vi-VN" dirty="0"/>
          </a:p>
        </p:txBody>
      </p:sp>
      <p:sp>
        <p:nvSpPr>
          <p:cNvPr id="4" name="Slide Number Placeholder 3"/>
          <p:cNvSpPr>
            <a:spLocks noGrp="1"/>
          </p:cNvSpPr>
          <p:nvPr>
            <p:ph type="sldNum" sz="quarter" idx="10"/>
          </p:nvPr>
        </p:nvSpPr>
        <p:spPr/>
        <p:txBody>
          <a:bodyPr/>
          <a:lstStyle/>
          <a:p>
            <a:fld id="{9D395005-2FF2-4D03-99E3-9C74FC9B9F45}" type="slidenum">
              <a:rPr lang="en-US" smtClean="0"/>
              <a:t>131</a:t>
            </a:fld>
            <a:endParaRPr lang="en-US"/>
          </a:p>
        </p:txBody>
      </p:sp>
    </p:spTree>
    <p:extLst>
      <p:ext uri="{BB962C8B-B14F-4D97-AF65-F5344CB8AC3E}">
        <p14:creationId xmlns:p14="http://schemas.microsoft.com/office/powerpoint/2010/main" val="1419593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133</a:t>
            </a:fld>
            <a:endParaRPr lang="en-US"/>
          </a:p>
        </p:txBody>
      </p:sp>
    </p:spTree>
    <p:extLst>
      <p:ext uri="{BB962C8B-B14F-4D97-AF65-F5344CB8AC3E}">
        <p14:creationId xmlns:p14="http://schemas.microsoft.com/office/powerpoint/2010/main" val="22308998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140</a:t>
            </a:fld>
            <a:endParaRPr lang="en-US"/>
          </a:p>
        </p:txBody>
      </p:sp>
    </p:spTree>
    <p:extLst>
      <p:ext uri="{BB962C8B-B14F-4D97-AF65-F5344CB8AC3E}">
        <p14:creationId xmlns:p14="http://schemas.microsoft.com/office/powerpoint/2010/main" val="3491368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141</a:t>
            </a:fld>
            <a:endParaRPr lang="en-US"/>
          </a:p>
        </p:txBody>
      </p:sp>
    </p:spTree>
    <p:extLst>
      <p:ext uri="{BB962C8B-B14F-4D97-AF65-F5344CB8AC3E}">
        <p14:creationId xmlns:p14="http://schemas.microsoft.com/office/powerpoint/2010/main" val="6758722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143</a:t>
            </a:fld>
            <a:endParaRPr lang="en-US"/>
          </a:p>
        </p:txBody>
      </p:sp>
    </p:spTree>
    <p:extLst>
      <p:ext uri="{BB962C8B-B14F-4D97-AF65-F5344CB8AC3E}">
        <p14:creationId xmlns:p14="http://schemas.microsoft.com/office/powerpoint/2010/main" val="2435861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145</a:t>
            </a:fld>
            <a:endParaRPr lang="en-US"/>
          </a:p>
        </p:txBody>
      </p:sp>
    </p:spTree>
    <p:extLst>
      <p:ext uri="{BB962C8B-B14F-4D97-AF65-F5344CB8AC3E}">
        <p14:creationId xmlns:p14="http://schemas.microsoft.com/office/powerpoint/2010/main" val="63457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13</a:t>
            </a:fld>
            <a:endParaRPr lang="en-US"/>
          </a:p>
        </p:txBody>
      </p:sp>
    </p:spTree>
    <p:extLst>
      <p:ext uri="{BB962C8B-B14F-4D97-AF65-F5344CB8AC3E}">
        <p14:creationId xmlns:p14="http://schemas.microsoft.com/office/powerpoint/2010/main" val="5981293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146</a:t>
            </a:fld>
            <a:endParaRPr lang="en-US"/>
          </a:p>
        </p:txBody>
      </p:sp>
    </p:spTree>
    <p:extLst>
      <p:ext uri="{BB962C8B-B14F-4D97-AF65-F5344CB8AC3E}">
        <p14:creationId xmlns:p14="http://schemas.microsoft.com/office/powerpoint/2010/main" val="36696326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147</a:t>
            </a:fld>
            <a:endParaRPr lang="en-US"/>
          </a:p>
        </p:txBody>
      </p:sp>
    </p:spTree>
    <p:extLst>
      <p:ext uri="{BB962C8B-B14F-4D97-AF65-F5344CB8AC3E}">
        <p14:creationId xmlns:p14="http://schemas.microsoft.com/office/powerpoint/2010/main" val="1748295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148</a:t>
            </a:fld>
            <a:endParaRPr lang="en-US"/>
          </a:p>
        </p:txBody>
      </p:sp>
    </p:spTree>
    <p:extLst>
      <p:ext uri="{BB962C8B-B14F-4D97-AF65-F5344CB8AC3E}">
        <p14:creationId xmlns:p14="http://schemas.microsoft.com/office/powerpoint/2010/main" val="14962118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149</a:t>
            </a:fld>
            <a:endParaRPr lang="en-US"/>
          </a:p>
        </p:txBody>
      </p:sp>
    </p:spTree>
    <p:extLst>
      <p:ext uri="{BB962C8B-B14F-4D97-AF65-F5344CB8AC3E}">
        <p14:creationId xmlns:p14="http://schemas.microsoft.com/office/powerpoint/2010/main" val="24921596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150</a:t>
            </a:fld>
            <a:endParaRPr lang="en-US"/>
          </a:p>
        </p:txBody>
      </p:sp>
    </p:spTree>
    <p:extLst>
      <p:ext uri="{BB962C8B-B14F-4D97-AF65-F5344CB8AC3E}">
        <p14:creationId xmlns:p14="http://schemas.microsoft.com/office/powerpoint/2010/main" val="40244314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IBD: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Crohn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10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ruột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151</a:t>
            </a:fld>
            <a:endParaRPr lang="en-US"/>
          </a:p>
        </p:txBody>
      </p:sp>
    </p:spTree>
    <p:extLst>
      <p:ext uri="{BB962C8B-B14F-4D97-AF65-F5344CB8AC3E}">
        <p14:creationId xmlns:p14="http://schemas.microsoft.com/office/powerpoint/2010/main" val="38097984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152</a:t>
            </a:fld>
            <a:endParaRPr lang="en-US"/>
          </a:p>
        </p:txBody>
      </p:sp>
    </p:spTree>
    <p:extLst>
      <p:ext uri="{BB962C8B-B14F-4D97-AF65-F5344CB8AC3E}">
        <p14:creationId xmlns:p14="http://schemas.microsoft.com/office/powerpoint/2010/main" val="356322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153</a:t>
            </a:fld>
            <a:endParaRPr lang="en-US"/>
          </a:p>
        </p:txBody>
      </p:sp>
    </p:spTree>
    <p:extLst>
      <p:ext uri="{BB962C8B-B14F-4D97-AF65-F5344CB8AC3E}">
        <p14:creationId xmlns:p14="http://schemas.microsoft.com/office/powerpoint/2010/main" val="42432178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154</a:t>
            </a:fld>
            <a:endParaRPr lang="en-US"/>
          </a:p>
        </p:txBody>
      </p:sp>
    </p:spTree>
    <p:extLst>
      <p:ext uri="{BB962C8B-B14F-4D97-AF65-F5344CB8AC3E}">
        <p14:creationId xmlns:p14="http://schemas.microsoft.com/office/powerpoint/2010/main" val="15362568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95005-2FF2-4D03-99E3-9C74FC9B9F45}" type="slidenum">
              <a:rPr lang="en-US" smtClean="0"/>
              <a:t>155</a:t>
            </a:fld>
            <a:endParaRPr lang="en-US"/>
          </a:p>
        </p:txBody>
      </p:sp>
    </p:spTree>
    <p:extLst>
      <p:ext uri="{BB962C8B-B14F-4D97-AF65-F5344CB8AC3E}">
        <p14:creationId xmlns:p14="http://schemas.microsoft.com/office/powerpoint/2010/main" val="2179033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466E6-3657-49E1-97EB-574E7C579240}"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DFF466E6-3657-49E1-97EB-574E7C579240}" type="slidenum">
              <a:rPr lang="en-US" smtClean="0"/>
              <a:t>‹#›</a:t>
            </a:fld>
            <a:endParaRPr lang="en-US"/>
          </a:p>
        </p:txBody>
      </p:sp>
    </p:spTree>
    <p:extLst>
      <p:ext uri="{BB962C8B-B14F-4D97-AF65-F5344CB8AC3E}">
        <p14:creationId xmlns:p14="http://schemas.microsoft.com/office/powerpoint/2010/main" val="210687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1DCCF5-16C4-4ED9-9DA0-084F5D0A6827}"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466E6-3657-49E1-97EB-574E7C579240}"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1DCCF5-16C4-4ED9-9DA0-084F5D0A6827}"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1DCCF5-16C4-4ED9-9DA0-084F5D0A6827}" type="datetimeFigureOut">
              <a:rPr lang="en-US" smtClean="0"/>
              <a:t>11/3/2015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F466E6-3657-49E1-97EB-574E7C579240}"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1DCCF5-16C4-4ED9-9DA0-084F5D0A6827}" type="datetimeFigureOut">
              <a:rPr lang="en-US" smtClean="0"/>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DCCF5-16C4-4ED9-9DA0-084F5D0A6827}" type="datetimeFigureOut">
              <a:rPr lang="en-US" smtClean="0"/>
              <a:t>11/3/2015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1DCCF5-16C4-4ED9-9DA0-084F5D0A6827}"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466E6-3657-49E1-97EB-574E7C579240}"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1DCCF5-16C4-4ED9-9DA0-084F5D0A6827}"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466E6-3657-49E1-97EB-574E7C5792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6A1DCCF5-16C4-4ED9-9DA0-084F5D0A6827}" type="datetimeFigureOut">
              <a:rPr lang="en-US" smtClean="0"/>
              <a:t>11/3/2015</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DFF466E6-3657-49E1-97EB-574E7C57924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www.uptodate.com/contents/clinical-presentation-diagnosis-and-staging-of-colorectal-cancer?source=search_result&amp;search=colorectal+cancer+adult&amp;selectedTitle=1~150#H293482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www.cancer.gov/cancertopics/pdq/treatment/colon/HealthProfessional/Page9" TargetMode="External"/><Relationship Id="rId3" Type="http://schemas.openxmlformats.org/officeDocument/2006/relationships/hyperlink" Target="http://www.cancer.gov/cancertopics/pdq/treatment/colon/HealthProfessional/Page3" TargetMode="External"/><Relationship Id="rId7" Type="http://schemas.openxmlformats.org/officeDocument/2006/relationships/hyperlink" Target="http://www.cancer.gov/cancertopics/pdq/treatment/colon/HealthProfessional/Page8"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cancer.gov/cancertopics/pdq/treatment/colon/HealthProfessional/Page7" TargetMode="External"/><Relationship Id="rId5" Type="http://schemas.openxmlformats.org/officeDocument/2006/relationships/hyperlink" Target="http://www.cancer.gov/cancertopics/pdq/treatment/colon/HealthProfessional/Page6" TargetMode="External"/><Relationship Id="rId4" Type="http://schemas.openxmlformats.org/officeDocument/2006/relationships/hyperlink" Target="http://www.cancer.gov/cancertopics/pdq/treatment/colon/HealthProfessional/Page5" TargetMode="Externa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1.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1.jpe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1.jpe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1.jpe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31.jpe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838" y="2470496"/>
            <a:ext cx="11387126" cy="1213885"/>
          </a:xfrm>
        </p:spPr>
        <p:txBody>
          <a:bodyPr>
            <a:noAutofit/>
          </a:bodyPr>
          <a:lstStyle/>
          <a:p>
            <a:r>
              <a:rPr lang="vi-VN" sz="6000" dirty="0" smtClean="0"/>
              <a:t>UNG THƯ ĐẠI TRỰC TRÀNG</a:t>
            </a:r>
            <a:endParaRPr lang="vi-VN" sz="6000" dirty="0"/>
          </a:p>
        </p:txBody>
      </p:sp>
      <p:sp>
        <p:nvSpPr>
          <p:cNvPr id="5" name="Text Placeholder 4"/>
          <p:cNvSpPr>
            <a:spLocks noGrp="1"/>
          </p:cNvSpPr>
          <p:nvPr>
            <p:ph type="body" idx="1"/>
          </p:nvPr>
        </p:nvSpPr>
        <p:spPr>
          <a:xfrm>
            <a:off x="6901130" y="4089685"/>
            <a:ext cx="5303119" cy="2229227"/>
          </a:xfrm>
        </p:spPr>
        <p:txBody>
          <a:bodyPr>
            <a:norm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GVHD:</a:t>
            </a:r>
            <a:r>
              <a:rPr lang="en-US" dirty="0" smtClean="0">
                <a:latin typeface="Tahoma" panose="020B0604030504040204" pitchFamily="34" charset="0"/>
                <a:ea typeface="Tahoma" panose="020B0604030504040204" pitchFamily="34" charset="0"/>
                <a:cs typeface="Tahoma" panose="020B0604030504040204" pitchFamily="34" charset="0"/>
              </a:rPr>
              <a:t> 	BS. </a:t>
            </a:r>
            <a:r>
              <a:rPr lang="en-US" dirty="0" err="1" smtClean="0">
                <a:latin typeface="Tahoma" panose="020B0604030504040204" pitchFamily="34" charset="0"/>
                <a:ea typeface="Tahoma" panose="020B0604030504040204" pitchFamily="34" charset="0"/>
                <a:cs typeface="Tahoma" panose="020B0604030504040204" pitchFamily="34" charset="0"/>
              </a:rPr>
              <a:t>Hoàng</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Đình</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Tuy</a:t>
            </a:r>
            <a:endParaRPr lang="en-US" dirty="0" smtClean="0">
              <a:latin typeface="Tahoma" panose="020B0604030504040204" pitchFamily="34" charset="0"/>
              <a:ea typeface="Tahoma" panose="020B0604030504040204" pitchFamily="34" charset="0"/>
              <a:cs typeface="Tahoma" panose="020B0604030504040204" pitchFamily="34" charset="0"/>
            </a:endParaRPr>
          </a:p>
          <a:p>
            <a:endParaRPr lang="en-US" dirty="0" smtClean="0">
              <a:latin typeface="Tahoma" panose="020B0604030504040204" pitchFamily="34" charset="0"/>
              <a:ea typeface="Tahoma" panose="020B0604030504040204" pitchFamily="34" charset="0"/>
              <a:cs typeface="Tahoma" panose="020B0604030504040204" pitchFamily="34" charset="0"/>
            </a:endParaRPr>
          </a:p>
          <a:p>
            <a:r>
              <a:rPr lang="en-US" b="1" dirty="0" err="1" smtClean="0">
                <a:latin typeface="Tahoma" panose="020B0604030504040204" pitchFamily="34" charset="0"/>
                <a:ea typeface="Tahoma" panose="020B0604030504040204" pitchFamily="34" charset="0"/>
                <a:cs typeface="Tahoma" panose="020B0604030504040204" pitchFamily="34" charset="0"/>
              </a:rPr>
              <a:t>Sinh</a:t>
            </a:r>
            <a:r>
              <a:rPr lang="en-US" b="1" dirty="0" smtClean="0">
                <a:latin typeface="Tahoma" panose="020B0604030504040204" pitchFamily="34" charset="0"/>
                <a:ea typeface="Tahoma" panose="020B0604030504040204" pitchFamily="34" charset="0"/>
                <a:cs typeface="Tahoma" panose="020B0604030504040204" pitchFamily="34" charset="0"/>
              </a:rPr>
              <a:t> </a:t>
            </a:r>
            <a:r>
              <a:rPr lang="en-US" b="1" dirty="0" err="1" smtClean="0">
                <a:latin typeface="Tahoma" panose="020B0604030504040204" pitchFamily="34" charset="0"/>
                <a:ea typeface="Tahoma" panose="020B0604030504040204" pitchFamily="34" charset="0"/>
                <a:cs typeface="Tahoma" panose="020B0604030504040204" pitchFamily="34" charset="0"/>
              </a:rPr>
              <a:t>viên</a:t>
            </a:r>
            <a:r>
              <a:rPr lang="en-US" b="1" dirty="0" smtClean="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Lê</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Thị</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Huyền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Trang</a:t>
            </a:r>
            <a:endParaRPr lang="en-US" dirty="0" smtClean="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Trần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Thủy</a:t>
            </a:r>
            <a:r>
              <a:rPr lang="en-US" dirty="0" smtClean="0">
                <a:latin typeface="Tahoma" panose="020B0604030504040204" pitchFamily="34" charset="0"/>
                <a:ea typeface="Tahoma" panose="020B0604030504040204" pitchFamily="34" charset="0"/>
                <a:cs typeface="Tahoma" panose="020B0604030504040204" pitchFamily="34" charset="0"/>
              </a:rPr>
              <a:t> Trinh</a:t>
            </a:r>
          </a:p>
          <a:p>
            <a:r>
              <a:rPr lang="en-US" dirty="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Nguyễn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Duy</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Khương</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5971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err="1" smtClean="0">
                <a:latin typeface="Arial" panose="020B0604020202020204" pitchFamily="34" charset="0"/>
                <a:cs typeface="Arial" panose="020B0604020202020204" pitchFamily="34" charset="0"/>
              </a:rPr>
              <a:t>Giải</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phẫu</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học</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noAutofit/>
          </a:bodyPr>
          <a:lstStyle/>
          <a:p>
            <a:r>
              <a:rPr lang="en-US" sz="2400" dirty="0" err="1" smtClean="0">
                <a:latin typeface="Arial" panose="020B0604020202020204" pitchFamily="34" charset="0"/>
                <a:cs typeface="Arial" panose="020B0604020202020204" pitchFamily="34" charset="0"/>
              </a:rPr>
              <a:t>Giải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phẫu</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mạch</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tĩnh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mạch</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huyết</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4994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4800" dirty="0" smtClean="0">
                <a:solidFill>
                  <a:srgbClr val="C00000"/>
                </a:solidFill>
                <a:latin typeface="Arial" panose="020B0604020202020204" pitchFamily="34" charset="0"/>
                <a:cs typeface="Arial" panose="020B0604020202020204" pitchFamily="34" charset="0"/>
              </a:rPr>
              <a:t>ĐIỀU TRỊ PHẪU THUẬT</a:t>
            </a:r>
            <a:endParaRPr lang="en-US" sz="4800" dirty="0">
              <a:solidFill>
                <a:srgbClr val="C0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dirty="0"/>
          </a:p>
        </p:txBody>
      </p:sp>
      <p:graphicFrame>
        <p:nvGraphicFramePr>
          <p:cNvPr id="6" name="Content Placeholder 5"/>
          <p:cNvGraphicFramePr>
            <a:graphicFrameLocks/>
          </p:cNvGraphicFramePr>
          <p:nvPr>
            <p:extLst>
              <p:ext uri="{D42A27DB-BD31-4B8C-83A1-F6EECF244321}">
                <p14:modId xmlns:p14="http://schemas.microsoft.com/office/powerpoint/2010/main" val="4221207717"/>
              </p:ext>
            </p:extLst>
          </p:nvPr>
        </p:nvGraphicFramePr>
        <p:xfrm>
          <a:off x="641683" y="2133600"/>
          <a:ext cx="11053011" cy="40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6887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fontScale="90000"/>
          </a:bodyPr>
          <a:lstStyle/>
          <a:p>
            <a:r>
              <a:rPr lang="en-US" sz="5400" dirty="0" smtClean="0">
                <a:solidFill>
                  <a:srgbClr val="C00000"/>
                </a:solidFill>
                <a:latin typeface="Arial" panose="020B0604020202020204" pitchFamily="34" charset="0"/>
                <a:cs typeface="Arial" panose="020B0604020202020204" pitchFamily="34" charset="0"/>
              </a:rPr>
              <a:t>PHƯƠNG PHÁP PHẪU THUẬT</a:t>
            </a:r>
            <a:endParaRPr lang="en-US" sz="54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435429" y="1569493"/>
            <a:ext cx="11756571" cy="5146100"/>
          </a:xfrm>
        </p:spPr>
        <p:txBody>
          <a:bodyPr>
            <a:noAutofit/>
          </a:bodyPr>
          <a:lstStyle/>
          <a:p>
            <a:pPr marL="0" indent="0">
              <a:buNone/>
            </a:pPr>
            <a:r>
              <a:rPr lang="en-US" sz="2400" b="1" dirty="0" err="1" smtClean="0">
                <a:latin typeface="Arial" panose="020B0604020202020204" pitchFamily="34" charset="0"/>
                <a:cs typeface="Arial" panose="020B0604020202020204" pitchFamily="34" charset="0"/>
              </a:rPr>
              <a:t>Chưa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có</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biến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chứng</a:t>
            </a:r>
            <a:r>
              <a:rPr lang="en-US" sz="2400" b="1" dirty="0" smtClean="0">
                <a:latin typeface="Arial" panose="020B0604020202020204" pitchFamily="34" charset="0"/>
                <a:cs typeface="Arial" panose="020B0604020202020204" pitchFamily="34" charset="0"/>
              </a:rPr>
              <a:t>:</a:t>
            </a:r>
          </a:p>
          <a:p>
            <a:r>
              <a:rPr lang="en-US" sz="2400" dirty="0" smtClean="0">
                <a:latin typeface="Arial" panose="020B0604020202020204" pitchFamily="34" charset="0"/>
                <a:cs typeface="Arial" panose="020B0604020202020204" pitchFamily="34" charset="0"/>
              </a:rPr>
              <a:t> </a:t>
            </a:r>
            <a:r>
              <a:rPr lang="en-US" sz="2400" dirty="0" err="1" smtClean="0">
                <a:solidFill>
                  <a:schemeClr val="accent1"/>
                </a:solidFill>
                <a:latin typeface="Arial" panose="020B0604020202020204" pitchFamily="34" charset="0"/>
                <a:cs typeface="Arial" panose="020B0604020202020204" pitchFamily="34" charset="0"/>
              </a:rPr>
              <a:t>Phẫu</a:t>
            </a:r>
            <a:r>
              <a:rPr lang="en-US" sz="2400" dirty="0" smtClean="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thuật</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triệt</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để</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giữ</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cơ</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vòng</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hậu</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môn</a:t>
            </a:r>
            <a:r>
              <a:rPr lang="en-US" sz="2400" dirty="0">
                <a:solidFill>
                  <a:schemeClr val="accent1"/>
                </a:solidFill>
                <a:latin typeface="Arial" panose="020B0604020202020204" pitchFamily="34" charset="0"/>
                <a:cs typeface="Arial" panose="020B0604020202020204" pitchFamily="34" charset="0"/>
              </a:rPr>
              <a:t>:</a:t>
            </a: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Cắt</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đại</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chậu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hông</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u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lại</a:t>
            </a:r>
            <a:endParaRPr lang="en-US" sz="2400" dirty="0">
              <a:latin typeface="Arial" panose="020B0604020202020204" pitchFamily="34" charset="0"/>
              <a:cs typeface="Arial" panose="020B0604020202020204" pitchFamily="34" charset="0"/>
            </a:endParaRP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Phẫu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thuật</a:t>
            </a:r>
            <a:r>
              <a:rPr lang="en-US" sz="2400" dirty="0" smtClean="0">
                <a:latin typeface="Arial" panose="020B0604020202020204" pitchFamily="34" charset="0"/>
                <a:cs typeface="Arial" panose="020B0604020202020204" pitchFamily="34" charset="0"/>
              </a:rPr>
              <a:t> Hartmann</a:t>
            </a:r>
            <a:endParaRPr lang="en-US" sz="2400" dirty="0">
              <a:latin typeface="Arial" panose="020B0604020202020204" pitchFamily="34" charset="0"/>
              <a:cs typeface="Arial" panose="020B0604020202020204" pitchFamily="34" charset="0"/>
            </a:endParaRP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Phẫu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thuật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kéo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tuột</a:t>
            </a:r>
            <a:r>
              <a:rPr lang="en-US" sz="2400" dirty="0" smtClean="0">
                <a:latin typeface="Arial" panose="020B0604020202020204" pitchFamily="34" charset="0"/>
                <a:cs typeface="Arial" panose="020B0604020202020204" pitchFamily="34" charset="0"/>
              </a:rPr>
              <a:t> (Pull-through)</a:t>
            </a:r>
            <a:endParaRPr lang="en-US" sz="2400" dirty="0">
              <a:latin typeface="Arial" panose="020B0604020202020204" pitchFamily="34" charset="0"/>
              <a:cs typeface="Arial" panose="020B0604020202020204" pitchFamily="34" charset="0"/>
            </a:endParaRPr>
          </a:p>
          <a:p>
            <a:r>
              <a:rPr lang="en-US" sz="2400" dirty="0" smtClean="0">
                <a:solidFill>
                  <a:schemeClr val="accent1"/>
                </a:solidFill>
                <a:latin typeface="Arial" panose="020B0604020202020204" pitchFamily="34" charset="0"/>
                <a:cs typeface="Arial" panose="020B0604020202020204" pitchFamily="34" charset="0"/>
              </a:rPr>
              <a:t> </a:t>
            </a:r>
            <a:r>
              <a:rPr lang="en-US" sz="2400" dirty="0" err="1" smtClean="0">
                <a:solidFill>
                  <a:schemeClr val="accent1"/>
                </a:solidFill>
                <a:latin typeface="Arial" panose="020B0604020202020204" pitchFamily="34" charset="0"/>
                <a:cs typeface="Arial" panose="020B0604020202020204" pitchFamily="34" charset="0"/>
              </a:rPr>
              <a:t>Phẫu</a:t>
            </a:r>
            <a:r>
              <a:rPr lang="en-US" sz="2400" dirty="0" smtClean="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thuật</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lấy</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cả</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cơ</a:t>
            </a:r>
            <a:r>
              <a:rPr lang="en-US" sz="2400" dirty="0">
                <a:solidFill>
                  <a:schemeClr val="accent1"/>
                </a:solidFill>
                <a:latin typeface="Arial" panose="020B0604020202020204" pitchFamily="34" charset="0"/>
                <a:cs typeface="Arial" panose="020B0604020202020204" pitchFamily="34" charset="0"/>
              </a:rPr>
              <a:t> </a:t>
            </a:r>
            <a:r>
              <a:rPr lang="en-US" sz="2400" dirty="0" err="1">
                <a:solidFill>
                  <a:schemeClr val="accent1"/>
                </a:solidFill>
                <a:latin typeface="Arial" panose="020B0604020202020204" pitchFamily="34" charset="0"/>
                <a:cs typeface="Arial" panose="020B0604020202020204" pitchFamily="34" charset="0"/>
              </a:rPr>
              <a:t>vòng</a:t>
            </a:r>
            <a:r>
              <a:rPr lang="en-US" sz="2400" dirty="0">
                <a:solidFill>
                  <a:schemeClr val="accent1"/>
                </a:solidFill>
                <a:latin typeface="Arial" panose="020B0604020202020204" pitchFamily="34" charset="0"/>
                <a:cs typeface="Arial" panose="020B0604020202020204" pitchFamily="34" charset="0"/>
              </a:rPr>
              <a:t>:</a:t>
            </a: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Phẫu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thuật</a:t>
            </a:r>
            <a:r>
              <a:rPr lang="en-US" sz="2400" dirty="0" smtClean="0">
                <a:latin typeface="Arial" panose="020B0604020202020204" pitchFamily="34" charset="0"/>
                <a:cs typeface="Arial" panose="020B0604020202020204" pitchFamily="34" charset="0"/>
              </a:rPr>
              <a:t> Miles</a:t>
            </a:r>
            <a:endParaRPr lang="en-US" sz="2400" dirty="0">
              <a:latin typeface="Arial" panose="020B0604020202020204" pitchFamily="34" charset="0"/>
              <a:cs typeface="Arial" panose="020B0604020202020204" pitchFamily="34" charset="0"/>
            </a:endParaRP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Khoét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vùng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chậu</a:t>
            </a:r>
            <a:endParaRPr lang="en-US" sz="2400" dirty="0" smtClean="0">
              <a:latin typeface="Arial" panose="020B0604020202020204" pitchFamily="34" charset="0"/>
              <a:cs typeface="Arial" panose="020B0604020202020204" pitchFamily="34" charset="0"/>
            </a:endParaRPr>
          </a:p>
          <a:p>
            <a:pPr marL="0" indent="0">
              <a:buNone/>
            </a:pPr>
            <a:r>
              <a:rPr lang="en-US" sz="2400" b="1" dirty="0" err="1" smtClean="0">
                <a:latin typeface="Arial" panose="020B0604020202020204" pitchFamily="34" charset="0"/>
                <a:cs typeface="Arial" panose="020B0604020202020204" pitchFamily="34" charset="0"/>
              </a:rPr>
              <a:t>Có</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biến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chứng</a:t>
            </a:r>
            <a:r>
              <a:rPr lang="en-US" sz="2400" b="1" dirty="0" smtClean="0">
                <a:latin typeface="Arial" panose="020B0604020202020204" pitchFamily="34" charset="0"/>
                <a:cs typeface="Arial" panose="020B0604020202020204" pitchFamily="34" charset="0"/>
              </a:rPr>
              <a:t>:</a:t>
            </a:r>
          </a:p>
          <a:p>
            <a:pPr marL="457200" lvl="1" indent="0">
              <a:buNone/>
            </a:pP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Hậu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môn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tạo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lấy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chậu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hông</a:t>
            </a:r>
            <a:r>
              <a:rPr lang="en-US" sz="2400" dirty="0" smtClean="0">
                <a:latin typeface="Arial" panose="020B0604020202020204" pitchFamily="34" charset="0"/>
                <a:cs typeface="Arial" panose="020B0604020202020204" pitchFamily="34" charset="0"/>
              </a:rPr>
              <a:t> hay </a:t>
            </a:r>
            <a:r>
              <a:rPr lang="en-US" sz="2400" dirty="0" err="1" smtClean="0">
                <a:latin typeface="Arial" panose="020B0604020202020204" pitchFamily="34" charset="0"/>
                <a:cs typeface="Arial" panose="020B0604020202020204" pitchFamily="34" charset="0"/>
              </a:rPr>
              <a:t>đại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ngang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làm</a:t>
            </a:r>
            <a:r>
              <a:rPr lang="en-US" sz="2400" dirty="0" smtClean="0">
                <a:latin typeface="Arial" panose="020B0604020202020204" pitchFamily="34" charset="0"/>
                <a:cs typeface="Arial" panose="020B0604020202020204" pitchFamily="34" charset="0"/>
              </a:rPr>
              <a:t> HMNT</a:t>
            </a:r>
          </a:p>
        </p:txBody>
      </p:sp>
    </p:spTree>
    <p:extLst>
      <p:ext uri="{BB962C8B-B14F-4D97-AF65-F5344CB8AC3E}">
        <p14:creationId xmlns:p14="http://schemas.microsoft.com/office/powerpoint/2010/main" val="2963210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latin typeface="Arial" panose="020B0604020202020204" pitchFamily="34" charset="0"/>
                <a:cs typeface="Arial" panose="020B0604020202020204" pitchFamily="34" charset="0"/>
              </a:rPr>
              <a:t>PHƯƠNG PHÁP PHẪU THUẬT</a:t>
            </a:r>
            <a:endParaRPr lang="en-US" dirty="0">
              <a:solidFill>
                <a:srgbClr val="C00000"/>
              </a:solidFill>
            </a:endParaRPr>
          </a:p>
        </p:txBody>
      </p:sp>
      <p:sp>
        <p:nvSpPr>
          <p:cNvPr id="3" name="Content Placeholder 2"/>
          <p:cNvSpPr>
            <a:spLocks noGrp="1"/>
          </p:cNvSpPr>
          <p:nvPr>
            <p:ph idx="1"/>
          </p:nvPr>
        </p:nvSpPr>
        <p:spPr/>
        <p:txBody>
          <a:bodyPr>
            <a:noAutofit/>
          </a:bodyPr>
          <a:lstStyle/>
          <a:p>
            <a:pPr lvl="1"/>
            <a:r>
              <a:rPr lang="en-US" sz="3200" dirty="0" err="1"/>
              <a:t>Phẫu</a:t>
            </a:r>
            <a:r>
              <a:rPr lang="en-US" sz="3200" dirty="0"/>
              <a:t> </a:t>
            </a:r>
            <a:r>
              <a:rPr lang="en-US" sz="3200" dirty="0" err="1"/>
              <a:t>thuật</a:t>
            </a:r>
            <a:r>
              <a:rPr lang="en-US" sz="3200" dirty="0"/>
              <a:t> </a:t>
            </a:r>
            <a:r>
              <a:rPr lang="en-US" sz="3200" dirty="0" smtClean="0"/>
              <a:t>qua </a:t>
            </a:r>
            <a:r>
              <a:rPr lang="en-US" sz="3200" dirty="0" err="1" smtClean="0"/>
              <a:t>ngã</a:t>
            </a:r>
            <a:r>
              <a:rPr lang="en-US" sz="3200" dirty="0" smtClean="0"/>
              <a:t> </a:t>
            </a:r>
            <a:r>
              <a:rPr lang="en-US" sz="3200" dirty="0" err="1"/>
              <a:t>hậu</a:t>
            </a:r>
            <a:r>
              <a:rPr lang="en-US" sz="3200" dirty="0"/>
              <a:t> </a:t>
            </a:r>
            <a:r>
              <a:rPr lang="en-US" sz="3200" dirty="0" err="1"/>
              <a:t>môn</a:t>
            </a:r>
            <a:r>
              <a:rPr lang="en-US" sz="3200" dirty="0"/>
              <a:t> ( </a:t>
            </a:r>
            <a:r>
              <a:rPr lang="en-US" sz="3200" dirty="0" err="1"/>
              <a:t>transanal</a:t>
            </a:r>
            <a:r>
              <a:rPr lang="en-US" sz="3200" dirty="0"/>
              <a:t> - excision)</a:t>
            </a:r>
          </a:p>
          <a:p>
            <a:pPr lvl="2">
              <a:buFontTx/>
              <a:buChar char="-"/>
            </a:pPr>
            <a:r>
              <a:rPr lang="en-US" sz="2000" dirty="0" err="1" smtClean="0"/>
              <a:t>Phẫu</a:t>
            </a:r>
            <a:r>
              <a:rPr lang="en-US" sz="2000" dirty="0" smtClean="0"/>
              <a:t> </a:t>
            </a:r>
            <a:r>
              <a:rPr lang="en-US" sz="2000" dirty="0" err="1"/>
              <a:t>thuật</a:t>
            </a:r>
            <a:r>
              <a:rPr lang="en-US" sz="2000" dirty="0"/>
              <a:t> </a:t>
            </a:r>
            <a:r>
              <a:rPr lang="en-US" sz="2000" dirty="0" err="1"/>
              <a:t>cắt</a:t>
            </a:r>
            <a:r>
              <a:rPr lang="en-US" sz="2000" dirty="0"/>
              <a:t> </a:t>
            </a:r>
            <a:r>
              <a:rPr lang="en-US" sz="2000" dirty="0" err="1"/>
              <a:t>bỏ</a:t>
            </a:r>
            <a:r>
              <a:rPr lang="en-US" sz="2000" dirty="0"/>
              <a:t> polyp </a:t>
            </a:r>
            <a:r>
              <a:rPr lang="en-US" sz="2000" dirty="0" err="1" smtClean="0"/>
              <a:t>và</a:t>
            </a:r>
            <a:r>
              <a:rPr lang="en-US" sz="2000" dirty="0" smtClean="0"/>
              <a:t> </a:t>
            </a:r>
            <a:r>
              <a:rPr lang="en-US" sz="2000" dirty="0" err="1" smtClean="0"/>
              <a:t>cắt</a:t>
            </a:r>
            <a:r>
              <a:rPr lang="en-US" sz="2000" dirty="0" smtClean="0"/>
              <a:t> </a:t>
            </a:r>
            <a:r>
              <a:rPr lang="en-US" sz="2000" dirty="0" err="1" smtClean="0"/>
              <a:t>tại</a:t>
            </a:r>
            <a:r>
              <a:rPr lang="en-US" sz="2000" dirty="0" smtClean="0"/>
              <a:t> </a:t>
            </a:r>
            <a:r>
              <a:rPr lang="en-US" sz="2000" dirty="0" err="1" smtClean="0"/>
              <a:t>chỗ</a:t>
            </a:r>
            <a:r>
              <a:rPr lang="en-US" sz="2000" dirty="0" smtClean="0"/>
              <a:t> (</a:t>
            </a:r>
            <a:r>
              <a:rPr lang="en-US" sz="2000" dirty="0" err="1" smtClean="0"/>
              <a:t>polypectomy</a:t>
            </a:r>
            <a:r>
              <a:rPr lang="en-US" sz="2000" dirty="0" smtClean="0"/>
              <a:t>)</a:t>
            </a:r>
          </a:p>
          <a:p>
            <a:pPr lvl="2">
              <a:buFontTx/>
              <a:buChar char="-"/>
            </a:pPr>
            <a:r>
              <a:rPr lang="en-US" sz="2000" dirty="0" err="1" smtClean="0"/>
              <a:t>Phẫu</a:t>
            </a:r>
            <a:r>
              <a:rPr lang="en-US" sz="2000" dirty="0" smtClean="0"/>
              <a:t> </a:t>
            </a:r>
            <a:r>
              <a:rPr lang="en-US" sz="2000" dirty="0" err="1"/>
              <a:t>thuật</a:t>
            </a:r>
            <a:r>
              <a:rPr lang="en-US" sz="2000" dirty="0"/>
              <a:t> </a:t>
            </a:r>
            <a:r>
              <a:rPr lang="en-US" sz="2000" dirty="0" err="1"/>
              <a:t>cắt</a:t>
            </a:r>
            <a:r>
              <a:rPr lang="en-US" sz="2000" dirty="0"/>
              <a:t> </a:t>
            </a:r>
            <a:r>
              <a:rPr lang="en-US" sz="2000" dirty="0" err="1" smtClean="0"/>
              <a:t>khu</a:t>
            </a:r>
            <a:r>
              <a:rPr lang="en-US" sz="2000" dirty="0" smtClean="0"/>
              <a:t> </a:t>
            </a:r>
            <a:r>
              <a:rPr lang="en-US" sz="2000" dirty="0" err="1" smtClean="0"/>
              <a:t>trú</a:t>
            </a:r>
            <a:r>
              <a:rPr lang="en-US" sz="2000" dirty="0" smtClean="0"/>
              <a:t> </a:t>
            </a:r>
            <a:r>
              <a:rPr lang="en-US" sz="2000" dirty="0" err="1" smtClean="0"/>
              <a:t>xuyên</a:t>
            </a:r>
            <a:r>
              <a:rPr lang="en-US" sz="2000" dirty="0" smtClean="0"/>
              <a:t> qua </a:t>
            </a:r>
            <a:r>
              <a:rPr lang="en-US" sz="2000" dirty="0" err="1" smtClean="0"/>
              <a:t>ống</a:t>
            </a:r>
            <a:r>
              <a:rPr lang="en-US" sz="2000" dirty="0" smtClean="0"/>
              <a:t> </a:t>
            </a:r>
            <a:r>
              <a:rPr lang="en-US" sz="2000" dirty="0" err="1" smtClean="0"/>
              <a:t>hậu</a:t>
            </a:r>
            <a:r>
              <a:rPr lang="en-US" sz="2000" dirty="0" smtClean="0"/>
              <a:t> </a:t>
            </a:r>
            <a:r>
              <a:rPr lang="en-US" sz="2000" dirty="0" err="1" smtClean="0"/>
              <a:t>môn</a:t>
            </a:r>
            <a:r>
              <a:rPr lang="en-US" sz="2000" dirty="0"/>
              <a:t> </a:t>
            </a:r>
            <a:r>
              <a:rPr lang="en-US" sz="2000" dirty="0" smtClean="0"/>
              <a:t>(</a:t>
            </a:r>
            <a:r>
              <a:rPr lang="en-US" sz="2000" dirty="0" err="1" smtClean="0"/>
              <a:t>transanal</a:t>
            </a:r>
            <a:r>
              <a:rPr lang="en-US" sz="2000" dirty="0" smtClean="0"/>
              <a:t> </a:t>
            </a:r>
            <a:r>
              <a:rPr lang="en-US" sz="2000" dirty="0" err="1" smtClean="0"/>
              <a:t>exicision</a:t>
            </a:r>
            <a:r>
              <a:rPr lang="en-US" sz="2000" dirty="0"/>
              <a:t>)</a:t>
            </a:r>
          </a:p>
          <a:p>
            <a:pPr marL="548640" lvl="2" indent="0">
              <a:buNone/>
            </a:pPr>
            <a:r>
              <a:rPr lang="en-US" sz="2000" dirty="0" smtClean="0"/>
              <a:t>- </a:t>
            </a:r>
            <a:r>
              <a:rPr lang="en-US" sz="2000" dirty="0" err="1" smtClean="0"/>
              <a:t>Nội</a:t>
            </a:r>
            <a:r>
              <a:rPr lang="en-US" sz="2000" dirty="0" smtClean="0"/>
              <a:t> </a:t>
            </a:r>
            <a:r>
              <a:rPr lang="en-US" sz="2000" dirty="0" err="1"/>
              <a:t>soi</a:t>
            </a:r>
            <a:r>
              <a:rPr lang="en-US" sz="2000" dirty="0"/>
              <a:t> vi </a:t>
            </a:r>
            <a:r>
              <a:rPr lang="en-US" sz="2000" dirty="0" err="1"/>
              <a:t>phẫu</a:t>
            </a:r>
            <a:r>
              <a:rPr lang="en-US" sz="2000" dirty="0"/>
              <a:t> </a:t>
            </a:r>
            <a:r>
              <a:rPr lang="en-US" sz="2000" dirty="0" err="1"/>
              <a:t>xuyên</a:t>
            </a:r>
            <a:r>
              <a:rPr lang="en-US" sz="2000" dirty="0"/>
              <a:t> qua </a:t>
            </a:r>
            <a:r>
              <a:rPr lang="en-US" sz="2000" dirty="0" err="1"/>
              <a:t>ống</a:t>
            </a:r>
            <a:r>
              <a:rPr lang="en-US" sz="2000" dirty="0"/>
              <a:t> </a:t>
            </a:r>
            <a:r>
              <a:rPr lang="en-US" sz="2000" dirty="0" err="1"/>
              <a:t>hậu</a:t>
            </a:r>
            <a:r>
              <a:rPr lang="en-US" sz="2000" dirty="0"/>
              <a:t> </a:t>
            </a:r>
            <a:r>
              <a:rPr lang="en-US" sz="2000" dirty="0" err="1"/>
              <a:t>môn</a:t>
            </a:r>
            <a:r>
              <a:rPr lang="en-US" sz="2000" dirty="0"/>
              <a:t> (</a:t>
            </a:r>
            <a:r>
              <a:rPr lang="en-US" sz="2000" dirty="0" err="1"/>
              <a:t>Transanal</a:t>
            </a:r>
            <a:r>
              <a:rPr lang="en-US" sz="2000" dirty="0"/>
              <a:t> endoscopic microsurgery ) – </a:t>
            </a:r>
            <a:r>
              <a:rPr lang="en-US" sz="2400" b="1" dirty="0"/>
              <a:t>TEM</a:t>
            </a:r>
          </a:p>
          <a:p>
            <a:pPr lvl="1"/>
            <a:r>
              <a:rPr lang="en-US" sz="3200" dirty="0" err="1"/>
              <a:t>Phẫu</a:t>
            </a:r>
            <a:r>
              <a:rPr lang="en-US" sz="3200" dirty="0"/>
              <a:t> </a:t>
            </a:r>
            <a:r>
              <a:rPr lang="en-US" sz="3200" dirty="0" err="1"/>
              <a:t>thuật</a:t>
            </a:r>
            <a:r>
              <a:rPr lang="en-US" sz="3200" dirty="0"/>
              <a:t> </a:t>
            </a:r>
            <a:r>
              <a:rPr lang="en-US" sz="3200" dirty="0" err="1" smtClean="0"/>
              <a:t>ngã</a:t>
            </a:r>
            <a:r>
              <a:rPr lang="en-US" sz="3200" dirty="0" smtClean="0"/>
              <a:t> </a:t>
            </a:r>
            <a:r>
              <a:rPr lang="en-US" sz="3200" dirty="0" err="1" smtClean="0"/>
              <a:t>bụng</a:t>
            </a:r>
            <a:r>
              <a:rPr lang="en-US" sz="3200" dirty="0" smtClean="0"/>
              <a:t> ( </a:t>
            </a:r>
            <a:r>
              <a:rPr lang="en-US" sz="3200" dirty="0" err="1"/>
              <a:t>transabdominal</a:t>
            </a:r>
            <a:r>
              <a:rPr lang="en-US" sz="3200" dirty="0"/>
              <a:t> – excision )</a:t>
            </a:r>
          </a:p>
          <a:p>
            <a:pPr marL="548640" lvl="2" indent="0">
              <a:buNone/>
            </a:pPr>
            <a:r>
              <a:rPr lang="en-US" sz="2000" dirty="0" smtClean="0"/>
              <a:t>- </a:t>
            </a:r>
            <a:r>
              <a:rPr lang="en-US" sz="2000" dirty="0" err="1" smtClean="0"/>
              <a:t>Phẫu</a:t>
            </a:r>
            <a:r>
              <a:rPr lang="en-US" sz="2000" dirty="0" smtClean="0"/>
              <a:t> </a:t>
            </a:r>
            <a:r>
              <a:rPr lang="en-US" sz="2000" dirty="0" err="1" smtClean="0"/>
              <a:t>thuật</a:t>
            </a:r>
            <a:r>
              <a:rPr lang="en-US" sz="2000" dirty="0" smtClean="0"/>
              <a:t> </a:t>
            </a:r>
            <a:r>
              <a:rPr lang="en-US" sz="2000" dirty="0" err="1" smtClean="0"/>
              <a:t>cắt</a:t>
            </a:r>
            <a:r>
              <a:rPr lang="en-US" sz="2000" dirty="0" smtClean="0"/>
              <a:t> </a:t>
            </a:r>
            <a:r>
              <a:rPr lang="en-US" sz="2000" dirty="0" err="1" smtClean="0"/>
              <a:t>trước</a:t>
            </a:r>
            <a:r>
              <a:rPr lang="en-US" sz="2000" dirty="0" smtClean="0"/>
              <a:t> </a:t>
            </a:r>
            <a:r>
              <a:rPr lang="en-US" sz="2000" dirty="0" err="1"/>
              <a:t>thấp</a:t>
            </a:r>
            <a:r>
              <a:rPr lang="en-US" sz="2000" dirty="0"/>
              <a:t> ( Low anterior </a:t>
            </a:r>
            <a:r>
              <a:rPr lang="en-US" sz="2000" dirty="0" smtClean="0"/>
              <a:t>resection)</a:t>
            </a:r>
          </a:p>
          <a:p>
            <a:pPr marL="548640" lvl="2" indent="0">
              <a:buNone/>
            </a:pPr>
            <a:r>
              <a:rPr lang="en-US" sz="2000" dirty="0" smtClean="0">
                <a:solidFill>
                  <a:srgbClr val="FF0000"/>
                </a:solidFill>
              </a:rPr>
              <a:t>- </a:t>
            </a:r>
            <a:r>
              <a:rPr lang="en-US" sz="2000" dirty="0" err="1" smtClean="0">
                <a:solidFill>
                  <a:srgbClr val="FF0000"/>
                </a:solidFill>
              </a:rPr>
              <a:t>Cắt</a:t>
            </a:r>
            <a:r>
              <a:rPr lang="en-US" sz="2000" dirty="0" smtClean="0">
                <a:solidFill>
                  <a:srgbClr val="FF0000"/>
                </a:solidFill>
              </a:rPr>
              <a:t> </a:t>
            </a:r>
            <a:r>
              <a:rPr lang="en-US" sz="2000" dirty="0" err="1" smtClean="0">
                <a:solidFill>
                  <a:srgbClr val="FF0000"/>
                </a:solidFill>
              </a:rPr>
              <a:t>trực</a:t>
            </a:r>
            <a:r>
              <a:rPr lang="en-US" sz="2000" dirty="0" smtClean="0">
                <a:solidFill>
                  <a:srgbClr val="FF0000"/>
                </a:solidFill>
              </a:rPr>
              <a:t> </a:t>
            </a:r>
            <a:r>
              <a:rPr lang="en-US" sz="2000" dirty="0" err="1" smtClean="0">
                <a:solidFill>
                  <a:srgbClr val="FF0000"/>
                </a:solidFill>
              </a:rPr>
              <a:t>tràng</a:t>
            </a:r>
            <a:r>
              <a:rPr lang="en-US" sz="2000" dirty="0" smtClean="0">
                <a:solidFill>
                  <a:srgbClr val="FF0000"/>
                </a:solidFill>
              </a:rPr>
              <a:t> </a:t>
            </a:r>
            <a:r>
              <a:rPr lang="en-US" sz="2000" dirty="0" err="1" smtClean="0">
                <a:solidFill>
                  <a:srgbClr val="FF0000"/>
                </a:solidFill>
              </a:rPr>
              <a:t>và</a:t>
            </a:r>
            <a:r>
              <a:rPr lang="en-US" sz="2000" dirty="0" smtClean="0">
                <a:solidFill>
                  <a:srgbClr val="FF0000"/>
                </a:solidFill>
              </a:rPr>
              <a:t> </a:t>
            </a:r>
            <a:r>
              <a:rPr lang="en-US" sz="2000" dirty="0" err="1" smtClean="0">
                <a:solidFill>
                  <a:srgbClr val="FF0000"/>
                </a:solidFill>
              </a:rPr>
              <a:t>nối</a:t>
            </a:r>
            <a:r>
              <a:rPr lang="en-US" sz="2000" dirty="0" smtClean="0">
                <a:solidFill>
                  <a:srgbClr val="FF0000"/>
                </a:solidFill>
              </a:rPr>
              <a:t> </a:t>
            </a:r>
            <a:r>
              <a:rPr lang="en-US" sz="2000" dirty="0" err="1" smtClean="0">
                <a:solidFill>
                  <a:srgbClr val="FF0000"/>
                </a:solidFill>
              </a:rPr>
              <a:t>đại</a:t>
            </a:r>
            <a:r>
              <a:rPr lang="en-US" sz="2000" dirty="0" smtClean="0">
                <a:solidFill>
                  <a:srgbClr val="FF0000"/>
                </a:solidFill>
              </a:rPr>
              <a:t> </a:t>
            </a:r>
            <a:r>
              <a:rPr lang="en-US" sz="2000" dirty="0" err="1" smtClean="0">
                <a:solidFill>
                  <a:srgbClr val="FF0000"/>
                </a:solidFill>
              </a:rPr>
              <a:t>tràng-hậu</a:t>
            </a:r>
            <a:r>
              <a:rPr lang="en-US" sz="2000" dirty="0" smtClean="0">
                <a:solidFill>
                  <a:srgbClr val="FF0000"/>
                </a:solidFill>
              </a:rPr>
              <a:t> </a:t>
            </a:r>
            <a:r>
              <a:rPr lang="en-US" sz="2000" dirty="0" err="1" smtClean="0">
                <a:solidFill>
                  <a:srgbClr val="FF0000"/>
                </a:solidFill>
              </a:rPr>
              <a:t>môn</a:t>
            </a:r>
            <a:r>
              <a:rPr lang="en-US" sz="2000" dirty="0" smtClean="0">
                <a:solidFill>
                  <a:srgbClr val="FF0000"/>
                </a:solidFill>
              </a:rPr>
              <a:t> </a:t>
            </a:r>
            <a:r>
              <a:rPr lang="en-US" sz="2000" dirty="0" err="1" smtClean="0">
                <a:solidFill>
                  <a:srgbClr val="FF0000"/>
                </a:solidFill>
              </a:rPr>
              <a:t>kèm</a:t>
            </a:r>
            <a:r>
              <a:rPr lang="en-US" sz="2000" dirty="0" smtClean="0">
                <a:solidFill>
                  <a:srgbClr val="FF0000"/>
                </a:solidFill>
              </a:rPr>
              <a:t> </a:t>
            </a:r>
            <a:r>
              <a:rPr lang="en-US" sz="2000" dirty="0" err="1" smtClean="0">
                <a:solidFill>
                  <a:srgbClr val="FF0000"/>
                </a:solidFill>
              </a:rPr>
              <a:t>cắt</a:t>
            </a:r>
            <a:r>
              <a:rPr lang="en-US" sz="2000" dirty="0" smtClean="0">
                <a:solidFill>
                  <a:srgbClr val="FF0000"/>
                </a:solidFill>
              </a:rPr>
              <a:t> </a:t>
            </a:r>
            <a:r>
              <a:rPr lang="en-US" sz="2000" dirty="0" err="1">
                <a:solidFill>
                  <a:srgbClr val="FF0000"/>
                </a:solidFill>
              </a:rPr>
              <a:t>bỏ</a:t>
            </a:r>
            <a:r>
              <a:rPr lang="en-US" sz="2000" dirty="0">
                <a:solidFill>
                  <a:srgbClr val="FF0000"/>
                </a:solidFill>
              </a:rPr>
              <a:t> </a:t>
            </a:r>
            <a:r>
              <a:rPr lang="en-US" sz="2000" dirty="0" err="1">
                <a:solidFill>
                  <a:srgbClr val="FF0000"/>
                </a:solidFill>
              </a:rPr>
              <a:t>toàn</a:t>
            </a:r>
            <a:r>
              <a:rPr lang="en-US" sz="2000" dirty="0">
                <a:solidFill>
                  <a:srgbClr val="FF0000"/>
                </a:solidFill>
              </a:rPr>
              <a:t> </a:t>
            </a:r>
            <a:r>
              <a:rPr lang="en-US" sz="2000" dirty="0" err="1">
                <a:solidFill>
                  <a:srgbClr val="FF0000"/>
                </a:solidFill>
              </a:rPr>
              <a:t>bộ</a:t>
            </a:r>
            <a:r>
              <a:rPr lang="en-US" sz="2000" dirty="0">
                <a:solidFill>
                  <a:srgbClr val="FF0000"/>
                </a:solidFill>
              </a:rPr>
              <a:t> </a:t>
            </a:r>
            <a:r>
              <a:rPr lang="en-US" sz="2000" dirty="0" err="1" smtClean="0">
                <a:solidFill>
                  <a:srgbClr val="FF0000"/>
                </a:solidFill>
              </a:rPr>
              <a:t>mạc</a:t>
            </a:r>
            <a:r>
              <a:rPr lang="en-US" sz="2000" dirty="0" smtClean="0">
                <a:solidFill>
                  <a:srgbClr val="FF0000"/>
                </a:solidFill>
              </a:rPr>
              <a:t> </a:t>
            </a:r>
            <a:r>
              <a:rPr lang="en-US" sz="2000" dirty="0" err="1" smtClean="0">
                <a:solidFill>
                  <a:srgbClr val="FF0000"/>
                </a:solidFill>
              </a:rPr>
              <a:t>treo</a:t>
            </a:r>
            <a:r>
              <a:rPr lang="en-US" sz="2000" dirty="0" smtClean="0">
                <a:solidFill>
                  <a:srgbClr val="FF0000"/>
                </a:solidFill>
              </a:rPr>
              <a:t> </a:t>
            </a:r>
            <a:r>
              <a:rPr lang="en-US" sz="2000" dirty="0" err="1">
                <a:solidFill>
                  <a:srgbClr val="FF0000"/>
                </a:solidFill>
              </a:rPr>
              <a:t>trực</a:t>
            </a:r>
            <a:r>
              <a:rPr lang="en-US" sz="2000" dirty="0">
                <a:solidFill>
                  <a:srgbClr val="FF0000"/>
                </a:solidFill>
              </a:rPr>
              <a:t> </a:t>
            </a:r>
            <a:r>
              <a:rPr lang="en-US" sz="2000" dirty="0" err="1">
                <a:solidFill>
                  <a:srgbClr val="FF0000"/>
                </a:solidFill>
              </a:rPr>
              <a:t>tràng</a:t>
            </a:r>
            <a:r>
              <a:rPr lang="en-US" sz="2000" dirty="0">
                <a:solidFill>
                  <a:srgbClr val="FF0000"/>
                </a:solidFill>
              </a:rPr>
              <a:t> </a:t>
            </a:r>
            <a:r>
              <a:rPr lang="en-US" sz="2000" dirty="0" smtClean="0">
                <a:solidFill>
                  <a:srgbClr val="FF0000"/>
                </a:solidFill>
              </a:rPr>
              <a:t>(</a:t>
            </a:r>
            <a:r>
              <a:rPr lang="en-US" sz="2000" dirty="0" err="1" smtClean="0">
                <a:solidFill>
                  <a:srgbClr val="FF0000"/>
                </a:solidFill>
              </a:rPr>
              <a:t>proctectomy</a:t>
            </a:r>
            <a:r>
              <a:rPr lang="en-US" sz="2000" dirty="0" smtClean="0">
                <a:solidFill>
                  <a:srgbClr val="FF0000"/>
                </a:solidFill>
              </a:rPr>
              <a:t> with total </a:t>
            </a:r>
            <a:r>
              <a:rPr lang="en-US" sz="2000" dirty="0" err="1">
                <a:solidFill>
                  <a:srgbClr val="FF0000"/>
                </a:solidFill>
              </a:rPr>
              <a:t>mesorectal</a:t>
            </a:r>
            <a:r>
              <a:rPr lang="en-US" sz="2000" dirty="0">
                <a:solidFill>
                  <a:srgbClr val="FF0000"/>
                </a:solidFill>
              </a:rPr>
              <a:t> </a:t>
            </a:r>
            <a:r>
              <a:rPr lang="en-US" sz="2000" dirty="0" smtClean="0">
                <a:solidFill>
                  <a:srgbClr val="FF0000"/>
                </a:solidFill>
              </a:rPr>
              <a:t>excision and </a:t>
            </a:r>
            <a:r>
              <a:rPr lang="en-US" sz="2000" dirty="0" err="1" smtClean="0">
                <a:solidFill>
                  <a:srgbClr val="FF0000"/>
                </a:solidFill>
              </a:rPr>
              <a:t>coloanal</a:t>
            </a:r>
            <a:r>
              <a:rPr lang="en-US" sz="2000" dirty="0" smtClean="0">
                <a:solidFill>
                  <a:srgbClr val="FF0000"/>
                </a:solidFill>
              </a:rPr>
              <a:t> anastomosis) </a:t>
            </a:r>
            <a:r>
              <a:rPr lang="en-US" sz="2000" dirty="0">
                <a:solidFill>
                  <a:srgbClr val="FF0000"/>
                </a:solidFill>
              </a:rPr>
              <a:t>– </a:t>
            </a:r>
            <a:r>
              <a:rPr lang="en-US" sz="2400" b="1" dirty="0">
                <a:solidFill>
                  <a:srgbClr val="FF0000"/>
                </a:solidFill>
              </a:rPr>
              <a:t>TME</a:t>
            </a:r>
          </a:p>
          <a:p>
            <a:pPr marL="548640" lvl="2" indent="0">
              <a:buNone/>
            </a:pPr>
            <a:r>
              <a:rPr lang="en-US" sz="2000" dirty="0" smtClean="0"/>
              <a:t>- </a:t>
            </a:r>
            <a:r>
              <a:rPr lang="en-US" sz="2000" dirty="0" err="1" smtClean="0"/>
              <a:t>Phẫu</a:t>
            </a:r>
            <a:r>
              <a:rPr lang="en-US" sz="2000" dirty="0" smtClean="0"/>
              <a:t> </a:t>
            </a:r>
            <a:r>
              <a:rPr lang="en-US" sz="2000" dirty="0" err="1"/>
              <a:t>thuật</a:t>
            </a:r>
            <a:r>
              <a:rPr lang="en-US" sz="2000" dirty="0"/>
              <a:t> </a:t>
            </a:r>
            <a:r>
              <a:rPr lang="en-US" sz="2000" dirty="0" err="1" smtClean="0"/>
              <a:t>cắt</a:t>
            </a:r>
            <a:r>
              <a:rPr lang="en-US" sz="2000" dirty="0" smtClean="0"/>
              <a:t> </a:t>
            </a:r>
            <a:r>
              <a:rPr lang="en-US" sz="2000" dirty="0" err="1" smtClean="0"/>
              <a:t>bỏ</a:t>
            </a:r>
            <a:r>
              <a:rPr lang="en-US" sz="2000" dirty="0" smtClean="0"/>
              <a:t> </a:t>
            </a:r>
            <a:r>
              <a:rPr lang="en-US" sz="2000" dirty="0" err="1" smtClean="0"/>
              <a:t>trực</a:t>
            </a:r>
            <a:r>
              <a:rPr lang="en-US" sz="2000" dirty="0" smtClean="0"/>
              <a:t> </a:t>
            </a:r>
            <a:r>
              <a:rPr lang="en-US" sz="2000" dirty="0" err="1" smtClean="0"/>
              <a:t>tràng</a:t>
            </a:r>
            <a:r>
              <a:rPr lang="en-US" sz="2000" dirty="0" smtClean="0"/>
              <a:t> </a:t>
            </a:r>
            <a:r>
              <a:rPr lang="en-US" sz="2000" dirty="0" err="1" smtClean="0"/>
              <a:t>đường</a:t>
            </a:r>
            <a:r>
              <a:rPr lang="en-US" sz="2000" dirty="0" smtClean="0"/>
              <a:t> </a:t>
            </a:r>
            <a:r>
              <a:rPr lang="en-US" sz="2000" dirty="0" err="1" smtClean="0"/>
              <a:t>bụng</a:t>
            </a:r>
            <a:r>
              <a:rPr lang="en-US" sz="2000" dirty="0" smtClean="0"/>
              <a:t> </a:t>
            </a:r>
            <a:r>
              <a:rPr lang="en-US" sz="2000" dirty="0" err="1" smtClean="0"/>
              <a:t>đáy</a:t>
            </a:r>
            <a:r>
              <a:rPr lang="en-US" sz="2000" dirty="0" smtClean="0"/>
              <a:t> </a:t>
            </a:r>
            <a:r>
              <a:rPr lang="en-US" sz="2000" dirty="0" err="1" smtClean="0"/>
              <a:t>chậu</a:t>
            </a:r>
            <a:r>
              <a:rPr lang="en-US" sz="2000" dirty="0" smtClean="0"/>
              <a:t> ( </a:t>
            </a:r>
            <a:r>
              <a:rPr lang="en-US" sz="2000" dirty="0" err="1"/>
              <a:t>Abdominoperineal</a:t>
            </a:r>
            <a:r>
              <a:rPr lang="en-US" sz="2000" dirty="0"/>
              <a:t> resection – APR </a:t>
            </a:r>
            <a:r>
              <a:rPr lang="en-US" sz="2000" dirty="0" smtClean="0"/>
              <a:t>)</a:t>
            </a:r>
            <a:r>
              <a:rPr lang="en-US" sz="2000" dirty="0" smtClean="0">
                <a:sym typeface="Wingdings" pitchFamily="2" charset="2"/>
              </a:rPr>
              <a:t></a:t>
            </a:r>
            <a:r>
              <a:rPr lang="en-US" sz="2000" dirty="0" err="1" smtClean="0">
                <a:sym typeface="Wingdings" pitchFamily="2" charset="2"/>
              </a:rPr>
              <a:t>Phẫu</a:t>
            </a:r>
            <a:r>
              <a:rPr lang="en-US" sz="2000" dirty="0" smtClean="0">
                <a:sym typeface="Wingdings" pitchFamily="2" charset="2"/>
              </a:rPr>
              <a:t> </a:t>
            </a:r>
            <a:r>
              <a:rPr lang="en-US" sz="2000" dirty="0" err="1" smtClean="0">
                <a:sym typeface="Wingdings" pitchFamily="2" charset="2"/>
              </a:rPr>
              <a:t>thuật</a:t>
            </a:r>
            <a:r>
              <a:rPr lang="en-US" sz="2000" dirty="0" smtClean="0">
                <a:sym typeface="Wingdings" pitchFamily="2" charset="2"/>
              </a:rPr>
              <a:t> Miles</a:t>
            </a:r>
            <a:endParaRPr lang="en-US" sz="2000" dirty="0"/>
          </a:p>
          <a:p>
            <a:pPr marL="548640" lvl="2" indent="0">
              <a:buNone/>
            </a:pPr>
            <a:r>
              <a:rPr lang="en-US" sz="2000" dirty="0" smtClean="0"/>
              <a:t>- </a:t>
            </a:r>
            <a:r>
              <a:rPr lang="en-US" sz="2000" dirty="0" err="1" smtClean="0"/>
              <a:t>Phẫu</a:t>
            </a:r>
            <a:r>
              <a:rPr lang="en-US" sz="2000" dirty="0" smtClean="0"/>
              <a:t> </a:t>
            </a:r>
            <a:r>
              <a:rPr lang="en-US" sz="2000" dirty="0" err="1"/>
              <a:t>thuật</a:t>
            </a:r>
            <a:r>
              <a:rPr lang="en-US" sz="2000" dirty="0"/>
              <a:t> </a:t>
            </a:r>
            <a:r>
              <a:rPr lang="en-US" sz="2000" dirty="0" err="1"/>
              <a:t>khoét</a:t>
            </a:r>
            <a:r>
              <a:rPr lang="en-US" sz="2000" dirty="0"/>
              <a:t> </a:t>
            </a:r>
            <a:r>
              <a:rPr lang="en-US" sz="2000" dirty="0" err="1"/>
              <a:t>rộng</a:t>
            </a:r>
            <a:r>
              <a:rPr lang="en-US" sz="2000" dirty="0"/>
              <a:t> </a:t>
            </a:r>
            <a:r>
              <a:rPr lang="en-US" sz="2000" dirty="0" err="1"/>
              <a:t>vùng</a:t>
            </a:r>
            <a:r>
              <a:rPr lang="en-US" sz="2000" dirty="0"/>
              <a:t> </a:t>
            </a:r>
            <a:r>
              <a:rPr lang="en-US" sz="2000" dirty="0" err="1"/>
              <a:t>chậu</a:t>
            </a:r>
            <a:r>
              <a:rPr lang="en-US" sz="2000" dirty="0"/>
              <a:t> </a:t>
            </a:r>
            <a:r>
              <a:rPr lang="en-US" sz="2000" dirty="0" smtClean="0"/>
              <a:t>–</a:t>
            </a:r>
            <a:r>
              <a:rPr lang="en-US" sz="2000" dirty="0" err="1" smtClean="0"/>
              <a:t>Phẫu</a:t>
            </a:r>
            <a:r>
              <a:rPr lang="en-US" sz="2000" dirty="0" smtClean="0"/>
              <a:t> </a:t>
            </a:r>
            <a:r>
              <a:rPr lang="en-US" sz="2000" dirty="0" err="1" smtClean="0"/>
              <a:t>thuật</a:t>
            </a:r>
            <a:r>
              <a:rPr lang="en-US" sz="2000" dirty="0" smtClean="0"/>
              <a:t> </a:t>
            </a:r>
            <a:r>
              <a:rPr lang="en-US" sz="2000" dirty="0" err="1" smtClean="0"/>
              <a:t>đoạn</a:t>
            </a:r>
            <a:r>
              <a:rPr lang="en-US" sz="2000" dirty="0" smtClean="0"/>
              <a:t> </a:t>
            </a:r>
            <a:r>
              <a:rPr lang="en-US" sz="2000" dirty="0" err="1" smtClean="0"/>
              <a:t>chậu</a:t>
            </a:r>
            <a:r>
              <a:rPr lang="en-US" sz="2000" dirty="0" smtClean="0"/>
              <a:t> ( </a:t>
            </a:r>
            <a:r>
              <a:rPr lang="en-US" sz="2000" dirty="0"/>
              <a:t>Pelvic </a:t>
            </a:r>
            <a:r>
              <a:rPr lang="en-US" sz="2000" dirty="0" err="1"/>
              <a:t>exenteration</a:t>
            </a:r>
            <a:r>
              <a:rPr lang="en-US" sz="2000" dirty="0"/>
              <a:t>)</a:t>
            </a:r>
          </a:p>
          <a:p>
            <a:endParaRPr lang="en-US" sz="20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29047218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C00000"/>
                </a:solidFill>
              </a:rPr>
              <a:t>PHẪU THUẬT QUA NGÃ HẬU MÔN</a:t>
            </a:r>
            <a:endParaRPr lang="en-US" sz="4400" dirty="0">
              <a:solidFill>
                <a:srgbClr val="C00000"/>
              </a:solidFill>
            </a:endParaRPr>
          </a:p>
        </p:txBody>
      </p:sp>
      <p:sp>
        <p:nvSpPr>
          <p:cNvPr id="3" name="Content Placeholder 2"/>
          <p:cNvSpPr>
            <a:spLocks noGrp="1"/>
          </p:cNvSpPr>
          <p:nvPr>
            <p:ph idx="1"/>
          </p:nvPr>
        </p:nvSpPr>
        <p:spPr/>
        <p:txBody>
          <a:bodyPr>
            <a:normAutofit/>
          </a:bodyPr>
          <a:lstStyle/>
          <a:p>
            <a:pPr lvl="2">
              <a:buFontTx/>
              <a:buChar char="-"/>
            </a:pPr>
            <a:r>
              <a:rPr lang="en-US" sz="3600" dirty="0" err="1"/>
              <a:t>Phẫu</a:t>
            </a:r>
            <a:r>
              <a:rPr lang="en-US" sz="3600" dirty="0"/>
              <a:t> </a:t>
            </a:r>
            <a:r>
              <a:rPr lang="en-US" sz="3600" dirty="0" err="1"/>
              <a:t>thuật</a:t>
            </a:r>
            <a:r>
              <a:rPr lang="en-US" sz="3600" dirty="0"/>
              <a:t> </a:t>
            </a:r>
            <a:r>
              <a:rPr lang="en-US" sz="3600" dirty="0" err="1"/>
              <a:t>cắt</a:t>
            </a:r>
            <a:r>
              <a:rPr lang="en-US" sz="3600" dirty="0"/>
              <a:t> </a:t>
            </a:r>
            <a:r>
              <a:rPr lang="en-US" sz="3600" dirty="0" err="1"/>
              <a:t>bỏ</a:t>
            </a:r>
            <a:r>
              <a:rPr lang="en-US" sz="3600" dirty="0"/>
              <a:t> polyp </a:t>
            </a:r>
            <a:r>
              <a:rPr lang="en-US" sz="3600" dirty="0" err="1"/>
              <a:t>và</a:t>
            </a:r>
            <a:r>
              <a:rPr lang="en-US" sz="3600" dirty="0"/>
              <a:t> </a:t>
            </a:r>
            <a:r>
              <a:rPr lang="en-US" sz="3600" dirty="0" err="1"/>
              <a:t>cắt</a:t>
            </a:r>
            <a:r>
              <a:rPr lang="en-US" sz="3600" dirty="0"/>
              <a:t> </a:t>
            </a:r>
            <a:r>
              <a:rPr lang="en-US" sz="3600" dirty="0" err="1"/>
              <a:t>tại</a:t>
            </a:r>
            <a:r>
              <a:rPr lang="en-US" sz="3600" dirty="0"/>
              <a:t> </a:t>
            </a:r>
            <a:r>
              <a:rPr lang="en-US" sz="3600" dirty="0" err="1"/>
              <a:t>chỗ</a:t>
            </a:r>
            <a:r>
              <a:rPr lang="en-US" sz="3600" dirty="0"/>
              <a:t> (</a:t>
            </a:r>
            <a:r>
              <a:rPr lang="en-US" sz="3600" dirty="0" err="1"/>
              <a:t>polypectomy</a:t>
            </a:r>
            <a:r>
              <a:rPr lang="en-US" sz="3600" dirty="0"/>
              <a:t>)</a:t>
            </a:r>
          </a:p>
          <a:p>
            <a:pPr lvl="2">
              <a:buFontTx/>
              <a:buChar char="-"/>
            </a:pPr>
            <a:r>
              <a:rPr lang="en-US" sz="3600" dirty="0" err="1"/>
              <a:t>Phẫu</a:t>
            </a:r>
            <a:r>
              <a:rPr lang="en-US" sz="3600" dirty="0"/>
              <a:t> </a:t>
            </a:r>
            <a:r>
              <a:rPr lang="en-US" sz="3600" dirty="0" err="1"/>
              <a:t>thuật</a:t>
            </a:r>
            <a:r>
              <a:rPr lang="en-US" sz="3600" dirty="0"/>
              <a:t> </a:t>
            </a:r>
            <a:r>
              <a:rPr lang="en-US" sz="3600" dirty="0" err="1"/>
              <a:t>cắt</a:t>
            </a:r>
            <a:r>
              <a:rPr lang="en-US" sz="3600" dirty="0"/>
              <a:t> </a:t>
            </a:r>
            <a:r>
              <a:rPr lang="en-US" sz="3600" dirty="0" err="1"/>
              <a:t>khu</a:t>
            </a:r>
            <a:r>
              <a:rPr lang="en-US" sz="3600" dirty="0"/>
              <a:t> </a:t>
            </a:r>
            <a:r>
              <a:rPr lang="en-US" sz="3600" dirty="0" err="1"/>
              <a:t>trú</a:t>
            </a:r>
            <a:r>
              <a:rPr lang="en-US" sz="3600" dirty="0"/>
              <a:t> </a:t>
            </a:r>
            <a:r>
              <a:rPr lang="en-US" sz="3600" dirty="0" err="1"/>
              <a:t>xuyên</a:t>
            </a:r>
            <a:r>
              <a:rPr lang="en-US" sz="3600" dirty="0"/>
              <a:t> qua </a:t>
            </a:r>
            <a:r>
              <a:rPr lang="en-US" sz="3600" dirty="0" err="1"/>
              <a:t>ống</a:t>
            </a:r>
            <a:r>
              <a:rPr lang="en-US" sz="3600" dirty="0"/>
              <a:t> </a:t>
            </a:r>
            <a:r>
              <a:rPr lang="en-US" sz="3600" dirty="0" err="1"/>
              <a:t>hậu</a:t>
            </a:r>
            <a:r>
              <a:rPr lang="en-US" sz="3600" dirty="0"/>
              <a:t> </a:t>
            </a:r>
            <a:r>
              <a:rPr lang="en-US" sz="3600" dirty="0" err="1"/>
              <a:t>môn</a:t>
            </a:r>
            <a:r>
              <a:rPr lang="en-US" sz="3600" dirty="0"/>
              <a:t> (</a:t>
            </a:r>
            <a:r>
              <a:rPr lang="en-US" sz="3600" dirty="0" err="1"/>
              <a:t>transanal</a:t>
            </a:r>
            <a:r>
              <a:rPr lang="en-US" sz="3600" dirty="0"/>
              <a:t> </a:t>
            </a:r>
            <a:r>
              <a:rPr lang="en-US" sz="3600" dirty="0" err="1"/>
              <a:t>exicision</a:t>
            </a:r>
            <a:r>
              <a:rPr lang="en-US" sz="3600" dirty="0"/>
              <a:t>)</a:t>
            </a:r>
          </a:p>
          <a:p>
            <a:pPr marL="548640" lvl="2" indent="0">
              <a:buNone/>
            </a:pPr>
            <a:r>
              <a:rPr lang="en-US" sz="3600" dirty="0"/>
              <a:t>- </a:t>
            </a:r>
            <a:r>
              <a:rPr lang="en-US" sz="3600" dirty="0" err="1"/>
              <a:t>Nội</a:t>
            </a:r>
            <a:r>
              <a:rPr lang="en-US" sz="3600" dirty="0"/>
              <a:t> </a:t>
            </a:r>
            <a:r>
              <a:rPr lang="en-US" sz="3600" dirty="0" err="1"/>
              <a:t>soi</a:t>
            </a:r>
            <a:r>
              <a:rPr lang="en-US" sz="3600" dirty="0"/>
              <a:t> vi </a:t>
            </a:r>
            <a:r>
              <a:rPr lang="en-US" sz="3600" dirty="0" err="1"/>
              <a:t>phẫu</a:t>
            </a:r>
            <a:r>
              <a:rPr lang="en-US" sz="3600" dirty="0"/>
              <a:t> </a:t>
            </a:r>
            <a:r>
              <a:rPr lang="en-US" sz="3600" dirty="0" err="1"/>
              <a:t>xuyên</a:t>
            </a:r>
            <a:r>
              <a:rPr lang="en-US" sz="3600" dirty="0"/>
              <a:t> qua </a:t>
            </a:r>
            <a:r>
              <a:rPr lang="en-US" sz="3600" dirty="0" err="1"/>
              <a:t>ống</a:t>
            </a:r>
            <a:r>
              <a:rPr lang="en-US" sz="3600" dirty="0"/>
              <a:t> </a:t>
            </a:r>
            <a:r>
              <a:rPr lang="en-US" sz="3600" dirty="0" err="1"/>
              <a:t>hậu</a:t>
            </a:r>
            <a:r>
              <a:rPr lang="en-US" sz="3600" dirty="0"/>
              <a:t> </a:t>
            </a:r>
            <a:r>
              <a:rPr lang="en-US" sz="3600" dirty="0" err="1"/>
              <a:t>môn</a:t>
            </a:r>
            <a:r>
              <a:rPr lang="en-US" sz="3600" dirty="0"/>
              <a:t> (</a:t>
            </a:r>
            <a:r>
              <a:rPr lang="en-US" sz="3600" dirty="0" err="1"/>
              <a:t>Transanal</a:t>
            </a:r>
            <a:r>
              <a:rPr lang="en-US" sz="3600" dirty="0"/>
              <a:t> endoscopic microsurgery </a:t>
            </a:r>
            <a:r>
              <a:rPr lang="en-US" sz="3600" dirty="0" smtClean="0"/>
              <a:t>)-TEM</a:t>
            </a:r>
            <a:endParaRPr lang="en-US" sz="3200" dirty="0"/>
          </a:p>
        </p:txBody>
      </p:sp>
    </p:spTree>
    <p:extLst>
      <p:ext uri="{BB962C8B-B14F-4D97-AF65-F5344CB8AC3E}">
        <p14:creationId xmlns:p14="http://schemas.microsoft.com/office/powerpoint/2010/main" val="21830801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759" y="747909"/>
            <a:ext cx="11340860" cy="990600"/>
          </a:xfrm>
        </p:spPr>
        <p:txBody>
          <a:bodyPr>
            <a:noAutofit/>
          </a:bodyPr>
          <a:lstStyle/>
          <a:p>
            <a:pPr algn="ctr"/>
            <a:r>
              <a:rPr lang="en-US" sz="4400" dirty="0" smtClean="0">
                <a:solidFill>
                  <a:srgbClr val="C00000"/>
                </a:solidFill>
              </a:rPr>
              <a:t>TIÊU CHUẨN PHẪU THUẬT QUA NGÃ </a:t>
            </a:r>
            <a:br>
              <a:rPr lang="en-US" sz="4400" dirty="0" smtClean="0">
                <a:solidFill>
                  <a:srgbClr val="C00000"/>
                </a:solidFill>
              </a:rPr>
            </a:br>
            <a:r>
              <a:rPr lang="en-US" sz="4400" dirty="0" smtClean="0">
                <a:solidFill>
                  <a:srgbClr val="C00000"/>
                </a:solidFill>
              </a:rPr>
              <a:t>HẬU MÔN </a:t>
            </a:r>
            <a:br>
              <a:rPr lang="en-US" sz="4400" dirty="0" smtClean="0">
                <a:solidFill>
                  <a:srgbClr val="C00000"/>
                </a:solidFill>
              </a:rPr>
            </a:br>
            <a:endParaRPr lang="en-US" sz="4400" dirty="0">
              <a:solidFill>
                <a:srgbClr val="C00000"/>
              </a:solidFill>
            </a:endParaRPr>
          </a:p>
        </p:txBody>
      </p:sp>
      <p:sp>
        <p:nvSpPr>
          <p:cNvPr id="3" name="Content Placeholder 2"/>
          <p:cNvSpPr>
            <a:spLocks noGrp="1"/>
          </p:cNvSpPr>
          <p:nvPr>
            <p:ph idx="1"/>
          </p:nvPr>
        </p:nvSpPr>
        <p:spPr>
          <a:xfrm>
            <a:off x="609600" y="1447800"/>
            <a:ext cx="10871200" cy="5257800"/>
          </a:xfrm>
        </p:spPr>
        <p:txBody>
          <a:bodyPr>
            <a:normAutofit lnSpcReduction="10000"/>
          </a:bodyPr>
          <a:lstStyle/>
          <a:p>
            <a:pPr lvl="0" algn="just"/>
            <a:r>
              <a:rPr lang="en-US" dirty="0" err="1" smtClean="0"/>
              <a:t>Khối</a:t>
            </a:r>
            <a:r>
              <a:rPr lang="en-US" dirty="0" smtClean="0"/>
              <a:t> u &lt; </a:t>
            </a:r>
            <a:r>
              <a:rPr lang="en-US" dirty="0"/>
              <a:t>30% </a:t>
            </a:r>
            <a:r>
              <a:rPr lang="en-US" dirty="0" err="1"/>
              <a:t>chu</a:t>
            </a:r>
            <a:r>
              <a:rPr lang="en-US" dirty="0"/>
              <a:t> vi </a:t>
            </a:r>
            <a:r>
              <a:rPr lang="en-US" dirty="0" err="1"/>
              <a:t>của</a:t>
            </a:r>
            <a:r>
              <a:rPr lang="en-US" dirty="0"/>
              <a:t> </a:t>
            </a:r>
            <a:r>
              <a:rPr lang="en-US" dirty="0" err="1"/>
              <a:t>ruột</a:t>
            </a:r>
            <a:endParaRPr lang="en-US" dirty="0"/>
          </a:p>
          <a:p>
            <a:pPr lvl="0" algn="just"/>
            <a:r>
              <a:rPr lang="en-US" dirty="0" err="1"/>
              <a:t>Kích</a:t>
            </a:r>
            <a:r>
              <a:rPr lang="en-US" dirty="0"/>
              <a:t> </a:t>
            </a:r>
            <a:r>
              <a:rPr lang="en-US" dirty="0" err="1"/>
              <a:t>thước</a:t>
            </a:r>
            <a:r>
              <a:rPr lang="en-US" dirty="0"/>
              <a:t> </a:t>
            </a:r>
            <a:r>
              <a:rPr lang="en-US" dirty="0" smtClean="0"/>
              <a:t>&lt; </a:t>
            </a:r>
            <a:r>
              <a:rPr lang="en-US" dirty="0"/>
              <a:t>3 cm</a:t>
            </a:r>
          </a:p>
          <a:p>
            <a:pPr lvl="0" algn="just"/>
            <a:r>
              <a:rPr lang="en-US" dirty="0" err="1" smtClean="0"/>
              <a:t>Rìa</a:t>
            </a:r>
            <a:r>
              <a:rPr lang="en-US" dirty="0" smtClean="0"/>
              <a:t> </a:t>
            </a:r>
            <a:r>
              <a:rPr lang="en-US" dirty="0" err="1"/>
              <a:t>sạch</a:t>
            </a:r>
            <a:r>
              <a:rPr lang="en-US" dirty="0"/>
              <a:t> (&gt;3 mm)</a:t>
            </a:r>
          </a:p>
          <a:p>
            <a:pPr lvl="0" algn="just"/>
            <a:r>
              <a:rPr lang="en-US" dirty="0"/>
              <a:t>Di </a:t>
            </a:r>
            <a:r>
              <a:rPr lang="en-US" dirty="0" err="1"/>
              <a:t>động</a:t>
            </a:r>
            <a:r>
              <a:rPr lang="en-US" dirty="0"/>
              <a:t>, </a:t>
            </a:r>
            <a:r>
              <a:rPr lang="en-US" dirty="0" err="1"/>
              <a:t>không</a:t>
            </a:r>
            <a:r>
              <a:rPr lang="en-US" dirty="0"/>
              <a:t> </a:t>
            </a:r>
            <a:r>
              <a:rPr lang="en-US" dirty="0" err="1"/>
              <a:t>dính</a:t>
            </a:r>
            <a:endParaRPr lang="en-US" dirty="0"/>
          </a:p>
          <a:p>
            <a:pPr algn="just"/>
            <a:r>
              <a:rPr lang="en-US" dirty="0" err="1"/>
              <a:t>Trong</a:t>
            </a:r>
            <a:r>
              <a:rPr lang="en-US" dirty="0"/>
              <a:t> </a:t>
            </a:r>
            <a:r>
              <a:rPr lang="en-US" dirty="0" err="1"/>
              <a:t>vòng</a:t>
            </a:r>
            <a:r>
              <a:rPr lang="en-US" dirty="0"/>
              <a:t> 8 cm </a:t>
            </a:r>
            <a:r>
              <a:rPr lang="en-US" dirty="0" err="1"/>
              <a:t>từ</a:t>
            </a:r>
            <a:r>
              <a:rPr lang="en-US" dirty="0"/>
              <a:t> </a:t>
            </a:r>
            <a:r>
              <a:rPr lang="en-US" dirty="0" err="1"/>
              <a:t>mép</a:t>
            </a:r>
            <a:r>
              <a:rPr lang="en-US" dirty="0"/>
              <a:t> </a:t>
            </a:r>
            <a:r>
              <a:rPr lang="en-US" dirty="0" err="1"/>
              <a:t>hậu</a:t>
            </a:r>
            <a:r>
              <a:rPr lang="en-US" dirty="0"/>
              <a:t> </a:t>
            </a:r>
            <a:r>
              <a:rPr lang="en-US" dirty="0" err="1"/>
              <a:t>môn</a:t>
            </a:r>
            <a:endParaRPr lang="en-US" dirty="0"/>
          </a:p>
          <a:p>
            <a:pPr lvl="0" algn="just"/>
            <a:r>
              <a:rPr lang="en-US" dirty="0" smtClean="0"/>
              <a:t>T1</a:t>
            </a:r>
          </a:p>
          <a:p>
            <a:pPr algn="just"/>
            <a:r>
              <a:rPr lang="en-US" dirty="0" err="1"/>
              <a:t>Không</a:t>
            </a:r>
            <a:r>
              <a:rPr lang="en-US" dirty="0"/>
              <a:t> </a:t>
            </a:r>
            <a:r>
              <a:rPr lang="en-US" dirty="0" err="1"/>
              <a:t>xâm</a:t>
            </a:r>
            <a:r>
              <a:rPr lang="en-US" dirty="0"/>
              <a:t> </a:t>
            </a:r>
            <a:r>
              <a:rPr lang="en-US" dirty="0" err="1"/>
              <a:t>lấn</a:t>
            </a:r>
            <a:r>
              <a:rPr lang="en-US" dirty="0"/>
              <a:t> </a:t>
            </a:r>
            <a:r>
              <a:rPr lang="en-US" dirty="0" err="1" smtClean="0"/>
              <a:t>mạch</a:t>
            </a:r>
            <a:r>
              <a:rPr lang="en-US" dirty="0" smtClean="0"/>
              <a:t> </a:t>
            </a:r>
            <a:r>
              <a:rPr lang="en-US" dirty="0" err="1" smtClean="0"/>
              <a:t>lympho</a:t>
            </a:r>
            <a:r>
              <a:rPr lang="en-US" dirty="0" smtClean="0"/>
              <a:t> (</a:t>
            </a:r>
            <a:r>
              <a:rPr lang="en-US" dirty="0" err="1" smtClean="0"/>
              <a:t>lymphovascular</a:t>
            </a:r>
            <a:r>
              <a:rPr lang="en-US" dirty="0" smtClean="0"/>
              <a:t>) </a:t>
            </a:r>
            <a:r>
              <a:rPr lang="en-US" dirty="0" err="1" smtClean="0"/>
              <a:t>và</a:t>
            </a:r>
            <a:r>
              <a:rPr lang="en-US" dirty="0" smtClean="0"/>
              <a:t> PNI </a:t>
            </a:r>
            <a:endParaRPr lang="en-US" dirty="0"/>
          </a:p>
          <a:p>
            <a:pPr lvl="0" algn="just"/>
            <a:r>
              <a:rPr lang="en-US" dirty="0" err="1"/>
              <a:t>Nội</a:t>
            </a:r>
            <a:r>
              <a:rPr lang="en-US" dirty="0"/>
              <a:t> </a:t>
            </a:r>
            <a:r>
              <a:rPr lang="en-US" dirty="0" err="1"/>
              <a:t>soi</a:t>
            </a:r>
            <a:r>
              <a:rPr lang="en-US" dirty="0"/>
              <a:t> </a:t>
            </a:r>
            <a:r>
              <a:rPr lang="en-US" dirty="0" err="1"/>
              <a:t>cắt</a:t>
            </a:r>
            <a:r>
              <a:rPr lang="en-US" dirty="0"/>
              <a:t> polyp </a:t>
            </a:r>
            <a:r>
              <a:rPr lang="en-US" dirty="0" err="1"/>
              <a:t>với</a:t>
            </a:r>
            <a:r>
              <a:rPr lang="en-US" dirty="0"/>
              <a:t> </a:t>
            </a:r>
            <a:r>
              <a:rPr lang="en-US" dirty="0" err="1"/>
              <a:t>ung</a:t>
            </a:r>
            <a:r>
              <a:rPr lang="en-US" dirty="0"/>
              <a:t> </a:t>
            </a:r>
            <a:r>
              <a:rPr lang="en-US" dirty="0" err="1"/>
              <a:t>thư</a:t>
            </a:r>
            <a:r>
              <a:rPr lang="en-US" dirty="0"/>
              <a:t> </a:t>
            </a:r>
            <a:r>
              <a:rPr lang="en-US" dirty="0" err="1"/>
              <a:t>hoặc</a:t>
            </a:r>
            <a:r>
              <a:rPr lang="en-US" dirty="0"/>
              <a:t> </a:t>
            </a:r>
            <a:r>
              <a:rPr lang="en-US" dirty="0" err="1"/>
              <a:t>bệnh</a:t>
            </a:r>
            <a:r>
              <a:rPr lang="en-US" dirty="0"/>
              <a:t> </a:t>
            </a:r>
            <a:r>
              <a:rPr lang="en-US" dirty="0" err="1"/>
              <a:t>học</a:t>
            </a:r>
            <a:r>
              <a:rPr lang="en-US" dirty="0"/>
              <a:t> </a:t>
            </a:r>
            <a:r>
              <a:rPr lang="en-US" dirty="0" err="1"/>
              <a:t>không</a:t>
            </a:r>
            <a:r>
              <a:rPr lang="en-US" dirty="0"/>
              <a:t> </a:t>
            </a:r>
            <a:r>
              <a:rPr lang="en-US" dirty="0" err="1"/>
              <a:t>rõ</a:t>
            </a:r>
            <a:endParaRPr lang="en-US" dirty="0"/>
          </a:p>
          <a:p>
            <a:pPr lvl="0" algn="just"/>
            <a:r>
              <a:rPr lang="en-US" dirty="0" err="1" smtClean="0"/>
              <a:t>Biệt</a:t>
            </a:r>
            <a:r>
              <a:rPr lang="en-US" dirty="0" smtClean="0"/>
              <a:t> </a:t>
            </a:r>
            <a:r>
              <a:rPr lang="en-US" dirty="0" err="1"/>
              <a:t>hóa</a:t>
            </a:r>
            <a:r>
              <a:rPr lang="en-US" dirty="0"/>
              <a:t> </a:t>
            </a:r>
            <a:r>
              <a:rPr lang="en-US" dirty="0" err="1"/>
              <a:t>mức</a:t>
            </a:r>
            <a:r>
              <a:rPr lang="en-US" dirty="0"/>
              <a:t> </a:t>
            </a:r>
            <a:r>
              <a:rPr lang="en-US" dirty="0" err="1"/>
              <a:t>độ</a:t>
            </a:r>
            <a:r>
              <a:rPr lang="en-US" dirty="0"/>
              <a:t> </a:t>
            </a:r>
            <a:r>
              <a:rPr lang="en-US" dirty="0" err="1"/>
              <a:t>cao</a:t>
            </a:r>
            <a:r>
              <a:rPr lang="en-US" dirty="0"/>
              <a:t> </a:t>
            </a:r>
            <a:r>
              <a:rPr lang="en-US" dirty="0" err="1"/>
              <a:t>đến</a:t>
            </a:r>
            <a:r>
              <a:rPr lang="en-US" dirty="0"/>
              <a:t> </a:t>
            </a:r>
            <a:r>
              <a:rPr lang="en-US" dirty="0" err="1"/>
              <a:t>trung</a:t>
            </a:r>
            <a:r>
              <a:rPr lang="en-US" dirty="0"/>
              <a:t> </a:t>
            </a:r>
            <a:r>
              <a:rPr lang="en-US" dirty="0" err="1"/>
              <a:t>bình</a:t>
            </a:r>
            <a:endParaRPr lang="en-US" dirty="0"/>
          </a:p>
          <a:p>
            <a:pPr lvl="0" algn="just"/>
            <a:r>
              <a:rPr lang="en-US" dirty="0" err="1"/>
              <a:t>Không</a:t>
            </a:r>
            <a:r>
              <a:rPr lang="en-US" dirty="0"/>
              <a:t> </a:t>
            </a:r>
            <a:r>
              <a:rPr lang="en-US" dirty="0" err="1"/>
              <a:t>có</a:t>
            </a:r>
            <a:r>
              <a:rPr lang="en-US" dirty="0"/>
              <a:t> </a:t>
            </a:r>
            <a:r>
              <a:rPr lang="en-US" dirty="0" err="1"/>
              <a:t>bằng</a:t>
            </a:r>
            <a:r>
              <a:rPr lang="en-US" dirty="0"/>
              <a:t> </a:t>
            </a:r>
            <a:r>
              <a:rPr lang="en-US" dirty="0" err="1"/>
              <a:t>chứng</a:t>
            </a:r>
            <a:r>
              <a:rPr lang="en-US" dirty="0"/>
              <a:t> </a:t>
            </a:r>
            <a:r>
              <a:rPr lang="en-US" dirty="0" err="1"/>
              <a:t>bệnh</a:t>
            </a:r>
            <a:r>
              <a:rPr lang="en-US" dirty="0"/>
              <a:t> </a:t>
            </a:r>
            <a:r>
              <a:rPr lang="en-US" dirty="0" err="1"/>
              <a:t>lý</a:t>
            </a:r>
            <a:r>
              <a:rPr lang="en-US" dirty="0"/>
              <a:t> </a:t>
            </a:r>
            <a:r>
              <a:rPr lang="en-US" dirty="0" err="1"/>
              <a:t>hạch</a:t>
            </a:r>
            <a:r>
              <a:rPr lang="en-US" dirty="0"/>
              <a:t> </a:t>
            </a:r>
            <a:r>
              <a:rPr lang="en-US" dirty="0" err="1"/>
              <a:t>lympho</a:t>
            </a:r>
            <a:r>
              <a:rPr lang="en-US" dirty="0"/>
              <a:t> </a:t>
            </a:r>
            <a:r>
              <a:rPr lang="en-US" dirty="0" err="1"/>
              <a:t>trên</a:t>
            </a:r>
            <a:r>
              <a:rPr lang="en-US" dirty="0"/>
              <a:t> </a:t>
            </a:r>
            <a:r>
              <a:rPr lang="en-US" dirty="0" err="1"/>
              <a:t>hình</a:t>
            </a:r>
            <a:r>
              <a:rPr lang="en-US" dirty="0"/>
              <a:t> </a:t>
            </a:r>
            <a:r>
              <a:rPr lang="en-US" dirty="0" err="1"/>
              <a:t>ảnh</a:t>
            </a:r>
            <a:r>
              <a:rPr lang="en-US" dirty="0"/>
              <a:t> </a:t>
            </a:r>
            <a:r>
              <a:rPr lang="en-US" dirty="0" err="1"/>
              <a:t>trước</a:t>
            </a:r>
            <a:r>
              <a:rPr lang="en-US" dirty="0"/>
              <a:t> </a:t>
            </a:r>
            <a:r>
              <a:rPr lang="en-US" dirty="0" err="1"/>
              <a:t>điều</a:t>
            </a:r>
            <a:r>
              <a:rPr lang="en-US" dirty="0"/>
              <a:t> </a:t>
            </a:r>
            <a:r>
              <a:rPr lang="en-US" dirty="0" err="1" smtClean="0"/>
              <a:t>trị</a:t>
            </a:r>
            <a:endParaRPr lang="en-US" dirty="0"/>
          </a:p>
          <a:p>
            <a:pPr marL="0" indent="0" algn="just">
              <a:buNone/>
            </a:pPr>
            <a:r>
              <a:rPr lang="en-US" dirty="0" smtClean="0">
                <a:sym typeface="Wingdings" pitchFamily="2" charset="2"/>
              </a:rPr>
              <a:t> </a:t>
            </a:r>
            <a:r>
              <a:rPr lang="en-US" dirty="0" err="1" smtClean="0"/>
              <a:t>Khi</a:t>
            </a:r>
            <a:r>
              <a:rPr lang="en-US" dirty="0" smtClean="0"/>
              <a:t> </a:t>
            </a:r>
            <a:r>
              <a:rPr lang="en-US" dirty="0" err="1"/>
              <a:t>thương</a:t>
            </a:r>
            <a:r>
              <a:rPr lang="en-US" dirty="0"/>
              <a:t> </a:t>
            </a:r>
            <a:r>
              <a:rPr lang="en-US" dirty="0" err="1"/>
              <a:t>tổn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nhận</a:t>
            </a:r>
            <a:r>
              <a:rPr lang="en-US" dirty="0"/>
              <a:t> </a:t>
            </a:r>
            <a:r>
              <a:rPr lang="en-US" dirty="0" err="1"/>
              <a:t>ra</a:t>
            </a:r>
            <a:r>
              <a:rPr lang="en-US" dirty="0"/>
              <a:t> </a:t>
            </a:r>
            <a:r>
              <a:rPr lang="en-US" dirty="0" err="1"/>
              <a:t>một</a:t>
            </a:r>
            <a:r>
              <a:rPr lang="en-US" dirty="0"/>
              <a:t> </a:t>
            </a:r>
            <a:r>
              <a:rPr lang="en-US" dirty="0" err="1"/>
              <a:t>cách</a:t>
            </a:r>
            <a:r>
              <a:rPr lang="en-US" dirty="0"/>
              <a:t> </a:t>
            </a:r>
            <a:r>
              <a:rPr lang="en-US" dirty="0" err="1"/>
              <a:t>rõ</a:t>
            </a:r>
            <a:r>
              <a:rPr lang="en-US" dirty="0"/>
              <a:t> </a:t>
            </a:r>
            <a:r>
              <a:rPr lang="en-US" dirty="0" err="1"/>
              <a:t>ràng</a:t>
            </a:r>
            <a:r>
              <a:rPr lang="en-US" dirty="0"/>
              <a:t> ở </a:t>
            </a:r>
            <a:r>
              <a:rPr lang="en-US" dirty="0" err="1"/>
              <a:t>trực</a:t>
            </a:r>
            <a:r>
              <a:rPr lang="en-US" dirty="0"/>
              <a:t> </a:t>
            </a:r>
            <a:r>
              <a:rPr lang="en-US" dirty="0" err="1"/>
              <a:t>tràng</a:t>
            </a:r>
            <a:r>
              <a:rPr lang="en-US" dirty="0"/>
              <a:t>, vi </a:t>
            </a:r>
            <a:r>
              <a:rPr lang="en-US" dirty="0" err="1"/>
              <a:t>phẫu</a:t>
            </a:r>
            <a:r>
              <a:rPr lang="en-US" dirty="0"/>
              <a:t> </a:t>
            </a:r>
            <a:r>
              <a:rPr lang="en-US" dirty="0" err="1"/>
              <a:t>nội</a:t>
            </a:r>
            <a:r>
              <a:rPr lang="en-US" dirty="0"/>
              <a:t> </a:t>
            </a:r>
            <a:r>
              <a:rPr lang="en-US" dirty="0" err="1"/>
              <a:t>soi</a:t>
            </a:r>
            <a:r>
              <a:rPr lang="en-US" dirty="0"/>
              <a:t> qua </a:t>
            </a:r>
            <a:r>
              <a:rPr lang="en-US" dirty="0" err="1"/>
              <a:t>ngã</a:t>
            </a:r>
            <a:r>
              <a:rPr lang="en-US" dirty="0"/>
              <a:t> </a:t>
            </a:r>
            <a:r>
              <a:rPr lang="en-US" dirty="0" err="1"/>
              <a:t>hậu</a:t>
            </a:r>
            <a:r>
              <a:rPr lang="en-US" dirty="0"/>
              <a:t> </a:t>
            </a:r>
            <a:r>
              <a:rPr lang="en-US" dirty="0" err="1"/>
              <a:t>môn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(TEM). TEM </a:t>
            </a:r>
            <a:r>
              <a:rPr lang="en-US" dirty="0" err="1"/>
              <a:t>cho</a:t>
            </a:r>
            <a:r>
              <a:rPr lang="en-US" dirty="0"/>
              <a:t> </a:t>
            </a:r>
            <a:r>
              <a:rPr lang="en-US" dirty="0" err="1"/>
              <a:t>những</a:t>
            </a:r>
            <a:r>
              <a:rPr lang="en-US" dirty="0"/>
              <a:t> </a:t>
            </a:r>
            <a:r>
              <a:rPr lang="en-US" dirty="0" err="1"/>
              <a:t>vùng</a:t>
            </a:r>
            <a:r>
              <a:rPr lang="en-US" dirty="0"/>
              <a:t> </a:t>
            </a:r>
            <a:r>
              <a:rPr lang="en-US" dirty="0" err="1"/>
              <a:t>gần</a:t>
            </a:r>
            <a:r>
              <a:rPr lang="en-US" dirty="0"/>
              <a:t> </a:t>
            </a:r>
            <a:r>
              <a:rPr lang="en-US" dirty="0" err="1"/>
              <a:t>thương</a:t>
            </a:r>
            <a:r>
              <a:rPr lang="en-US" dirty="0"/>
              <a:t> </a:t>
            </a:r>
            <a:r>
              <a:rPr lang="en-US" dirty="0" err="1"/>
              <a:t>tổn</a:t>
            </a:r>
            <a:r>
              <a:rPr lang="en-US" dirty="0"/>
              <a:t> </a:t>
            </a:r>
            <a:r>
              <a:rPr lang="en-US" dirty="0" err="1"/>
              <a:t>có</a:t>
            </a:r>
            <a:r>
              <a:rPr lang="en-US" dirty="0"/>
              <a:t> </a:t>
            </a:r>
            <a:r>
              <a:rPr lang="en-US" dirty="0" err="1"/>
              <a:t>thể</a:t>
            </a:r>
            <a:r>
              <a:rPr lang="en-US" dirty="0"/>
              <a:t> </a:t>
            </a:r>
            <a:r>
              <a:rPr lang="en-US" dirty="0" err="1"/>
              <a:t>thuận</a:t>
            </a:r>
            <a:r>
              <a:rPr lang="en-US" dirty="0"/>
              <a:t> </a:t>
            </a:r>
            <a:r>
              <a:rPr lang="en-US" dirty="0" err="1"/>
              <a:t>lợi</a:t>
            </a:r>
            <a:r>
              <a:rPr lang="en-US" dirty="0"/>
              <a:t> </a:t>
            </a:r>
            <a:r>
              <a:rPr lang="en-US" dirty="0" err="1"/>
              <a:t>hơn</a:t>
            </a:r>
            <a:endParaRPr lang="en-US" dirty="0"/>
          </a:p>
          <a:p>
            <a:pPr marL="0" lvl="0" indent="0" algn="just">
              <a:buNone/>
            </a:pPr>
            <a:endParaRPr lang="en-US" dirty="0"/>
          </a:p>
          <a:p>
            <a:pPr algn="just"/>
            <a:endParaRPr lang="en-US" dirty="0"/>
          </a:p>
          <a:p>
            <a:pPr algn="just"/>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18240171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75712" y="564859"/>
            <a:ext cx="11271278" cy="1280890"/>
          </a:xfrm>
        </p:spPr>
        <p:txBody>
          <a:bodyPr>
            <a:normAutofit/>
          </a:bodyPr>
          <a:lstStyle/>
          <a:p>
            <a:r>
              <a:rPr lang="en-US" sz="4800" dirty="0" smtClean="0">
                <a:solidFill>
                  <a:srgbClr val="C00000"/>
                </a:solidFill>
                <a:latin typeface="Arial" panose="020B0604020202020204" pitchFamily="34" charset="0"/>
                <a:cs typeface="Arial" panose="020B0604020202020204" pitchFamily="34" charset="0"/>
              </a:rPr>
              <a:t>CẮT U TẠI CHỖ VÀ CẮT BỎ POLYP</a:t>
            </a:r>
            <a:endParaRPr lang="en-US" sz="48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827315" y="1569493"/>
            <a:ext cx="5210628" cy="5146100"/>
          </a:xfrm>
        </p:spPr>
        <p:txBody>
          <a:bodyPr>
            <a:noAutofit/>
          </a:bodyPr>
          <a:lstStyle/>
          <a:p>
            <a:r>
              <a:rPr lang="en-US" sz="3200" dirty="0" err="1"/>
              <a:t>Dùng</a:t>
            </a:r>
            <a:r>
              <a:rPr lang="en-US" sz="3200" dirty="0"/>
              <a:t> </a:t>
            </a:r>
            <a:r>
              <a:rPr lang="en-US" sz="3200" dirty="0" err="1"/>
              <a:t>cho</a:t>
            </a:r>
            <a:r>
              <a:rPr lang="en-US" sz="3200" dirty="0"/>
              <a:t> </a:t>
            </a:r>
            <a:r>
              <a:rPr lang="en-US" sz="3200" dirty="0" err="1"/>
              <a:t>ung</a:t>
            </a:r>
            <a:r>
              <a:rPr lang="en-US" sz="3200" dirty="0"/>
              <a:t> </a:t>
            </a:r>
            <a:r>
              <a:rPr lang="en-US" sz="3200" dirty="0" err="1"/>
              <a:t>thư</a:t>
            </a:r>
            <a:r>
              <a:rPr lang="en-US" sz="3200" dirty="0"/>
              <a:t> </a:t>
            </a:r>
            <a:r>
              <a:rPr lang="en-US" sz="3200" dirty="0" err="1"/>
              <a:t>bề</a:t>
            </a:r>
            <a:r>
              <a:rPr lang="en-US" sz="3200" dirty="0"/>
              <a:t> </a:t>
            </a:r>
            <a:r>
              <a:rPr lang="en-US" sz="3200" dirty="0" err="1"/>
              <a:t>mặt</a:t>
            </a:r>
            <a:r>
              <a:rPr lang="en-US" sz="3200" dirty="0"/>
              <a:t> </a:t>
            </a:r>
            <a:r>
              <a:rPr lang="en-US" sz="3200" dirty="0" err="1"/>
              <a:t>và</a:t>
            </a:r>
            <a:r>
              <a:rPr lang="en-US" sz="3200" dirty="0"/>
              <a:t> polyp </a:t>
            </a:r>
            <a:r>
              <a:rPr lang="en-US" sz="3200" dirty="0" err="1"/>
              <a:t>ác</a:t>
            </a:r>
            <a:r>
              <a:rPr lang="en-US" sz="3200" dirty="0"/>
              <a:t> </a:t>
            </a:r>
            <a:r>
              <a:rPr lang="en-US" sz="3200" dirty="0" err="1"/>
              <a:t>tính</a:t>
            </a:r>
            <a:r>
              <a:rPr lang="en-US" sz="3200" dirty="0"/>
              <a:t> : </a:t>
            </a:r>
            <a:r>
              <a:rPr lang="en-US" sz="3200" dirty="0" err="1" smtClean="0"/>
              <a:t>định</a:t>
            </a:r>
            <a:r>
              <a:rPr lang="en-US" sz="3200" dirty="0" smtClean="0"/>
              <a:t> </a:t>
            </a:r>
            <a:r>
              <a:rPr lang="en-US" sz="3200" dirty="0" err="1" smtClean="0"/>
              <a:t>nghĩa</a:t>
            </a:r>
            <a:r>
              <a:rPr lang="en-US" sz="3200" dirty="0" smtClean="0"/>
              <a:t> </a:t>
            </a:r>
            <a:r>
              <a:rPr lang="en-US" sz="3200" dirty="0" err="1" smtClean="0"/>
              <a:t>là</a:t>
            </a:r>
            <a:r>
              <a:rPr lang="en-US" sz="3200" dirty="0" smtClean="0"/>
              <a:t> </a:t>
            </a:r>
            <a:r>
              <a:rPr lang="en-US" sz="3200" dirty="0" err="1" smtClean="0"/>
              <a:t>xuyên</a:t>
            </a:r>
            <a:r>
              <a:rPr lang="en-US" sz="3200" dirty="0" smtClean="0"/>
              <a:t> qua </a:t>
            </a:r>
            <a:r>
              <a:rPr lang="en-US" sz="3200" dirty="0" err="1" smtClean="0"/>
              <a:t>lớp</a:t>
            </a:r>
            <a:r>
              <a:rPr lang="en-US" sz="3200" dirty="0" smtClean="0"/>
              <a:t> </a:t>
            </a:r>
            <a:r>
              <a:rPr lang="en-US" sz="3200" dirty="0" err="1" smtClean="0"/>
              <a:t>cơ</a:t>
            </a:r>
            <a:r>
              <a:rPr lang="en-US" sz="3200" dirty="0" smtClean="0"/>
              <a:t> </a:t>
            </a:r>
            <a:r>
              <a:rPr lang="en-US" sz="3200" dirty="0" err="1" smtClean="0"/>
              <a:t>niêm</a:t>
            </a:r>
            <a:r>
              <a:rPr lang="en-US" sz="3200" dirty="0" smtClean="0"/>
              <a:t> </a:t>
            </a:r>
            <a:r>
              <a:rPr lang="en-US" sz="3200" dirty="0" err="1" smtClean="0"/>
              <a:t>xuống</a:t>
            </a:r>
            <a:r>
              <a:rPr lang="en-US" sz="3200" dirty="0" smtClean="0"/>
              <a:t> </a:t>
            </a:r>
            <a:r>
              <a:rPr lang="en-US" sz="3200" dirty="0" err="1" smtClean="0"/>
              <a:t>dưới</a:t>
            </a:r>
            <a:r>
              <a:rPr lang="en-US" sz="3200" dirty="0" smtClean="0"/>
              <a:t> </a:t>
            </a:r>
            <a:r>
              <a:rPr lang="en-US" sz="3200" dirty="0" err="1" smtClean="0"/>
              <a:t>niêm</a:t>
            </a:r>
            <a:r>
              <a:rPr lang="en-US" sz="3200" dirty="0" smtClean="0"/>
              <a:t> (pT1)</a:t>
            </a:r>
          </a:p>
          <a:p>
            <a:r>
              <a:rPr lang="en-US" sz="3200" dirty="0" err="1" smtClean="0"/>
              <a:t>pTis</a:t>
            </a:r>
            <a:r>
              <a:rPr lang="en-US" sz="3200" dirty="0" smtClean="0"/>
              <a:t> </a:t>
            </a:r>
            <a:r>
              <a:rPr lang="en-US" sz="3200" dirty="0" err="1" smtClean="0"/>
              <a:t>không</a:t>
            </a:r>
            <a:r>
              <a:rPr lang="en-US" sz="3200" dirty="0" smtClean="0"/>
              <a:t> </a:t>
            </a:r>
            <a:r>
              <a:rPr lang="en-US" sz="3200" dirty="0" err="1" smtClean="0"/>
              <a:t>gọi</a:t>
            </a:r>
            <a:r>
              <a:rPr lang="en-US" sz="3200" dirty="0" smtClean="0"/>
              <a:t> </a:t>
            </a:r>
            <a:r>
              <a:rPr lang="en-US" sz="3200" dirty="0" err="1" smtClean="0"/>
              <a:t>là</a:t>
            </a:r>
            <a:r>
              <a:rPr lang="en-US" sz="3200" dirty="0"/>
              <a:t> </a:t>
            </a:r>
            <a:r>
              <a:rPr lang="en-US" sz="3200" dirty="0" smtClean="0"/>
              <a:t>polyp </a:t>
            </a:r>
            <a:r>
              <a:rPr lang="en-US" sz="3200" dirty="0" err="1" smtClean="0"/>
              <a:t>ác</a:t>
            </a:r>
            <a:r>
              <a:rPr lang="en-US" sz="3200" dirty="0" smtClean="0"/>
              <a:t> </a:t>
            </a:r>
            <a:r>
              <a:rPr lang="en-US" sz="3200" dirty="0" err="1" smtClean="0"/>
              <a:t>tính</a:t>
            </a:r>
            <a:r>
              <a:rPr lang="en-US" sz="3200" dirty="0" smtClean="0"/>
              <a:t> </a:t>
            </a:r>
            <a:endParaRPr lang="en-US" sz="3200" dirty="0"/>
          </a:p>
          <a:p>
            <a:pPr marL="0" indent="0" algn="just">
              <a:buNone/>
            </a:pPr>
            <a:endParaRPr lang="en-US"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9369" y="2294021"/>
            <a:ext cx="5672629" cy="4563978"/>
          </a:xfrm>
          <a:prstGeom prst="rect">
            <a:avLst/>
          </a:prstGeom>
        </p:spPr>
      </p:pic>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40654479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28" y="533400"/>
            <a:ext cx="12019472" cy="990600"/>
          </a:xfrm>
        </p:spPr>
        <p:txBody>
          <a:bodyPr>
            <a:noAutofit/>
          </a:bodyPr>
          <a:lstStyle/>
          <a:p>
            <a:pPr algn="ctr"/>
            <a:r>
              <a:rPr lang="en-US" sz="4400" dirty="0" smtClean="0">
                <a:solidFill>
                  <a:srgbClr val="C00000"/>
                </a:solidFill>
              </a:rPr>
              <a:t>PHẪU THUẬT CẮT BỎ KHU TRÚ XUYÊN ỐNG HẬU MÔN</a:t>
            </a:r>
            <a:endParaRPr lang="en-US" sz="4400" dirty="0">
              <a:solidFill>
                <a:srgbClr val="C00000"/>
              </a:solidFill>
            </a:endParaRPr>
          </a:p>
        </p:txBody>
      </p:sp>
      <p:sp>
        <p:nvSpPr>
          <p:cNvPr id="3" name="Content Placeholder 2"/>
          <p:cNvSpPr>
            <a:spLocks noGrp="1"/>
          </p:cNvSpPr>
          <p:nvPr>
            <p:ph idx="1"/>
          </p:nvPr>
        </p:nvSpPr>
        <p:spPr>
          <a:xfrm>
            <a:off x="1127185" y="1981200"/>
            <a:ext cx="10276936" cy="4876800"/>
          </a:xfrm>
        </p:spPr>
        <p:txBody>
          <a:bodyPr>
            <a:normAutofit/>
          </a:bodyPr>
          <a:lstStyle/>
          <a:p>
            <a:pPr algn="just"/>
            <a:r>
              <a:rPr lang="en-US" sz="3200" dirty="0" err="1" smtClean="0"/>
              <a:t>Kỹ</a:t>
            </a:r>
            <a:r>
              <a:rPr lang="en-US" sz="3200" dirty="0" smtClean="0"/>
              <a:t> </a:t>
            </a:r>
            <a:r>
              <a:rPr lang="en-US" sz="3200" dirty="0" err="1" smtClean="0"/>
              <a:t>thuật</a:t>
            </a:r>
            <a:r>
              <a:rPr lang="en-US" sz="3200" dirty="0" smtClean="0"/>
              <a:t> </a:t>
            </a:r>
            <a:r>
              <a:rPr lang="en-US" sz="3200" dirty="0" err="1" smtClean="0"/>
              <a:t>tương</a:t>
            </a:r>
            <a:r>
              <a:rPr lang="en-US" sz="3200" dirty="0" smtClean="0"/>
              <a:t> </a:t>
            </a:r>
            <a:r>
              <a:rPr lang="en-US" sz="3200" dirty="0" err="1" smtClean="0"/>
              <a:t>tự</a:t>
            </a:r>
            <a:r>
              <a:rPr lang="en-US" sz="3200" dirty="0" smtClean="0"/>
              <a:t> </a:t>
            </a:r>
            <a:r>
              <a:rPr lang="en-US" sz="3200" dirty="0" err="1" smtClean="0"/>
              <a:t>như</a:t>
            </a:r>
            <a:r>
              <a:rPr lang="en-US" sz="3200" dirty="0" smtClean="0"/>
              <a:t> </a:t>
            </a:r>
            <a:r>
              <a:rPr lang="en-US" sz="3200" dirty="0" err="1" smtClean="0"/>
              <a:t>trên</a:t>
            </a:r>
            <a:endParaRPr lang="en-US" sz="3200" dirty="0" smtClean="0"/>
          </a:p>
          <a:p>
            <a:pPr algn="just"/>
            <a:r>
              <a:rPr lang="en-US" sz="3200" dirty="0" err="1"/>
              <a:t>C</a:t>
            </a:r>
            <a:r>
              <a:rPr lang="en-US" sz="3200" dirty="0" err="1" smtClean="0"/>
              <a:t>ắt</a:t>
            </a:r>
            <a:r>
              <a:rPr lang="en-US" sz="3200" dirty="0" smtClean="0"/>
              <a:t> </a:t>
            </a:r>
            <a:r>
              <a:rPr lang="en-US" sz="3200" dirty="0" err="1"/>
              <a:t>bỏ</a:t>
            </a:r>
            <a:r>
              <a:rPr lang="en-US" sz="3200" dirty="0"/>
              <a:t> </a:t>
            </a:r>
            <a:r>
              <a:rPr lang="en-US" sz="3200" dirty="0" err="1"/>
              <a:t>xuyên</a:t>
            </a:r>
            <a:r>
              <a:rPr lang="en-US" sz="3200" dirty="0"/>
              <a:t> qua </a:t>
            </a:r>
            <a:r>
              <a:rPr lang="en-US" sz="3200" dirty="0" err="1"/>
              <a:t>tất</a:t>
            </a:r>
            <a:r>
              <a:rPr lang="en-US" sz="3200" dirty="0"/>
              <a:t> </a:t>
            </a:r>
            <a:r>
              <a:rPr lang="en-US" sz="3200" dirty="0" err="1"/>
              <a:t>cả</a:t>
            </a:r>
            <a:r>
              <a:rPr lang="en-US" sz="3200" dirty="0"/>
              <a:t> </a:t>
            </a:r>
            <a:r>
              <a:rPr lang="en-US" sz="3200" dirty="0" err="1"/>
              <a:t>các</a:t>
            </a:r>
            <a:r>
              <a:rPr lang="en-US" sz="3200" dirty="0"/>
              <a:t> </a:t>
            </a:r>
            <a:r>
              <a:rPr lang="en-US" sz="3200" dirty="0" err="1" smtClean="0"/>
              <a:t>thành</a:t>
            </a:r>
            <a:r>
              <a:rPr lang="en-US" sz="3200" dirty="0" smtClean="0"/>
              <a:t> </a:t>
            </a:r>
            <a:r>
              <a:rPr lang="en-US" sz="3200" dirty="0" err="1"/>
              <a:t>của</a:t>
            </a:r>
            <a:r>
              <a:rPr lang="en-US" sz="3200" dirty="0"/>
              <a:t> </a:t>
            </a:r>
            <a:r>
              <a:rPr lang="en-US" sz="3200" dirty="0" err="1"/>
              <a:t>trực</a:t>
            </a:r>
            <a:r>
              <a:rPr lang="en-US" sz="3200" dirty="0"/>
              <a:t> </a:t>
            </a:r>
            <a:r>
              <a:rPr lang="en-US" sz="3200" dirty="0" err="1" smtClean="0"/>
              <a:t>tràng</a:t>
            </a:r>
            <a:endParaRPr lang="en-US" sz="3200" dirty="0" smtClean="0"/>
          </a:p>
          <a:p>
            <a:pPr algn="just"/>
            <a:r>
              <a:rPr lang="en-US" sz="3200" dirty="0" err="1" smtClean="0"/>
              <a:t>Chỉ</a:t>
            </a:r>
            <a:r>
              <a:rPr lang="en-US" sz="3200" dirty="0" smtClean="0"/>
              <a:t> </a:t>
            </a:r>
            <a:r>
              <a:rPr lang="en-US" sz="3200" dirty="0" err="1" smtClean="0"/>
              <a:t>định</a:t>
            </a:r>
            <a:r>
              <a:rPr lang="en-US" sz="3200" dirty="0" smtClean="0"/>
              <a:t> : </a:t>
            </a:r>
            <a:r>
              <a:rPr lang="en-US" sz="3200" dirty="0" err="1" smtClean="0"/>
              <a:t>giai</a:t>
            </a:r>
            <a:r>
              <a:rPr lang="en-US" sz="3200" dirty="0" smtClean="0"/>
              <a:t> </a:t>
            </a:r>
            <a:r>
              <a:rPr lang="en-US" sz="3200" dirty="0" err="1"/>
              <a:t>đoạn</a:t>
            </a:r>
            <a:r>
              <a:rPr lang="en-US" sz="3200" dirty="0"/>
              <a:t> 1 T1 N0 M0 </a:t>
            </a:r>
            <a:r>
              <a:rPr lang="en-US" sz="3200" dirty="0" err="1"/>
              <a:t>mà</a:t>
            </a:r>
            <a:r>
              <a:rPr lang="en-US" sz="3200" dirty="0"/>
              <a:t> </a:t>
            </a:r>
            <a:r>
              <a:rPr lang="en-US" sz="3200" dirty="0" err="1"/>
              <a:t>không</a:t>
            </a:r>
            <a:r>
              <a:rPr lang="en-US" sz="3200" dirty="0"/>
              <a:t> </a:t>
            </a:r>
            <a:r>
              <a:rPr lang="en-US" sz="3200" dirty="0" err="1"/>
              <a:t>quá</a:t>
            </a:r>
            <a:r>
              <a:rPr lang="en-US" sz="3200" dirty="0"/>
              <a:t> </a:t>
            </a:r>
            <a:r>
              <a:rPr lang="en-US" sz="3200" dirty="0" err="1"/>
              <a:t>xa</a:t>
            </a:r>
            <a:r>
              <a:rPr lang="en-US" sz="3200" dirty="0"/>
              <a:t> </a:t>
            </a:r>
            <a:r>
              <a:rPr lang="en-US" sz="3200" dirty="0" err="1"/>
              <a:t>hậu</a:t>
            </a:r>
            <a:r>
              <a:rPr lang="en-US" sz="3200" dirty="0"/>
              <a:t> </a:t>
            </a:r>
            <a:r>
              <a:rPr lang="en-US" sz="3200" dirty="0" err="1" smtClean="0"/>
              <a:t>môn</a:t>
            </a:r>
            <a:endParaRPr lang="en-US" sz="3200" dirty="0" smtClean="0"/>
          </a:p>
        </p:txBody>
      </p:sp>
    </p:spTree>
    <p:extLst>
      <p:ext uri="{BB962C8B-B14F-4D97-AF65-F5344CB8AC3E}">
        <p14:creationId xmlns:p14="http://schemas.microsoft.com/office/powerpoint/2010/main" val="36809787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C00000"/>
                </a:solidFill>
              </a:rPr>
              <a:t>PHẪU THUẬT TEM</a:t>
            </a:r>
            <a:endParaRPr lang="en-US" sz="4800" dirty="0">
              <a:solidFill>
                <a:srgbClr val="C00000"/>
              </a:solidFill>
            </a:endParaRPr>
          </a:p>
        </p:txBody>
      </p:sp>
      <p:sp>
        <p:nvSpPr>
          <p:cNvPr id="3" name="Content Placeholder 2"/>
          <p:cNvSpPr>
            <a:spLocks noGrp="1"/>
          </p:cNvSpPr>
          <p:nvPr>
            <p:ph idx="1"/>
          </p:nvPr>
        </p:nvSpPr>
        <p:spPr>
          <a:xfrm>
            <a:off x="695863" y="1738223"/>
            <a:ext cx="10483969" cy="4876800"/>
          </a:xfrm>
        </p:spPr>
        <p:txBody>
          <a:bodyPr>
            <a:normAutofit/>
          </a:bodyPr>
          <a:lstStyle/>
          <a:p>
            <a:pPr algn="just"/>
            <a:r>
              <a:rPr lang="en-US" sz="3200" dirty="0" err="1" smtClean="0"/>
              <a:t>Chỉ</a:t>
            </a:r>
            <a:r>
              <a:rPr lang="en-US" sz="3200" dirty="0" smtClean="0"/>
              <a:t> </a:t>
            </a:r>
            <a:r>
              <a:rPr lang="en-US" sz="3200" dirty="0" err="1" smtClean="0"/>
              <a:t>định</a:t>
            </a:r>
            <a:r>
              <a:rPr lang="en-US" sz="3200" dirty="0" smtClean="0"/>
              <a:t> : </a:t>
            </a:r>
            <a:r>
              <a:rPr lang="en-US" sz="3200" dirty="0" err="1" smtClean="0"/>
              <a:t>ung</a:t>
            </a:r>
            <a:r>
              <a:rPr lang="en-US" sz="3200" dirty="0" smtClean="0"/>
              <a:t> </a:t>
            </a:r>
            <a:r>
              <a:rPr lang="en-US" sz="3200" dirty="0" err="1" smtClean="0"/>
              <a:t>thư</a:t>
            </a:r>
            <a:r>
              <a:rPr lang="en-US" sz="3200" dirty="0" smtClean="0"/>
              <a:t> </a:t>
            </a:r>
            <a:r>
              <a:rPr lang="en-US" sz="3200" dirty="0" err="1" smtClean="0"/>
              <a:t>giai</a:t>
            </a:r>
            <a:r>
              <a:rPr lang="en-US" sz="3200" dirty="0" smtClean="0"/>
              <a:t> </a:t>
            </a:r>
            <a:r>
              <a:rPr lang="en-US" sz="3200" dirty="0" err="1" smtClean="0"/>
              <a:t>đoạn</a:t>
            </a:r>
            <a:r>
              <a:rPr lang="en-US" sz="3200" dirty="0" smtClean="0"/>
              <a:t> 1 T1 N0 M0 </a:t>
            </a:r>
            <a:r>
              <a:rPr lang="en-US" sz="3200" dirty="0" err="1" smtClean="0"/>
              <a:t>và</a:t>
            </a:r>
            <a:r>
              <a:rPr lang="en-US" sz="3200" dirty="0" smtClean="0"/>
              <a:t> </a:t>
            </a:r>
            <a:r>
              <a:rPr lang="en-US" sz="3200" dirty="0" err="1" smtClean="0"/>
              <a:t>vị</a:t>
            </a:r>
            <a:r>
              <a:rPr lang="en-US" sz="3200" dirty="0" smtClean="0"/>
              <a:t> </a:t>
            </a:r>
            <a:r>
              <a:rPr lang="en-US" sz="3200" dirty="0" err="1" smtClean="0"/>
              <a:t>trí</a:t>
            </a:r>
            <a:r>
              <a:rPr lang="en-US" sz="3200" dirty="0" smtClean="0"/>
              <a:t> </a:t>
            </a:r>
            <a:r>
              <a:rPr lang="en-US" sz="3200" dirty="0" err="1" smtClean="0"/>
              <a:t>xa</a:t>
            </a:r>
            <a:r>
              <a:rPr lang="en-US" sz="3200" dirty="0" smtClean="0"/>
              <a:t> </a:t>
            </a:r>
            <a:r>
              <a:rPr lang="en-US" sz="3200" dirty="0" err="1" smtClean="0"/>
              <a:t>hậu</a:t>
            </a:r>
            <a:r>
              <a:rPr lang="en-US" sz="3200" dirty="0" smtClean="0"/>
              <a:t> </a:t>
            </a:r>
            <a:r>
              <a:rPr lang="en-US" sz="3200" dirty="0" err="1" smtClean="0"/>
              <a:t>môn</a:t>
            </a:r>
            <a:r>
              <a:rPr lang="en-US" sz="3200" dirty="0" smtClean="0"/>
              <a:t> </a:t>
            </a:r>
            <a:r>
              <a:rPr lang="en-US" sz="3200" dirty="0" smtClean="0">
                <a:sym typeface="Wingdings" pitchFamily="2" charset="2"/>
              </a:rPr>
              <a:t> </a:t>
            </a:r>
            <a:r>
              <a:rPr lang="en-US" sz="3200" dirty="0" err="1" smtClean="0"/>
              <a:t>khó</a:t>
            </a:r>
            <a:r>
              <a:rPr lang="en-US" sz="3200" dirty="0" smtClean="0"/>
              <a:t> </a:t>
            </a:r>
            <a:r>
              <a:rPr lang="en-US" sz="3200" dirty="0" err="1" smtClean="0"/>
              <a:t>tiếp</a:t>
            </a:r>
            <a:r>
              <a:rPr lang="en-US" sz="3200" dirty="0" smtClean="0"/>
              <a:t> </a:t>
            </a:r>
            <a:r>
              <a:rPr lang="en-US" sz="3200" dirty="0" err="1" smtClean="0"/>
              <a:t>cận</a:t>
            </a:r>
            <a:r>
              <a:rPr lang="en-US" sz="3200" dirty="0" smtClean="0"/>
              <a:t> </a:t>
            </a:r>
            <a:r>
              <a:rPr lang="en-US" sz="3200" dirty="0" err="1" smtClean="0"/>
              <a:t>bằng</a:t>
            </a:r>
            <a:r>
              <a:rPr lang="en-US" sz="3200" dirty="0" smtClean="0"/>
              <a:t> </a:t>
            </a:r>
            <a:r>
              <a:rPr lang="en-US" sz="3200" dirty="0" err="1" smtClean="0"/>
              <a:t>phẫu</a:t>
            </a:r>
            <a:r>
              <a:rPr lang="en-US" sz="3200" dirty="0" smtClean="0"/>
              <a:t> </a:t>
            </a:r>
            <a:r>
              <a:rPr lang="en-US" sz="3200" dirty="0" err="1" smtClean="0"/>
              <a:t>thuật</a:t>
            </a:r>
            <a:r>
              <a:rPr lang="en-US" sz="3200" dirty="0" smtClean="0"/>
              <a:t> </a:t>
            </a:r>
            <a:r>
              <a:rPr lang="en-US" sz="3200" dirty="0" err="1" smtClean="0"/>
              <a:t>cắt</a:t>
            </a:r>
            <a:r>
              <a:rPr lang="en-US" sz="3200" dirty="0" smtClean="0"/>
              <a:t> </a:t>
            </a:r>
            <a:r>
              <a:rPr lang="en-US" sz="3200" dirty="0" err="1" smtClean="0"/>
              <a:t>bỏ</a:t>
            </a:r>
            <a:r>
              <a:rPr lang="en-US" sz="3200" dirty="0" smtClean="0"/>
              <a:t> </a:t>
            </a:r>
            <a:r>
              <a:rPr lang="en-US" sz="3200" dirty="0" err="1" smtClean="0"/>
              <a:t>khu</a:t>
            </a:r>
            <a:r>
              <a:rPr lang="en-US" sz="3200" dirty="0" smtClean="0"/>
              <a:t> </a:t>
            </a:r>
            <a:r>
              <a:rPr lang="en-US" sz="3200" dirty="0" err="1" smtClean="0"/>
              <a:t>trú</a:t>
            </a:r>
            <a:r>
              <a:rPr lang="en-US" sz="3200" dirty="0" smtClean="0"/>
              <a:t> </a:t>
            </a:r>
            <a:r>
              <a:rPr lang="en-US" sz="3200" dirty="0" err="1" smtClean="0"/>
              <a:t>xuyên</a:t>
            </a:r>
            <a:r>
              <a:rPr lang="en-US" sz="3200" dirty="0" smtClean="0"/>
              <a:t> </a:t>
            </a:r>
            <a:r>
              <a:rPr lang="en-US" sz="3200" dirty="0" err="1" smtClean="0"/>
              <a:t>ống</a:t>
            </a:r>
            <a:r>
              <a:rPr lang="en-US" sz="3200" dirty="0" smtClean="0"/>
              <a:t> </a:t>
            </a:r>
            <a:r>
              <a:rPr lang="en-US" sz="3200" dirty="0" err="1" smtClean="0"/>
              <a:t>hậu</a:t>
            </a:r>
            <a:r>
              <a:rPr lang="en-US" sz="3200" dirty="0" smtClean="0"/>
              <a:t> </a:t>
            </a:r>
            <a:r>
              <a:rPr lang="en-US" sz="3200" dirty="0" err="1" smtClean="0"/>
              <a:t>môn</a:t>
            </a:r>
            <a:r>
              <a:rPr lang="en-US" sz="3200" dirty="0" smtClean="0"/>
              <a:t> (</a:t>
            </a:r>
            <a:r>
              <a:rPr lang="en-US" sz="3200" dirty="0" err="1" smtClean="0"/>
              <a:t>theo</a:t>
            </a:r>
            <a:r>
              <a:rPr lang="en-US" sz="3200" dirty="0" smtClean="0"/>
              <a:t> </a:t>
            </a:r>
            <a:r>
              <a:rPr lang="en-US" sz="3200" dirty="0" err="1" smtClean="0"/>
              <a:t>Mescape</a:t>
            </a:r>
            <a:r>
              <a:rPr lang="en-US" sz="3200" dirty="0" smtClean="0"/>
              <a:t>)</a:t>
            </a:r>
          </a:p>
          <a:p>
            <a:pPr algn="just"/>
            <a:r>
              <a:rPr lang="en-US" sz="3200" dirty="0" err="1" smtClean="0"/>
              <a:t>Kĩ</a:t>
            </a:r>
            <a:r>
              <a:rPr lang="en-US" sz="3200" dirty="0" smtClean="0"/>
              <a:t> </a:t>
            </a:r>
            <a:r>
              <a:rPr lang="en-US" sz="3200" dirty="0" err="1" smtClean="0"/>
              <a:t>thuật</a:t>
            </a:r>
            <a:r>
              <a:rPr lang="en-US" sz="3200" dirty="0" smtClean="0"/>
              <a:t> </a:t>
            </a:r>
            <a:r>
              <a:rPr lang="en-US" sz="3200" dirty="0" err="1" smtClean="0"/>
              <a:t>tiên</a:t>
            </a:r>
            <a:r>
              <a:rPr lang="en-US" sz="3200" dirty="0" smtClean="0"/>
              <a:t> </a:t>
            </a:r>
            <a:r>
              <a:rPr lang="en-US" sz="3200" dirty="0" err="1" smtClean="0"/>
              <a:t>tiến</a:t>
            </a:r>
            <a:r>
              <a:rPr lang="en-US" sz="3200" dirty="0" smtClean="0"/>
              <a:t> </a:t>
            </a:r>
            <a:r>
              <a:rPr lang="en-US" sz="3200" dirty="0" err="1" smtClean="0"/>
              <a:t>hơn</a:t>
            </a:r>
            <a:r>
              <a:rPr lang="en-US" sz="3200" dirty="0" smtClean="0"/>
              <a:t> “</a:t>
            </a:r>
            <a:r>
              <a:rPr lang="en-US" sz="3200" dirty="0" err="1" smtClean="0"/>
              <a:t>Transanal</a:t>
            </a:r>
            <a:r>
              <a:rPr lang="en-US" sz="3200" dirty="0" smtClean="0"/>
              <a:t> excision”</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1552071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348" y="964721"/>
            <a:ext cx="10972800" cy="990600"/>
          </a:xfrm>
        </p:spPr>
        <p:txBody>
          <a:bodyPr>
            <a:noAutofit/>
          </a:bodyPr>
          <a:lstStyle/>
          <a:p>
            <a:pPr lvl="1" algn="l" rtl="0">
              <a:spcBef>
                <a:spcPct val="0"/>
              </a:spcBef>
            </a:pPr>
            <a:r>
              <a:rPr lang="en-US" sz="4400" dirty="0" smtClean="0">
                <a:solidFill>
                  <a:srgbClr val="C00000"/>
                </a:solidFill>
              </a:rPr>
              <a:t>PHẪU THUẬT NGÃ BỤNG (TRANSABDOMINAL – EXCISION )</a:t>
            </a:r>
            <a:br>
              <a:rPr lang="en-US" sz="4400" dirty="0" smtClean="0">
                <a:solidFill>
                  <a:srgbClr val="C00000"/>
                </a:solidFill>
              </a:rPr>
            </a:br>
            <a:endParaRPr lang="en-US" sz="2800" dirty="0">
              <a:solidFill>
                <a:srgbClr val="C00000"/>
              </a:solidFill>
            </a:endParaRPr>
          </a:p>
        </p:txBody>
      </p:sp>
      <p:sp>
        <p:nvSpPr>
          <p:cNvPr id="3" name="Content Placeholder 2"/>
          <p:cNvSpPr>
            <a:spLocks noGrp="1"/>
          </p:cNvSpPr>
          <p:nvPr>
            <p:ph idx="1"/>
          </p:nvPr>
        </p:nvSpPr>
        <p:spPr>
          <a:xfrm>
            <a:off x="592348" y="2774830"/>
            <a:ext cx="10972800" cy="4876800"/>
          </a:xfrm>
        </p:spPr>
        <p:txBody>
          <a:bodyPr>
            <a:normAutofit/>
          </a:bodyPr>
          <a:lstStyle/>
          <a:p>
            <a:pPr marL="548640" lvl="2" indent="0">
              <a:buNone/>
            </a:pPr>
            <a:r>
              <a:rPr lang="en-US" sz="2400" dirty="0" smtClean="0"/>
              <a:t>- </a:t>
            </a:r>
            <a:r>
              <a:rPr lang="en-US" sz="2400" dirty="0" err="1"/>
              <a:t>Phẫu</a:t>
            </a:r>
            <a:r>
              <a:rPr lang="en-US" sz="2400" dirty="0"/>
              <a:t> </a:t>
            </a:r>
            <a:r>
              <a:rPr lang="en-US" sz="2400" dirty="0" err="1"/>
              <a:t>thuật</a:t>
            </a:r>
            <a:r>
              <a:rPr lang="en-US" sz="2400" dirty="0"/>
              <a:t> </a:t>
            </a:r>
            <a:r>
              <a:rPr lang="en-US" sz="2400" dirty="0" err="1"/>
              <a:t>cắt</a:t>
            </a:r>
            <a:r>
              <a:rPr lang="en-US" sz="2400" dirty="0"/>
              <a:t> </a:t>
            </a:r>
            <a:r>
              <a:rPr lang="en-US" sz="2400" dirty="0" err="1"/>
              <a:t>trước</a:t>
            </a:r>
            <a:r>
              <a:rPr lang="en-US" sz="2400" dirty="0"/>
              <a:t> </a:t>
            </a:r>
            <a:r>
              <a:rPr lang="en-US" sz="2400" dirty="0" err="1"/>
              <a:t>thấp</a:t>
            </a:r>
            <a:r>
              <a:rPr lang="en-US" sz="2400" dirty="0"/>
              <a:t> ( Low anterior resection)</a:t>
            </a:r>
          </a:p>
          <a:p>
            <a:pPr marL="548640" lvl="2" indent="0">
              <a:buNone/>
            </a:pPr>
            <a:r>
              <a:rPr lang="en-US" sz="2400" dirty="0">
                <a:solidFill>
                  <a:srgbClr val="FF0000"/>
                </a:solidFill>
              </a:rPr>
              <a:t>- </a:t>
            </a:r>
            <a:r>
              <a:rPr lang="en-US" sz="2400" dirty="0" err="1">
                <a:solidFill>
                  <a:srgbClr val="FF0000"/>
                </a:solidFill>
              </a:rPr>
              <a:t>Cắt</a:t>
            </a:r>
            <a:r>
              <a:rPr lang="en-US" sz="2400" dirty="0">
                <a:solidFill>
                  <a:srgbClr val="FF0000"/>
                </a:solidFill>
              </a:rPr>
              <a:t> </a:t>
            </a:r>
            <a:r>
              <a:rPr lang="en-US" sz="2400" dirty="0" err="1">
                <a:solidFill>
                  <a:srgbClr val="FF0000"/>
                </a:solidFill>
              </a:rPr>
              <a:t>trực</a:t>
            </a:r>
            <a:r>
              <a:rPr lang="en-US" sz="2400" dirty="0">
                <a:solidFill>
                  <a:srgbClr val="FF0000"/>
                </a:solidFill>
              </a:rPr>
              <a:t> </a:t>
            </a:r>
            <a:r>
              <a:rPr lang="en-US" sz="2400" dirty="0" err="1">
                <a:solidFill>
                  <a:srgbClr val="FF0000"/>
                </a:solidFill>
              </a:rPr>
              <a:t>tràng</a:t>
            </a:r>
            <a:r>
              <a:rPr lang="en-US" sz="2400" dirty="0">
                <a:solidFill>
                  <a:srgbClr val="FF0000"/>
                </a:solidFill>
              </a:rPr>
              <a:t> </a:t>
            </a:r>
            <a:r>
              <a:rPr lang="en-US" sz="2400" dirty="0" err="1">
                <a:solidFill>
                  <a:srgbClr val="FF0000"/>
                </a:solidFill>
              </a:rPr>
              <a:t>và</a:t>
            </a:r>
            <a:r>
              <a:rPr lang="en-US" sz="2400" dirty="0">
                <a:solidFill>
                  <a:srgbClr val="FF0000"/>
                </a:solidFill>
              </a:rPr>
              <a:t> </a:t>
            </a:r>
            <a:r>
              <a:rPr lang="en-US" sz="2400" dirty="0" err="1">
                <a:solidFill>
                  <a:srgbClr val="FF0000"/>
                </a:solidFill>
              </a:rPr>
              <a:t>nối</a:t>
            </a:r>
            <a:r>
              <a:rPr lang="en-US" sz="2400" dirty="0">
                <a:solidFill>
                  <a:srgbClr val="FF0000"/>
                </a:solidFill>
              </a:rPr>
              <a:t> </a:t>
            </a:r>
            <a:r>
              <a:rPr lang="en-US" sz="2400" dirty="0" err="1">
                <a:solidFill>
                  <a:srgbClr val="FF0000"/>
                </a:solidFill>
              </a:rPr>
              <a:t>đại</a:t>
            </a:r>
            <a:r>
              <a:rPr lang="en-US" sz="2400" dirty="0">
                <a:solidFill>
                  <a:srgbClr val="FF0000"/>
                </a:solidFill>
              </a:rPr>
              <a:t> </a:t>
            </a:r>
            <a:r>
              <a:rPr lang="en-US" sz="2400" dirty="0" err="1">
                <a:solidFill>
                  <a:srgbClr val="FF0000"/>
                </a:solidFill>
              </a:rPr>
              <a:t>tràng-hậu</a:t>
            </a:r>
            <a:r>
              <a:rPr lang="en-US" sz="2400" dirty="0">
                <a:solidFill>
                  <a:srgbClr val="FF0000"/>
                </a:solidFill>
              </a:rPr>
              <a:t> </a:t>
            </a:r>
            <a:r>
              <a:rPr lang="en-US" sz="2400" dirty="0" err="1">
                <a:solidFill>
                  <a:srgbClr val="FF0000"/>
                </a:solidFill>
              </a:rPr>
              <a:t>môn</a:t>
            </a:r>
            <a:r>
              <a:rPr lang="en-US" sz="2400" dirty="0">
                <a:solidFill>
                  <a:srgbClr val="FF0000"/>
                </a:solidFill>
              </a:rPr>
              <a:t> </a:t>
            </a:r>
            <a:r>
              <a:rPr lang="en-US" sz="2400" dirty="0" err="1">
                <a:solidFill>
                  <a:srgbClr val="FF0000"/>
                </a:solidFill>
              </a:rPr>
              <a:t>kèm</a:t>
            </a:r>
            <a:r>
              <a:rPr lang="en-US" sz="2400" dirty="0">
                <a:solidFill>
                  <a:srgbClr val="FF0000"/>
                </a:solidFill>
              </a:rPr>
              <a:t> </a:t>
            </a:r>
            <a:r>
              <a:rPr lang="en-US" sz="2400" dirty="0" err="1">
                <a:solidFill>
                  <a:srgbClr val="FF0000"/>
                </a:solidFill>
              </a:rPr>
              <a:t>cắt</a:t>
            </a:r>
            <a:r>
              <a:rPr lang="en-US" sz="2400" dirty="0">
                <a:solidFill>
                  <a:srgbClr val="FF0000"/>
                </a:solidFill>
              </a:rPr>
              <a:t> </a:t>
            </a:r>
            <a:r>
              <a:rPr lang="en-US" sz="2400" dirty="0" err="1">
                <a:solidFill>
                  <a:srgbClr val="FF0000"/>
                </a:solidFill>
              </a:rPr>
              <a:t>bỏ</a:t>
            </a:r>
            <a:r>
              <a:rPr lang="en-US" sz="2400" dirty="0">
                <a:solidFill>
                  <a:srgbClr val="FF0000"/>
                </a:solidFill>
              </a:rPr>
              <a:t> </a:t>
            </a:r>
            <a:r>
              <a:rPr lang="en-US" sz="2400" dirty="0" err="1">
                <a:solidFill>
                  <a:srgbClr val="FF0000"/>
                </a:solidFill>
              </a:rPr>
              <a:t>toàn</a:t>
            </a:r>
            <a:r>
              <a:rPr lang="en-US" sz="2400" dirty="0">
                <a:solidFill>
                  <a:srgbClr val="FF0000"/>
                </a:solidFill>
              </a:rPr>
              <a:t> </a:t>
            </a:r>
            <a:r>
              <a:rPr lang="en-US" sz="2400" dirty="0" err="1">
                <a:solidFill>
                  <a:srgbClr val="FF0000"/>
                </a:solidFill>
              </a:rPr>
              <a:t>bộ</a:t>
            </a:r>
            <a:r>
              <a:rPr lang="en-US" sz="2400" dirty="0">
                <a:solidFill>
                  <a:srgbClr val="FF0000"/>
                </a:solidFill>
              </a:rPr>
              <a:t> </a:t>
            </a:r>
            <a:r>
              <a:rPr lang="en-US" sz="2400" dirty="0" err="1">
                <a:solidFill>
                  <a:srgbClr val="FF0000"/>
                </a:solidFill>
              </a:rPr>
              <a:t>mạc</a:t>
            </a:r>
            <a:r>
              <a:rPr lang="en-US" sz="2400" dirty="0">
                <a:solidFill>
                  <a:srgbClr val="FF0000"/>
                </a:solidFill>
              </a:rPr>
              <a:t> </a:t>
            </a:r>
            <a:r>
              <a:rPr lang="en-US" sz="2400" dirty="0" err="1">
                <a:solidFill>
                  <a:srgbClr val="FF0000"/>
                </a:solidFill>
              </a:rPr>
              <a:t>treo</a:t>
            </a:r>
            <a:r>
              <a:rPr lang="en-US" sz="2400" dirty="0">
                <a:solidFill>
                  <a:srgbClr val="FF0000"/>
                </a:solidFill>
              </a:rPr>
              <a:t> </a:t>
            </a:r>
            <a:r>
              <a:rPr lang="en-US" sz="2400" dirty="0" err="1">
                <a:solidFill>
                  <a:srgbClr val="FF0000"/>
                </a:solidFill>
              </a:rPr>
              <a:t>trực</a:t>
            </a:r>
            <a:r>
              <a:rPr lang="en-US" sz="2400" dirty="0">
                <a:solidFill>
                  <a:srgbClr val="FF0000"/>
                </a:solidFill>
              </a:rPr>
              <a:t> </a:t>
            </a:r>
            <a:r>
              <a:rPr lang="en-US" sz="2400" dirty="0" err="1">
                <a:solidFill>
                  <a:srgbClr val="FF0000"/>
                </a:solidFill>
              </a:rPr>
              <a:t>tràng</a:t>
            </a:r>
            <a:r>
              <a:rPr lang="en-US" sz="2400" dirty="0">
                <a:solidFill>
                  <a:srgbClr val="FF0000"/>
                </a:solidFill>
              </a:rPr>
              <a:t> (</a:t>
            </a:r>
            <a:r>
              <a:rPr lang="en-US" sz="2400" dirty="0" err="1">
                <a:solidFill>
                  <a:srgbClr val="FF0000"/>
                </a:solidFill>
              </a:rPr>
              <a:t>proctectomy</a:t>
            </a:r>
            <a:r>
              <a:rPr lang="en-US" sz="2400" dirty="0">
                <a:solidFill>
                  <a:srgbClr val="FF0000"/>
                </a:solidFill>
              </a:rPr>
              <a:t> with total </a:t>
            </a:r>
            <a:r>
              <a:rPr lang="en-US" sz="2400" dirty="0" err="1">
                <a:solidFill>
                  <a:srgbClr val="FF0000"/>
                </a:solidFill>
              </a:rPr>
              <a:t>mesorectal</a:t>
            </a:r>
            <a:r>
              <a:rPr lang="en-US" sz="2400" dirty="0">
                <a:solidFill>
                  <a:srgbClr val="FF0000"/>
                </a:solidFill>
              </a:rPr>
              <a:t> excision and </a:t>
            </a:r>
            <a:r>
              <a:rPr lang="en-US" sz="2400" dirty="0" err="1">
                <a:solidFill>
                  <a:srgbClr val="FF0000"/>
                </a:solidFill>
              </a:rPr>
              <a:t>coloanal</a:t>
            </a:r>
            <a:r>
              <a:rPr lang="en-US" sz="2400" dirty="0">
                <a:solidFill>
                  <a:srgbClr val="FF0000"/>
                </a:solidFill>
              </a:rPr>
              <a:t> anastomosis) – </a:t>
            </a:r>
            <a:r>
              <a:rPr lang="en-US" sz="2800" b="1" dirty="0">
                <a:solidFill>
                  <a:srgbClr val="FF0000"/>
                </a:solidFill>
              </a:rPr>
              <a:t>TME</a:t>
            </a:r>
          </a:p>
          <a:p>
            <a:pPr marL="548640" lvl="2" indent="0">
              <a:buNone/>
            </a:pPr>
            <a:r>
              <a:rPr lang="en-US" sz="2400" dirty="0"/>
              <a:t>- </a:t>
            </a:r>
            <a:r>
              <a:rPr lang="en-US" sz="2400" dirty="0" err="1"/>
              <a:t>Phẫu</a:t>
            </a:r>
            <a:r>
              <a:rPr lang="en-US" sz="2400" dirty="0"/>
              <a:t> </a:t>
            </a:r>
            <a:r>
              <a:rPr lang="en-US" sz="2400" dirty="0" err="1"/>
              <a:t>thuật</a:t>
            </a:r>
            <a:r>
              <a:rPr lang="en-US" sz="2400" dirty="0"/>
              <a:t> </a:t>
            </a:r>
            <a:r>
              <a:rPr lang="en-US" sz="2400" dirty="0" err="1"/>
              <a:t>cắt</a:t>
            </a:r>
            <a:r>
              <a:rPr lang="en-US" sz="2400" dirty="0"/>
              <a:t> </a:t>
            </a:r>
            <a:r>
              <a:rPr lang="en-US" sz="2400" dirty="0" err="1" smtClean="0"/>
              <a:t>bỏ</a:t>
            </a:r>
            <a:r>
              <a:rPr lang="en-US" sz="2400" dirty="0" smtClean="0"/>
              <a:t> </a:t>
            </a:r>
            <a:r>
              <a:rPr lang="en-US" sz="2400" dirty="0" err="1" smtClean="0"/>
              <a:t>trực</a:t>
            </a:r>
            <a:r>
              <a:rPr lang="en-US" sz="2400" dirty="0" smtClean="0"/>
              <a:t> </a:t>
            </a:r>
            <a:r>
              <a:rPr lang="en-US" sz="2400" dirty="0" err="1"/>
              <a:t>tràng</a:t>
            </a:r>
            <a:r>
              <a:rPr lang="en-US" sz="2400" dirty="0"/>
              <a:t> </a:t>
            </a:r>
            <a:r>
              <a:rPr lang="en-US" sz="2400" dirty="0" err="1"/>
              <a:t>đường</a:t>
            </a:r>
            <a:r>
              <a:rPr lang="en-US" sz="2400" dirty="0"/>
              <a:t> </a:t>
            </a:r>
            <a:r>
              <a:rPr lang="en-US" sz="2400" dirty="0" err="1"/>
              <a:t>bụng</a:t>
            </a:r>
            <a:r>
              <a:rPr lang="en-US" sz="2400" dirty="0"/>
              <a:t> </a:t>
            </a:r>
            <a:r>
              <a:rPr lang="en-US" sz="2400" dirty="0" err="1"/>
              <a:t>đáy</a:t>
            </a:r>
            <a:r>
              <a:rPr lang="en-US" sz="2400" dirty="0"/>
              <a:t> </a:t>
            </a:r>
            <a:r>
              <a:rPr lang="en-US" sz="2400" dirty="0" err="1"/>
              <a:t>chậu</a:t>
            </a:r>
            <a:r>
              <a:rPr lang="en-US" sz="2400" dirty="0"/>
              <a:t> ( </a:t>
            </a:r>
            <a:r>
              <a:rPr lang="en-US" sz="2400" dirty="0" err="1"/>
              <a:t>Abdominoperineal</a:t>
            </a:r>
            <a:r>
              <a:rPr lang="en-US" sz="2400" dirty="0"/>
              <a:t> resection – APR )</a:t>
            </a:r>
            <a:r>
              <a:rPr lang="en-US" sz="2400" dirty="0">
                <a:sym typeface="Wingdings" pitchFamily="2" charset="2"/>
              </a:rPr>
              <a:t></a:t>
            </a:r>
            <a:r>
              <a:rPr lang="en-US" sz="2400" dirty="0" err="1">
                <a:sym typeface="Wingdings" pitchFamily="2" charset="2"/>
              </a:rPr>
              <a:t>Phẫu</a:t>
            </a:r>
            <a:r>
              <a:rPr lang="en-US" sz="2400" dirty="0">
                <a:sym typeface="Wingdings" pitchFamily="2" charset="2"/>
              </a:rPr>
              <a:t> </a:t>
            </a:r>
            <a:r>
              <a:rPr lang="en-US" sz="2400" dirty="0" err="1">
                <a:sym typeface="Wingdings" pitchFamily="2" charset="2"/>
              </a:rPr>
              <a:t>thuật</a:t>
            </a:r>
            <a:r>
              <a:rPr lang="en-US" sz="2400" dirty="0">
                <a:sym typeface="Wingdings" pitchFamily="2" charset="2"/>
              </a:rPr>
              <a:t> Miles</a:t>
            </a:r>
            <a:endParaRPr lang="en-US" sz="2400" dirty="0"/>
          </a:p>
          <a:p>
            <a:pPr marL="548640" lvl="2" indent="0">
              <a:buNone/>
            </a:pPr>
            <a:r>
              <a:rPr lang="en-US" sz="2400" dirty="0"/>
              <a:t>- </a:t>
            </a:r>
            <a:r>
              <a:rPr lang="en-US" sz="2400" dirty="0" err="1"/>
              <a:t>Phẫu</a:t>
            </a:r>
            <a:r>
              <a:rPr lang="en-US" sz="2400" dirty="0"/>
              <a:t> </a:t>
            </a:r>
            <a:r>
              <a:rPr lang="en-US" sz="2400" dirty="0" err="1"/>
              <a:t>thuật</a:t>
            </a:r>
            <a:r>
              <a:rPr lang="en-US" sz="2400" dirty="0"/>
              <a:t> </a:t>
            </a:r>
            <a:r>
              <a:rPr lang="en-US" sz="2400" dirty="0" err="1"/>
              <a:t>khoét</a:t>
            </a:r>
            <a:r>
              <a:rPr lang="en-US" sz="2400" dirty="0"/>
              <a:t> </a:t>
            </a:r>
            <a:r>
              <a:rPr lang="en-US" sz="2400" dirty="0" err="1"/>
              <a:t>rộng</a:t>
            </a:r>
            <a:r>
              <a:rPr lang="en-US" sz="2400" dirty="0"/>
              <a:t> </a:t>
            </a:r>
            <a:r>
              <a:rPr lang="en-US" sz="2400" dirty="0" err="1"/>
              <a:t>vùng</a:t>
            </a:r>
            <a:r>
              <a:rPr lang="en-US" sz="2400" dirty="0"/>
              <a:t> </a:t>
            </a:r>
            <a:r>
              <a:rPr lang="en-US" sz="2400" dirty="0" err="1"/>
              <a:t>chậu</a:t>
            </a:r>
            <a:r>
              <a:rPr lang="en-US" sz="2400" dirty="0"/>
              <a:t> –</a:t>
            </a:r>
            <a:r>
              <a:rPr lang="en-US" sz="2400" dirty="0" err="1"/>
              <a:t>Phẫu</a:t>
            </a:r>
            <a:r>
              <a:rPr lang="en-US" sz="2400" dirty="0"/>
              <a:t> </a:t>
            </a:r>
            <a:r>
              <a:rPr lang="en-US" sz="2400" dirty="0" err="1"/>
              <a:t>thuật</a:t>
            </a:r>
            <a:r>
              <a:rPr lang="en-US" sz="2400" dirty="0"/>
              <a:t> </a:t>
            </a:r>
            <a:r>
              <a:rPr lang="en-US" sz="2400" dirty="0" err="1"/>
              <a:t>đoạn</a:t>
            </a:r>
            <a:r>
              <a:rPr lang="en-US" sz="2400" dirty="0"/>
              <a:t> </a:t>
            </a:r>
            <a:r>
              <a:rPr lang="en-US" sz="2400" dirty="0" err="1"/>
              <a:t>chậu</a:t>
            </a:r>
            <a:r>
              <a:rPr lang="en-US" sz="2400" dirty="0"/>
              <a:t> ( Pelvic </a:t>
            </a:r>
            <a:r>
              <a:rPr lang="en-US" sz="2400" dirty="0" err="1"/>
              <a:t>exenteration</a:t>
            </a:r>
            <a:r>
              <a:rPr lang="en-US" sz="2400" dirty="0"/>
              <a:t>)</a:t>
            </a:r>
          </a:p>
          <a:p>
            <a:endParaRPr lang="en-US" sz="2800" dirty="0"/>
          </a:p>
        </p:txBody>
      </p:sp>
    </p:spTree>
    <p:extLst>
      <p:ext uri="{BB962C8B-B14F-4D97-AF65-F5344CB8AC3E}">
        <p14:creationId xmlns:p14="http://schemas.microsoft.com/office/powerpoint/2010/main" val="21514850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C00000"/>
                </a:solidFill>
              </a:rPr>
              <a:t>CẮT TRƯỚC</a:t>
            </a:r>
            <a:endParaRPr lang="en-US" sz="4800" dirty="0">
              <a:solidFill>
                <a:srgbClr val="C00000"/>
              </a:solidFill>
            </a:endParaRPr>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3799452203"/>
              </p:ext>
            </p:extLst>
          </p:nvPr>
        </p:nvGraphicFramePr>
        <p:xfrm>
          <a:off x="10887" y="1782226"/>
          <a:ext cx="12181113" cy="3521234"/>
        </p:xfrm>
        <a:graphic>
          <a:graphicData uri="http://schemas.openxmlformats.org/drawingml/2006/table">
            <a:tbl>
              <a:tblPr firstRow="1" bandRow="1">
                <a:tableStyleId>{5C22544A-7EE6-4342-B048-85BDC9FD1C3A}</a:tableStyleId>
              </a:tblPr>
              <a:tblGrid>
                <a:gridCol w="2030186"/>
                <a:gridCol w="3349806"/>
                <a:gridCol w="3451315"/>
                <a:gridCol w="3349806"/>
              </a:tblGrid>
              <a:tr h="1143794">
                <a:tc>
                  <a:txBody>
                    <a:bodyPr/>
                    <a:lstStyle/>
                    <a:p>
                      <a:endParaRPr lang="en-US" dirty="0"/>
                    </a:p>
                  </a:txBody>
                  <a:tcPr/>
                </a:tc>
                <a:tc>
                  <a:txBody>
                    <a:bodyPr/>
                    <a:lstStyle/>
                    <a:p>
                      <a:r>
                        <a:rPr lang="en-US" dirty="0" smtClean="0"/>
                        <a:t>HAR</a:t>
                      </a:r>
                      <a:endParaRPr lang="en-US" dirty="0"/>
                    </a:p>
                  </a:txBody>
                  <a:tcPr/>
                </a:tc>
                <a:tc>
                  <a:txBody>
                    <a:bodyPr/>
                    <a:lstStyle/>
                    <a:p>
                      <a:r>
                        <a:rPr lang="en-US" dirty="0" smtClean="0"/>
                        <a:t>LAR</a:t>
                      </a:r>
                      <a:endParaRPr lang="en-US" dirty="0"/>
                    </a:p>
                  </a:txBody>
                  <a:tcPr/>
                </a:tc>
                <a:tc>
                  <a:txBody>
                    <a:bodyPr/>
                    <a:lstStyle/>
                    <a:p>
                      <a:r>
                        <a:rPr lang="en-US" dirty="0" smtClean="0"/>
                        <a:t>ULAR</a:t>
                      </a:r>
                      <a:endParaRPr lang="en-US" dirty="0"/>
                    </a:p>
                  </a:txBody>
                  <a:tcPr/>
                </a:tc>
              </a:tr>
              <a:tr h="1143794">
                <a:tc>
                  <a:txBody>
                    <a:bodyPr/>
                    <a:lstStyle/>
                    <a:p>
                      <a:r>
                        <a:rPr lang="en-US" dirty="0" err="1" smtClean="0"/>
                        <a:t>Vị</a:t>
                      </a:r>
                      <a:r>
                        <a:rPr lang="en-US" baseline="0" dirty="0" smtClean="0"/>
                        <a:t> </a:t>
                      </a:r>
                      <a:r>
                        <a:rPr lang="en-US" baseline="0" dirty="0" err="1" smtClean="0"/>
                        <a:t>trí</a:t>
                      </a:r>
                      <a:endParaRPr lang="en-US" dirty="0"/>
                    </a:p>
                  </a:txBody>
                  <a:tcPr/>
                </a:tc>
                <a:tc>
                  <a:txBody>
                    <a:bodyPr/>
                    <a:lstStyle/>
                    <a:p>
                      <a:r>
                        <a:rPr lang="en-US" dirty="0" err="1" smtClean="0"/>
                        <a:t>Cắt</a:t>
                      </a:r>
                      <a:r>
                        <a:rPr lang="en-US" baseline="0" dirty="0" smtClean="0"/>
                        <a:t> </a:t>
                      </a:r>
                      <a:r>
                        <a:rPr lang="en-US" baseline="0" dirty="0" err="1" smtClean="0"/>
                        <a:t>đoạn</a:t>
                      </a:r>
                      <a:r>
                        <a:rPr lang="en-US" baseline="0" dirty="0" smtClean="0"/>
                        <a:t> </a:t>
                      </a:r>
                      <a:r>
                        <a:rPr lang="en-US" baseline="0" dirty="0" err="1" smtClean="0"/>
                        <a:t>xa</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sigma </a:t>
                      </a:r>
                      <a:r>
                        <a:rPr lang="en-US" baseline="0" dirty="0" err="1" smtClean="0"/>
                        <a:t>và</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đoạn</a:t>
                      </a:r>
                      <a:r>
                        <a:rPr lang="en-US" baseline="0" dirty="0" smtClean="0"/>
                        <a:t> </a:t>
                      </a:r>
                      <a:r>
                        <a:rPr lang="en-US" baseline="0" dirty="0" err="1" smtClean="0"/>
                        <a:t>đại</a:t>
                      </a:r>
                      <a:r>
                        <a:rPr lang="en-US" baseline="0" dirty="0" smtClean="0"/>
                        <a:t> </a:t>
                      </a:r>
                      <a:r>
                        <a:rPr lang="en-US" baseline="0" dirty="0" err="1" smtClean="0"/>
                        <a:t>tràng</a:t>
                      </a:r>
                      <a:r>
                        <a:rPr lang="en-US" baseline="0" dirty="0" smtClean="0"/>
                        <a:t> </a:t>
                      </a:r>
                      <a:r>
                        <a:rPr lang="en-US" baseline="0" dirty="0" err="1" smtClean="0"/>
                        <a:t>trái</a:t>
                      </a:r>
                      <a:r>
                        <a:rPr lang="en-US" baseline="0" dirty="0" smtClean="0"/>
                        <a:t> (u ở 1/3 </a:t>
                      </a:r>
                      <a:r>
                        <a:rPr lang="en-US" baseline="0" dirty="0" err="1" smtClean="0"/>
                        <a:t>trên</a:t>
                      </a:r>
                      <a:r>
                        <a:rPr lang="en-US" baseline="0" dirty="0" smtClean="0"/>
                        <a:t>)</a:t>
                      </a:r>
                      <a:endParaRPr lang="en-US" dirty="0"/>
                    </a:p>
                  </a:txBody>
                  <a:tcPr/>
                </a:tc>
                <a:tc>
                  <a:txBody>
                    <a:bodyPr/>
                    <a:lstStyle/>
                    <a:p>
                      <a:r>
                        <a:rPr lang="en-US" dirty="0" err="1" smtClean="0"/>
                        <a:t>Loại</a:t>
                      </a:r>
                      <a:r>
                        <a:rPr lang="en-US" baseline="0" dirty="0" smtClean="0"/>
                        <a:t> </a:t>
                      </a:r>
                      <a:r>
                        <a:rPr lang="en-US" baseline="0" dirty="0" err="1" smtClean="0"/>
                        <a:t>bỏ</a:t>
                      </a:r>
                      <a:r>
                        <a:rPr lang="en-US" baseline="0" dirty="0" smtClean="0"/>
                        <a:t> </a:t>
                      </a:r>
                      <a:r>
                        <a:rPr lang="en-US" baseline="0" dirty="0" err="1" smtClean="0"/>
                        <a:t>thương</a:t>
                      </a:r>
                      <a:r>
                        <a:rPr lang="en-US" baseline="0" dirty="0" smtClean="0"/>
                        <a:t> </a:t>
                      </a:r>
                      <a:r>
                        <a:rPr lang="en-US" baseline="0" dirty="0" err="1" smtClean="0"/>
                        <a:t>tổn</a:t>
                      </a:r>
                      <a:r>
                        <a:rPr lang="en-US" baseline="0" dirty="0" smtClean="0"/>
                        <a:t> ở </a:t>
                      </a:r>
                      <a:r>
                        <a:rPr lang="en-US" baseline="0" dirty="0" err="1" smtClean="0"/>
                        <a:t>phần</a:t>
                      </a:r>
                      <a:r>
                        <a:rPr lang="en-US" baseline="0" dirty="0" smtClean="0"/>
                        <a:t> </a:t>
                      </a:r>
                      <a:r>
                        <a:rPr lang="en-US" baseline="0" dirty="0" err="1" smtClean="0"/>
                        <a:t>trên</a:t>
                      </a:r>
                      <a:r>
                        <a:rPr lang="en-US" baseline="0" dirty="0" smtClean="0"/>
                        <a:t> </a:t>
                      </a:r>
                      <a:r>
                        <a:rPr lang="en-US" baseline="0" dirty="0" err="1" smtClean="0"/>
                        <a:t>và</a:t>
                      </a:r>
                      <a:r>
                        <a:rPr lang="en-US" baseline="0" dirty="0" smtClean="0"/>
                        <a:t> </a:t>
                      </a:r>
                      <a:r>
                        <a:rPr lang="en-US" baseline="0" dirty="0" err="1" smtClean="0"/>
                        <a:t>giữa</a:t>
                      </a:r>
                      <a:r>
                        <a:rPr lang="en-US" baseline="0" dirty="0" smtClean="0"/>
                        <a:t> </a:t>
                      </a:r>
                      <a:r>
                        <a:rPr lang="en-US" baseline="0" dirty="0" err="1" smtClean="0"/>
                        <a:t>của</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(2/3 </a:t>
                      </a:r>
                      <a:r>
                        <a:rPr lang="en-US" baseline="0" dirty="0" err="1" smtClean="0"/>
                        <a:t>trên</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a:t>
                      </a:r>
                      <a:endParaRPr lang="en-US" dirty="0"/>
                    </a:p>
                  </a:txBody>
                  <a:tcPr/>
                </a:tc>
                <a:tc>
                  <a:txBody>
                    <a:bodyPr/>
                    <a:lstStyle/>
                    <a:p>
                      <a:r>
                        <a:rPr lang="en-US" dirty="0" err="1" smtClean="0"/>
                        <a:t>Loại</a:t>
                      </a:r>
                      <a:r>
                        <a:rPr lang="en-US" baseline="0" dirty="0" smtClean="0"/>
                        <a:t> </a:t>
                      </a:r>
                      <a:r>
                        <a:rPr lang="en-US" baseline="0" dirty="0" err="1" smtClean="0"/>
                        <a:t>bỏ</a:t>
                      </a:r>
                      <a:r>
                        <a:rPr lang="en-US" baseline="0" dirty="0" smtClean="0"/>
                        <a:t> </a:t>
                      </a:r>
                      <a:r>
                        <a:rPr lang="en-US" baseline="0" dirty="0" err="1" smtClean="0"/>
                        <a:t>thương</a:t>
                      </a:r>
                      <a:r>
                        <a:rPr lang="en-US" baseline="0" dirty="0" smtClean="0"/>
                        <a:t> </a:t>
                      </a:r>
                      <a:r>
                        <a:rPr lang="en-US" baseline="0" dirty="0" err="1" smtClean="0"/>
                        <a:t>tổn</a:t>
                      </a:r>
                      <a:r>
                        <a:rPr lang="en-US" baseline="0" dirty="0" smtClean="0"/>
                        <a:t> ở </a:t>
                      </a:r>
                      <a:r>
                        <a:rPr lang="en-US" baseline="0" dirty="0" err="1" smtClean="0"/>
                        <a:t>phẫn</a:t>
                      </a:r>
                      <a:r>
                        <a:rPr lang="en-US" baseline="0" dirty="0" smtClean="0"/>
                        <a:t> </a:t>
                      </a:r>
                      <a:r>
                        <a:rPr lang="en-US" baseline="0" dirty="0" err="1" smtClean="0"/>
                        <a:t>xa</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nhưng</a:t>
                      </a:r>
                      <a:r>
                        <a:rPr lang="en-US" baseline="0" dirty="0" smtClean="0"/>
                        <a:t> ở </a:t>
                      </a:r>
                      <a:r>
                        <a:rPr lang="en-US" baseline="0" dirty="0" err="1" smtClean="0"/>
                        <a:t>trên</a:t>
                      </a:r>
                      <a:r>
                        <a:rPr lang="en-US" baseline="0" dirty="0" smtClean="0"/>
                        <a:t> </a:t>
                      </a:r>
                      <a:r>
                        <a:rPr lang="en-US" baseline="0" dirty="0" err="1" smtClean="0"/>
                        <a:t>cơ</a:t>
                      </a:r>
                      <a:r>
                        <a:rPr lang="en-US" baseline="0" dirty="0" smtClean="0"/>
                        <a:t> </a:t>
                      </a:r>
                      <a:r>
                        <a:rPr lang="en-US" baseline="0" dirty="0" err="1" smtClean="0"/>
                        <a:t>thắt</a:t>
                      </a:r>
                      <a:r>
                        <a:rPr lang="en-US" baseline="0" dirty="0" smtClean="0"/>
                        <a:t> </a:t>
                      </a:r>
                      <a:r>
                        <a:rPr lang="en-US" baseline="0" dirty="0" err="1" smtClean="0"/>
                        <a:t>vài</a:t>
                      </a:r>
                      <a:r>
                        <a:rPr lang="en-US" baseline="0" dirty="0" smtClean="0"/>
                        <a:t> cm</a:t>
                      </a:r>
                      <a:endParaRPr lang="en-US" dirty="0"/>
                    </a:p>
                  </a:txBody>
                  <a:tcPr/>
                </a:tc>
              </a:tr>
              <a:tr h="1143794">
                <a:tc>
                  <a:txBody>
                    <a:bodyPr/>
                    <a:lstStyle/>
                    <a:p>
                      <a:r>
                        <a:rPr lang="en-US" dirty="0" smtClean="0"/>
                        <a:t>Di </a:t>
                      </a:r>
                      <a:r>
                        <a:rPr lang="en-US" dirty="0" err="1" smtClean="0"/>
                        <a:t>động</a:t>
                      </a:r>
                      <a:r>
                        <a:rPr lang="en-US" baseline="0" dirty="0" smtClean="0"/>
                        <a:t> </a:t>
                      </a:r>
                      <a:endParaRPr lang="en-US" dirty="0"/>
                    </a:p>
                  </a:txBody>
                  <a:tcPr/>
                </a:tc>
                <a:tc>
                  <a:txBody>
                    <a:bodyPr/>
                    <a:lstStyle/>
                    <a:p>
                      <a:r>
                        <a:rPr lang="en-US" dirty="0" err="1" smtClean="0"/>
                        <a:t>Phần</a:t>
                      </a:r>
                      <a:r>
                        <a:rPr lang="en-US" baseline="0" dirty="0" smtClean="0"/>
                        <a:t> </a:t>
                      </a:r>
                      <a:r>
                        <a:rPr lang="en-US" baseline="0" dirty="0" err="1" smtClean="0"/>
                        <a:t>trên</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di </a:t>
                      </a:r>
                      <a:r>
                        <a:rPr lang="en-US" baseline="0" dirty="0" err="1" smtClean="0"/>
                        <a:t>động</a:t>
                      </a:r>
                      <a:r>
                        <a:rPr lang="en-US" baseline="0" dirty="0" smtClean="0"/>
                        <a:t> (</a:t>
                      </a:r>
                      <a:r>
                        <a:rPr lang="en-US" baseline="0" dirty="0" err="1" smtClean="0"/>
                        <a:t>phúc</a:t>
                      </a:r>
                      <a:r>
                        <a:rPr lang="en-US" baseline="0" dirty="0" smtClean="0"/>
                        <a:t> </a:t>
                      </a:r>
                      <a:r>
                        <a:rPr lang="en-US" baseline="0" dirty="0" err="1" smtClean="0"/>
                        <a:t>mạc</a:t>
                      </a:r>
                      <a:r>
                        <a:rPr lang="en-US" baseline="0" dirty="0" smtClean="0"/>
                        <a:t> </a:t>
                      </a:r>
                      <a:r>
                        <a:rPr lang="en-US" baseline="0" dirty="0" err="1" smtClean="0"/>
                        <a:t>chậu</a:t>
                      </a:r>
                      <a:r>
                        <a:rPr lang="en-US" baseline="0" dirty="0" smtClean="0"/>
                        <a:t> </a:t>
                      </a:r>
                      <a:r>
                        <a:rPr lang="en-US" baseline="0" dirty="0" err="1" smtClean="0"/>
                        <a:t>không</a:t>
                      </a:r>
                      <a:r>
                        <a:rPr lang="en-US" baseline="0" dirty="0" smtClean="0"/>
                        <a:t> </a:t>
                      </a:r>
                      <a:r>
                        <a:rPr lang="en-US" baseline="0" dirty="0" err="1" smtClean="0"/>
                        <a:t>bộc</a:t>
                      </a:r>
                      <a:r>
                        <a:rPr lang="en-US" baseline="0" dirty="0" smtClean="0"/>
                        <a:t> </a:t>
                      </a:r>
                      <a:r>
                        <a:rPr lang="en-US" baseline="0" dirty="0" err="1" smtClean="0"/>
                        <a:t>lộ</a:t>
                      </a:r>
                      <a:r>
                        <a:rPr lang="en-US" baseline="0" dirty="0" smtClean="0"/>
                        <a:t>(</a:t>
                      </a:r>
                      <a:endParaRPr lang="en-US" dirty="0"/>
                    </a:p>
                  </a:txBody>
                  <a:tcPr/>
                </a:tc>
                <a:tc>
                  <a:txBody>
                    <a:bodyPr/>
                    <a:lstStyle/>
                    <a:p>
                      <a:r>
                        <a:rPr lang="en-US" dirty="0" err="1" smtClean="0"/>
                        <a:t>Đoạn</a:t>
                      </a:r>
                      <a:r>
                        <a:rPr lang="en-US" baseline="0" dirty="0" smtClean="0"/>
                        <a:t> sigma-</a:t>
                      </a:r>
                      <a:r>
                        <a:rPr lang="en-US" baseline="0" dirty="0" err="1" smtClean="0"/>
                        <a:t>trực</a:t>
                      </a:r>
                      <a:r>
                        <a:rPr lang="en-US" baseline="0" dirty="0" smtClean="0"/>
                        <a:t> </a:t>
                      </a:r>
                      <a:r>
                        <a:rPr lang="en-US" baseline="0" dirty="0" err="1" smtClean="0"/>
                        <a:t>tràng</a:t>
                      </a:r>
                      <a:r>
                        <a:rPr lang="en-US" baseline="0" dirty="0" smtClean="0"/>
                        <a:t> di </a:t>
                      </a:r>
                      <a:r>
                        <a:rPr lang="en-US" baseline="0" dirty="0" err="1" smtClean="0"/>
                        <a:t>động</a:t>
                      </a:r>
                      <a:r>
                        <a:rPr lang="en-US" baseline="0" dirty="0" smtClean="0"/>
                        <a:t>, </a:t>
                      </a:r>
                      <a:r>
                        <a:rPr lang="en-US" baseline="0" dirty="0" err="1" smtClean="0"/>
                        <a:t>phúc</a:t>
                      </a:r>
                      <a:r>
                        <a:rPr lang="en-US" baseline="0" dirty="0" smtClean="0"/>
                        <a:t> </a:t>
                      </a:r>
                      <a:r>
                        <a:rPr lang="en-US" baseline="0" dirty="0" err="1" smtClean="0"/>
                        <a:t>mạc</a:t>
                      </a:r>
                      <a:r>
                        <a:rPr lang="en-US" baseline="0" dirty="0" smtClean="0"/>
                        <a:t> </a:t>
                      </a:r>
                      <a:r>
                        <a:rPr lang="en-US" baseline="0" dirty="0" err="1" smtClean="0"/>
                        <a:t>châu</a:t>
                      </a:r>
                      <a:r>
                        <a:rPr lang="en-US" baseline="0" dirty="0" smtClean="0"/>
                        <a:t> </a:t>
                      </a:r>
                      <a:r>
                        <a:rPr lang="en-US" baseline="0" dirty="0" err="1" smtClean="0"/>
                        <a:t>được</a:t>
                      </a:r>
                      <a:r>
                        <a:rPr lang="en-US" baseline="0" dirty="0" smtClean="0"/>
                        <a:t> </a:t>
                      </a:r>
                      <a:r>
                        <a:rPr lang="en-US" baseline="0" dirty="0" err="1" smtClean="0"/>
                        <a:t>bộc</a:t>
                      </a:r>
                      <a:r>
                        <a:rPr lang="en-US" baseline="0" dirty="0" smtClean="0"/>
                        <a:t> </a:t>
                      </a:r>
                      <a:r>
                        <a:rPr lang="en-US" baseline="0" dirty="0" err="1" smtClean="0"/>
                        <a:t>lộ</a:t>
                      </a:r>
                      <a:endParaRPr lang="en-US" dirty="0"/>
                    </a:p>
                  </a:txBody>
                  <a:tcPr/>
                </a:tc>
                <a:tc>
                  <a:txBody>
                    <a:bodyPr/>
                    <a:lstStyle/>
                    <a:p>
                      <a:r>
                        <a:rPr lang="en-US" dirty="0" err="1" smtClean="0"/>
                        <a:t>Như</a:t>
                      </a:r>
                      <a:r>
                        <a:rPr lang="en-US" baseline="0" dirty="0" smtClean="0"/>
                        <a:t> LAR </a:t>
                      </a:r>
                      <a:r>
                        <a:rPr lang="en-US" baseline="0" dirty="0" err="1" smtClean="0"/>
                        <a:t>nhưng</a:t>
                      </a:r>
                      <a:r>
                        <a:rPr lang="en-US" baseline="0" dirty="0" smtClean="0"/>
                        <a:t> </a:t>
                      </a:r>
                      <a:r>
                        <a:rPr lang="en-US" baseline="0" dirty="0" err="1" smtClean="0"/>
                        <a:t>được</a:t>
                      </a:r>
                      <a:r>
                        <a:rPr lang="en-US" baseline="0" dirty="0" smtClean="0"/>
                        <a:t> </a:t>
                      </a:r>
                      <a:r>
                        <a:rPr lang="en-US" baseline="0" dirty="0" err="1" smtClean="0"/>
                        <a:t>bộc</a:t>
                      </a:r>
                      <a:r>
                        <a:rPr lang="en-US" baseline="0" dirty="0" smtClean="0"/>
                        <a:t> </a:t>
                      </a:r>
                      <a:r>
                        <a:rPr lang="en-US" baseline="0" dirty="0" err="1" smtClean="0"/>
                        <a:t>lộ</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vách</a:t>
                      </a:r>
                      <a:r>
                        <a:rPr lang="en-US" baseline="0" dirty="0" smtClean="0"/>
                        <a:t> </a:t>
                      </a:r>
                      <a:r>
                        <a:rPr lang="en-US" baseline="0" dirty="0" err="1" smtClean="0"/>
                        <a:t>trực</a:t>
                      </a:r>
                      <a:r>
                        <a:rPr lang="en-US" baseline="0" dirty="0" smtClean="0"/>
                        <a:t> </a:t>
                      </a:r>
                      <a:r>
                        <a:rPr lang="en-US" baseline="0" dirty="0" err="1" smtClean="0"/>
                        <a:t>tràng</a:t>
                      </a:r>
                      <a:r>
                        <a:rPr lang="en-US" baseline="0" dirty="0" smtClean="0"/>
                        <a:t> </a:t>
                      </a:r>
                      <a:r>
                        <a:rPr lang="en-US" baseline="0" dirty="0" err="1" smtClean="0"/>
                        <a:t>âm</a:t>
                      </a:r>
                      <a:r>
                        <a:rPr lang="en-US" baseline="0" dirty="0" smtClean="0"/>
                        <a:t> </a:t>
                      </a:r>
                      <a:r>
                        <a:rPr lang="en-US" baseline="0" dirty="0" err="1" smtClean="0"/>
                        <a:t>đạo</a:t>
                      </a:r>
                      <a:r>
                        <a:rPr lang="en-US" baseline="0" dirty="0" smtClean="0"/>
                        <a:t> ở </a:t>
                      </a:r>
                      <a:r>
                        <a:rPr lang="en-US" baseline="0" dirty="0" err="1" smtClean="0"/>
                        <a:t>nữ</a:t>
                      </a:r>
                      <a:r>
                        <a:rPr lang="en-US" baseline="0" dirty="0" smtClean="0"/>
                        <a:t> </a:t>
                      </a:r>
                      <a:r>
                        <a:rPr lang="en-US" baseline="0" dirty="0" err="1" smtClean="0"/>
                        <a:t>vàtiền</a:t>
                      </a:r>
                      <a:r>
                        <a:rPr lang="en-US" baseline="0" dirty="0" smtClean="0"/>
                        <a:t> </a:t>
                      </a:r>
                      <a:r>
                        <a:rPr lang="en-US" baseline="0" dirty="0" err="1" smtClean="0"/>
                        <a:t>liệt</a:t>
                      </a:r>
                      <a:r>
                        <a:rPr lang="en-US" baseline="0" dirty="0" smtClean="0"/>
                        <a:t> </a:t>
                      </a:r>
                      <a:r>
                        <a:rPr lang="en-US" baseline="0" dirty="0" err="1" smtClean="0"/>
                        <a:t>tuyến</a:t>
                      </a:r>
                      <a:r>
                        <a:rPr lang="en-US" baseline="0" dirty="0" smtClean="0"/>
                        <a:t> ở </a:t>
                      </a:r>
                      <a:r>
                        <a:rPr lang="en-US" baseline="0" dirty="0" err="1" smtClean="0"/>
                        <a:t>nam</a:t>
                      </a:r>
                      <a:endParaRPr lang="en-US" dirty="0"/>
                    </a:p>
                  </a:txBody>
                  <a:tcPr/>
                </a:tc>
              </a:tr>
            </a:tbl>
          </a:graphicData>
        </a:graphic>
      </p:graphicFrame>
      <p:pic>
        <p:nvPicPr>
          <p:cNvPr id="5" name="Picture 2" descr="http://image.slidesharecdn.com/rectal-cancer-talk-1228785749826555-9/95/the-surgery-for-rectal-cancer-5-728.jpg?cb=1228757040"/>
          <p:cNvPicPr>
            <a:picLocks noChangeAspect="1" noChangeArrowheads="1"/>
          </p:cNvPicPr>
          <p:nvPr/>
        </p:nvPicPr>
        <p:blipFill rotWithShape="1">
          <a:blip r:embed="rId3">
            <a:extLst>
              <a:ext uri="{28A0092B-C50C-407E-A947-70E740481C1C}">
                <a14:useLocalDpi xmlns:a14="http://schemas.microsoft.com/office/drawing/2010/main" val="0"/>
              </a:ext>
            </a:extLst>
          </a:blip>
          <a:srcRect l="7065" t="19467" r="5966"/>
          <a:stretch/>
        </p:blipFill>
        <p:spPr bwMode="auto">
          <a:xfrm>
            <a:off x="2213675" y="1451675"/>
            <a:ext cx="7086600" cy="492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15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Giải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phẫu</a:t>
            </a:r>
            <a:endParaRPr lang="en-US" sz="5400" dirty="0">
              <a:latin typeface="Arial" panose="020B0604020202020204" pitchFamily="34" charset="0"/>
              <a:cs typeface="Arial" panose="020B0604020202020204" pitchFamily="34" charset="0"/>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3342" y="1397538"/>
            <a:ext cx="6825578" cy="5460462"/>
          </a:xfrm>
        </p:spPr>
      </p:pic>
    </p:spTree>
    <p:extLst>
      <p:ext uri="{BB962C8B-B14F-4D97-AF65-F5344CB8AC3E}">
        <p14:creationId xmlns:p14="http://schemas.microsoft.com/office/powerpoint/2010/main" val="27267867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C00000"/>
                </a:solidFill>
              </a:rPr>
              <a:t>CẮT TRƯỚC THẤP (</a:t>
            </a:r>
            <a:r>
              <a:rPr lang="en-US" sz="4400" dirty="0" err="1" smtClean="0">
                <a:solidFill>
                  <a:srgbClr val="C00000"/>
                </a:solidFill>
              </a:rPr>
              <a:t>Căt</a:t>
            </a:r>
            <a:r>
              <a:rPr lang="en-US" sz="4400" dirty="0" smtClean="0">
                <a:solidFill>
                  <a:srgbClr val="C00000"/>
                </a:solidFill>
              </a:rPr>
              <a:t> </a:t>
            </a:r>
            <a:r>
              <a:rPr lang="en-US" sz="4400" dirty="0" err="1" smtClean="0">
                <a:solidFill>
                  <a:srgbClr val="C00000"/>
                </a:solidFill>
              </a:rPr>
              <a:t>đoạn</a:t>
            </a:r>
            <a:r>
              <a:rPr lang="en-US" sz="4400" dirty="0" smtClean="0">
                <a:solidFill>
                  <a:srgbClr val="C00000"/>
                </a:solidFill>
              </a:rPr>
              <a:t> </a:t>
            </a:r>
            <a:r>
              <a:rPr lang="en-US" sz="4400" dirty="0" err="1" smtClean="0">
                <a:solidFill>
                  <a:srgbClr val="C00000"/>
                </a:solidFill>
              </a:rPr>
              <a:t>trực</a:t>
            </a:r>
            <a:r>
              <a:rPr lang="en-US" sz="4400" dirty="0" smtClean="0">
                <a:solidFill>
                  <a:srgbClr val="C00000"/>
                </a:solidFill>
              </a:rPr>
              <a:t> </a:t>
            </a:r>
            <a:r>
              <a:rPr lang="en-US" sz="4400" dirty="0" err="1" smtClean="0">
                <a:solidFill>
                  <a:srgbClr val="C00000"/>
                </a:solidFill>
              </a:rPr>
              <a:t>tràng</a:t>
            </a:r>
            <a:r>
              <a:rPr lang="en-US" sz="4400" dirty="0" smtClean="0">
                <a:solidFill>
                  <a:srgbClr val="C00000"/>
                </a:solidFill>
              </a:rPr>
              <a:t>)</a:t>
            </a:r>
            <a:endParaRPr lang="en-US" sz="4400" dirty="0">
              <a:solidFill>
                <a:srgbClr val="C00000"/>
              </a:solidFill>
            </a:endParaRPr>
          </a:p>
        </p:txBody>
      </p:sp>
      <p:sp>
        <p:nvSpPr>
          <p:cNvPr id="3" name="Content Placeholder 2"/>
          <p:cNvSpPr>
            <a:spLocks noGrp="1"/>
          </p:cNvSpPr>
          <p:nvPr>
            <p:ph idx="1"/>
          </p:nvPr>
        </p:nvSpPr>
        <p:spPr>
          <a:xfrm>
            <a:off x="609600" y="1600200"/>
            <a:ext cx="5486400" cy="4876800"/>
          </a:xfrm>
        </p:spPr>
        <p:txBody>
          <a:bodyPr>
            <a:normAutofit/>
          </a:bodyPr>
          <a:lstStyle/>
          <a:p>
            <a:pPr algn="just"/>
            <a:r>
              <a:rPr lang="en-US" dirty="0" err="1" smtClean="0"/>
              <a:t>Chỉ</a:t>
            </a:r>
            <a:r>
              <a:rPr lang="en-US" dirty="0" smtClean="0"/>
              <a:t> </a:t>
            </a:r>
            <a:r>
              <a:rPr lang="en-US" dirty="0" err="1" smtClean="0"/>
              <a:t>định</a:t>
            </a:r>
            <a:r>
              <a:rPr lang="en-US" dirty="0" smtClean="0"/>
              <a:t> : </a:t>
            </a:r>
            <a:r>
              <a:rPr lang="en-US" dirty="0" err="1" smtClean="0"/>
              <a:t>ung</a:t>
            </a:r>
            <a:r>
              <a:rPr lang="en-US" dirty="0" smtClean="0"/>
              <a:t> </a:t>
            </a:r>
            <a:r>
              <a:rPr lang="en-US" dirty="0" err="1" smtClean="0"/>
              <a:t>thư</a:t>
            </a:r>
            <a:r>
              <a:rPr lang="en-US" dirty="0" smtClean="0"/>
              <a:t> </a:t>
            </a:r>
            <a:r>
              <a:rPr lang="en-US" dirty="0" err="1" smtClean="0"/>
              <a:t>giai</a:t>
            </a:r>
            <a:r>
              <a:rPr lang="en-US" dirty="0" smtClean="0"/>
              <a:t> </a:t>
            </a:r>
            <a:r>
              <a:rPr lang="en-US" dirty="0" err="1" smtClean="0"/>
              <a:t>đoạn</a:t>
            </a:r>
            <a:r>
              <a:rPr lang="en-US" dirty="0" smtClean="0"/>
              <a:t> 1, </a:t>
            </a:r>
            <a:r>
              <a:rPr lang="en-US" dirty="0" err="1" smtClean="0"/>
              <a:t>giai</a:t>
            </a:r>
            <a:r>
              <a:rPr lang="en-US" dirty="0" smtClean="0"/>
              <a:t> </a:t>
            </a:r>
            <a:r>
              <a:rPr lang="en-US" dirty="0" err="1" smtClean="0"/>
              <a:t>đoạn</a:t>
            </a:r>
            <a:r>
              <a:rPr lang="en-US" dirty="0" smtClean="0"/>
              <a:t> 2, 3 ở 1/3 </a:t>
            </a:r>
            <a:r>
              <a:rPr lang="en-US" dirty="0" err="1" smtClean="0"/>
              <a:t>trên</a:t>
            </a:r>
            <a:r>
              <a:rPr lang="en-US" dirty="0" smtClean="0"/>
              <a:t> </a:t>
            </a:r>
            <a:r>
              <a:rPr lang="en-US" dirty="0" err="1" smtClean="0"/>
              <a:t>trực</a:t>
            </a:r>
            <a:r>
              <a:rPr lang="en-US" dirty="0" smtClean="0"/>
              <a:t> </a:t>
            </a:r>
            <a:r>
              <a:rPr lang="en-US" dirty="0" err="1" smtClean="0"/>
              <a:t>tràng</a:t>
            </a:r>
            <a:endParaRPr lang="en-US" dirty="0" smtClean="0"/>
          </a:p>
          <a:p>
            <a:pPr algn="just"/>
            <a:r>
              <a:rPr lang="en-US" dirty="0" err="1" smtClean="0"/>
              <a:t>Cắt</a:t>
            </a:r>
            <a:r>
              <a:rPr lang="en-US" dirty="0" smtClean="0"/>
              <a:t> </a:t>
            </a:r>
            <a:r>
              <a:rPr lang="en-US" dirty="0" err="1" smtClean="0"/>
              <a:t>bỏ</a:t>
            </a:r>
            <a:r>
              <a:rPr lang="en-US" dirty="0" smtClean="0"/>
              <a:t> </a:t>
            </a:r>
            <a:r>
              <a:rPr lang="en-US" dirty="0" err="1"/>
              <a:t>trực</a:t>
            </a:r>
            <a:r>
              <a:rPr lang="en-US" dirty="0"/>
              <a:t> </a:t>
            </a:r>
            <a:r>
              <a:rPr lang="en-US" dirty="0" err="1" smtClean="0"/>
              <a:t>tràng</a:t>
            </a:r>
            <a:r>
              <a:rPr lang="en-US" dirty="0" smtClean="0"/>
              <a:t> </a:t>
            </a:r>
            <a:r>
              <a:rPr lang="en-US" dirty="0" err="1"/>
              <a:t>chứa</a:t>
            </a:r>
            <a:r>
              <a:rPr lang="en-US" dirty="0"/>
              <a:t> </a:t>
            </a:r>
            <a:r>
              <a:rPr lang="en-US" dirty="0" smtClean="0"/>
              <a:t>u. </a:t>
            </a:r>
            <a:r>
              <a:rPr lang="en-US" dirty="0" err="1" smtClean="0"/>
              <a:t>Nối</a:t>
            </a:r>
            <a:r>
              <a:rPr lang="en-US" dirty="0" smtClean="0"/>
              <a:t> </a:t>
            </a:r>
            <a:r>
              <a:rPr lang="en-US" dirty="0" err="1" smtClean="0"/>
              <a:t>đại</a:t>
            </a:r>
            <a:r>
              <a:rPr lang="en-US" dirty="0" smtClean="0"/>
              <a:t> </a:t>
            </a:r>
            <a:r>
              <a:rPr lang="en-US" dirty="0" err="1" smtClean="0"/>
              <a:t>tràng</a:t>
            </a:r>
            <a:r>
              <a:rPr lang="en-US" dirty="0" smtClean="0"/>
              <a:t> </a:t>
            </a:r>
            <a:r>
              <a:rPr lang="en-US" dirty="0" err="1"/>
              <a:t>với</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của</a:t>
            </a:r>
            <a:r>
              <a:rPr lang="en-US" dirty="0"/>
              <a:t> </a:t>
            </a:r>
            <a:r>
              <a:rPr lang="en-US" dirty="0" err="1"/>
              <a:t>trực</a:t>
            </a:r>
            <a:r>
              <a:rPr lang="en-US" dirty="0"/>
              <a:t> </a:t>
            </a:r>
            <a:r>
              <a:rPr lang="en-US" dirty="0" err="1" smtClean="0"/>
              <a:t>tràng</a:t>
            </a:r>
            <a:endParaRPr lang="en-US" dirty="0"/>
          </a:p>
          <a:p>
            <a:pPr algn="just"/>
            <a:r>
              <a:rPr lang="en-US" dirty="0" err="1" smtClean="0"/>
              <a:t>Nếu</a:t>
            </a:r>
            <a:r>
              <a:rPr lang="en-US" dirty="0" smtClean="0"/>
              <a:t> BN </a:t>
            </a:r>
            <a:r>
              <a:rPr lang="en-US" dirty="0" err="1"/>
              <a:t>được</a:t>
            </a:r>
            <a:r>
              <a:rPr lang="en-US" dirty="0"/>
              <a:t> </a:t>
            </a:r>
            <a:r>
              <a:rPr lang="en-US" dirty="0" err="1"/>
              <a:t>hóa</a:t>
            </a:r>
            <a:r>
              <a:rPr lang="en-US" dirty="0"/>
              <a:t> </a:t>
            </a:r>
            <a:r>
              <a:rPr lang="en-US" dirty="0" err="1"/>
              <a:t>và</a:t>
            </a:r>
            <a:r>
              <a:rPr lang="en-US" dirty="0"/>
              <a:t> </a:t>
            </a:r>
            <a:r>
              <a:rPr lang="en-US" dirty="0" err="1"/>
              <a:t>xạ</a:t>
            </a:r>
            <a:r>
              <a:rPr lang="en-US" dirty="0"/>
              <a:t> </a:t>
            </a:r>
            <a:r>
              <a:rPr lang="en-US" dirty="0" err="1"/>
              <a:t>trị</a:t>
            </a:r>
            <a:r>
              <a:rPr lang="en-US" dirty="0"/>
              <a:t> </a:t>
            </a:r>
            <a:r>
              <a:rPr lang="en-US" dirty="0" err="1"/>
              <a:t>trước</a:t>
            </a:r>
            <a:r>
              <a:rPr lang="en-US" dirty="0"/>
              <a:t> </a:t>
            </a:r>
            <a:r>
              <a:rPr lang="en-US" dirty="0" err="1" smtClean="0"/>
              <a:t>mổ</a:t>
            </a:r>
            <a:r>
              <a:rPr lang="en-US" dirty="0" smtClean="0"/>
              <a:t>: </a:t>
            </a:r>
            <a:r>
              <a:rPr lang="en-US" dirty="0" err="1"/>
              <a:t>thường</a:t>
            </a:r>
            <a:r>
              <a:rPr lang="en-US" dirty="0"/>
              <a:t> </a:t>
            </a:r>
            <a:r>
              <a:rPr lang="en-US" dirty="0" err="1" smtClean="0"/>
              <a:t>mở</a:t>
            </a:r>
            <a:r>
              <a:rPr lang="en-US" dirty="0" smtClean="0"/>
              <a:t> </a:t>
            </a:r>
            <a:r>
              <a:rPr lang="en-US" dirty="0" err="1" smtClean="0"/>
              <a:t>hồi</a:t>
            </a:r>
            <a:r>
              <a:rPr lang="en-US" dirty="0" smtClean="0"/>
              <a:t> </a:t>
            </a:r>
            <a:r>
              <a:rPr lang="en-US" dirty="0" err="1"/>
              <a:t>tràng</a:t>
            </a:r>
            <a:r>
              <a:rPr lang="en-US" dirty="0"/>
              <a:t> </a:t>
            </a:r>
            <a:r>
              <a:rPr lang="en-US" dirty="0" err="1"/>
              <a:t>ra</a:t>
            </a:r>
            <a:r>
              <a:rPr lang="en-US" dirty="0"/>
              <a:t> da </a:t>
            </a:r>
            <a:r>
              <a:rPr lang="en-US" dirty="0" err="1"/>
              <a:t>tạm</a:t>
            </a:r>
            <a:r>
              <a:rPr lang="en-US" dirty="0"/>
              <a:t> </a:t>
            </a:r>
            <a:r>
              <a:rPr lang="en-US" dirty="0" err="1" smtClean="0"/>
              <a:t>thời</a:t>
            </a:r>
            <a:r>
              <a:rPr lang="en-US" dirty="0" smtClean="0"/>
              <a:t>, </a:t>
            </a:r>
            <a:r>
              <a:rPr lang="en-US" dirty="0" err="1"/>
              <a:t>nối</a:t>
            </a:r>
            <a:r>
              <a:rPr lang="en-US" dirty="0"/>
              <a:t> </a:t>
            </a:r>
            <a:r>
              <a:rPr lang="en-US" dirty="0" err="1"/>
              <a:t>trở</a:t>
            </a:r>
            <a:r>
              <a:rPr lang="en-US" dirty="0"/>
              <a:t> </a:t>
            </a:r>
            <a:r>
              <a:rPr lang="en-US" dirty="0" err="1"/>
              <a:t>lại</a:t>
            </a:r>
            <a:r>
              <a:rPr lang="en-US" dirty="0"/>
              <a:t> </a:t>
            </a:r>
            <a:r>
              <a:rPr lang="en-US" dirty="0" err="1"/>
              <a:t>sau</a:t>
            </a:r>
            <a:r>
              <a:rPr lang="en-US" dirty="0"/>
              <a:t> 8 </a:t>
            </a:r>
            <a:r>
              <a:rPr lang="en-US" dirty="0" err="1"/>
              <a:t>tuần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4500"/>
            <a:ext cx="5715000" cy="5143500"/>
          </a:xfrm>
          <a:prstGeom prst="rect">
            <a:avLst/>
          </a:prstGeom>
        </p:spPr>
      </p:pic>
    </p:spTree>
    <p:extLst>
      <p:ext uri="{BB962C8B-B14F-4D97-AF65-F5344CB8AC3E}">
        <p14:creationId xmlns:p14="http://schemas.microsoft.com/office/powerpoint/2010/main" val="40977340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fbcdn-sphotos-h-a.akamaihd.net/hphotos-ak-xpf1/v/t34.0-12/22622_807044406015251_6076231958391623292_n.jpg?oh=f27c94cdda9a85c93598c38bd862bf11&amp;oe=55529C27&amp;__gda__=1431489574_218500fefbe15517da1d59872c0eaec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310640"/>
            <a:ext cx="6807200" cy="5547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marL="548640" lvl="2" indent="0" algn="l"/>
            <a:r>
              <a:rPr lang="en-US" sz="4400" dirty="0" smtClean="0">
                <a:solidFill>
                  <a:srgbClr val="C00000"/>
                </a:solidFill>
              </a:rPr>
              <a:t>APR</a:t>
            </a:r>
            <a:endParaRPr lang="en-US" sz="2400" dirty="0">
              <a:solidFill>
                <a:srgbClr val="C00000"/>
              </a:solidFill>
            </a:endParaRPr>
          </a:p>
        </p:txBody>
      </p:sp>
      <p:sp>
        <p:nvSpPr>
          <p:cNvPr id="3" name="Content Placeholder 2"/>
          <p:cNvSpPr>
            <a:spLocks noGrp="1"/>
          </p:cNvSpPr>
          <p:nvPr>
            <p:ph idx="1"/>
          </p:nvPr>
        </p:nvSpPr>
        <p:spPr>
          <a:xfrm>
            <a:off x="609600" y="1600200"/>
            <a:ext cx="4470400" cy="4876800"/>
          </a:xfrm>
        </p:spPr>
        <p:txBody>
          <a:bodyPr/>
          <a:lstStyle/>
          <a:p>
            <a:pPr algn="just"/>
            <a:r>
              <a:rPr lang="en-US" smtClean="0"/>
              <a:t>Chỉ định : giai đoạn 1,2,3 ở 1/3 dưới của trực tràng, đặc biệt là ung thư xâm lấn cơ thắt</a:t>
            </a:r>
          </a:p>
          <a:p>
            <a:pPr algn="just"/>
            <a:r>
              <a:rPr lang="en-US" smtClean="0"/>
              <a:t>Cắt bỏ toàn bộ ống hậu môn và cơ thắt, làm hậu môn nhân tạo</a:t>
            </a:r>
            <a:endParaRPr lang="en-US"/>
          </a:p>
        </p:txBody>
      </p:sp>
    </p:spTree>
    <p:extLst>
      <p:ext uri="{BB962C8B-B14F-4D97-AF65-F5344CB8AC3E}">
        <p14:creationId xmlns:p14="http://schemas.microsoft.com/office/powerpoint/2010/main" val="32364335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10581712" cy="1280890"/>
          </a:xfrm>
        </p:spPr>
        <p:txBody>
          <a:bodyPr>
            <a:normAutofit fontScale="90000"/>
          </a:bodyPr>
          <a:lstStyle/>
          <a:p>
            <a:r>
              <a:rPr lang="en-US" sz="5400" dirty="0" smtClean="0">
                <a:solidFill>
                  <a:srgbClr val="C00000"/>
                </a:solidFill>
                <a:latin typeface="Arial" panose="020B0604020202020204" pitchFamily="34" charset="0"/>
                <a:cs typeface="Arial" panose="020B0604020202020204" pitchFamily="34" charset="0"/>
              </a:rPr>
              <a:t>PHẪU THUẬT MILES (</a:t>
            </a:r>
            <a:r>
              <a:rPr lang="en-US" sz="5400" dirty="0" err="1">
                <a:latin typeface="Arial" panose="020B0604020202020204" pitchFamily="34" charset="0"/>
                <a:cs typeface="Arial" panose="020B0604020202020204" pitchFamily="34" charset="0"/>
              </a:rPr>
              <a:t>Ngả</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bụng</a:t>
            </a:r>
            <a:r>
              <a:rPr lang="en-US" sz="5400" dirty="0" smtClean="0">
                <a:latin typeface="Arial" panose="020B0604020202020204" pitchFamily="34" charset="0"/>
                <a:cs typeface="Arial" panose="020B0604020202020204" pitchFamily="34" charset="0"/>
              </a:rPr>
              <a:t>)</a:t>
            </a:r>
            <a:r>
              <a:rPr lang="en-US" sz="5400" dirty="0">
                <a:latin typeface="Arial" panose="020B0604020202020204" pitchFamily="34" charset="0"/>
                <a:cs typeface="Arial" panose="020B0604020202020204" pitchFamily="34" charset="0"/>
              </a:rPr>
              <a:t/>
            </a:r>
            <a:br>
              <a:rPr lang="en-US" sz="5400" dirty="0">
                <a:latin typeface="Arial" panose="020B0604020202020204" pitchFamily="34" charset="0"/>
                <a:cs typeface="Arial" panose="020B0604020202020204" pitchFamily="34" charset="0"/>
              </a:rPr>
            </a:br>
            <a:endParaRPr lang="en-US" sz="5400" dirty="0">
              <a:solidFill>
                <a:srgbClr val="C0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dirty="0"/>
          </a:p>
        </p:txBody>
      </p:sp>
      <p:pic>
        <p:nvPicPr>
          <p:cNvPr id="6" name="Picture 5" descr="3397744860_91375f09e2.jpg"/>
          <p:cNvPicPr>
            <a:picLocks noChangeAspect="1"/>
          </p:cNvPicPr>
          <p:nvPr/>
        </p:nvPicPr>
        <p:blipFill>
          <a:blip r:embed="rId3" cstate="print"/>
          <a:stretch>
            <a:fillRect/>
          </a:stretch>
        </p:blipFill>
        <p:spPr>
          <a:xfrm>
            <a:off x="106511" y="2075299"/>
            <a:ext cx="3657600" cy="2253582"/>
          </a:xfrm>
          <a:prstGeom prst="rect">
            <a:avLst/>
          </a:prstGeom>
        </p:spPr>
      </p:pic>
      <p:pic>
        <p:nvPicPr>
          <p:cNvPr id="7" name="Picture 6" descr="3396933697_5b34284037.jpg"/>
          <p:cNvPicPr>
            <a:picLocks noChangeAspect="1"/>
          </p:cNvPicPr>
          <p:nvPr/>
        </p:nvPicPr>
        <p:blipFill>
          <a:blip r:embed="rId4" cstate="print"/>
          <a:stretch>
            <a:fillRect/>
          </a:stretch>
        </p:blipFill>
        <p:spPr>
          <a:xfrm>
            <a:off x="4110953" y="2175641"/>
            <a:ext cx="3664015" cy="2177669"/>
          </a:xfrm>
          <a:prstGeom prst="rect">
            <a:avLst/>
          </a:prstGeom>
        </p:spPr>
      </p:pic>
      <p:pic>
        <p:nvPicPr>
          <p:cNvPr id="8" name="Picture 7" descr="3396933373_193c264fac.jpg"/>
          <p:cNvPicPr>
            <a:picLocks noChangeAspect="1"/>
          </p:cNvPicPr>
          <p:nvPr/>
        </p:nvPicPr>
        <p:blipFill>
          <a:blip r:embed="rId5" cstate="print"/>
          <a:stretch>
            <a:fillRect/>
          </a:stretch>
        </p:blipFill>
        <p:spPr>
          <a:xfrm>
            <a:off x="8121810" y="2164261"/>
            <a:ext cx="3962400" cy="2189049"/>
          </a:xfrm>
          <a:prstGeom prst="rect">
            <a:avLst/>
          </a:prstGeom>
        </p:spPr>
      </p:pic>
      <p:pic>
        <p:nvPicPr>
          <p:cNvPr id="9" name="Picture 8" descr="3397745476_f800a6518c.jpg"/>
          <p:cNvPicPr>
            <a:picLocks noChangeAspect="1"/>
          </p:cNvPicPr>
          <p:nvPr/>
        </p:nvPicPr>
        <p:blipFill>
          <a:blip r:embed="rId6" cstate="print"/>
          <a:stretch>
            <a:fillRect/>
          </a:stretch>
        </p:blipFill>
        <p:spPr>
          <a:xfrm>
            <a:off x="106511" y="4511420"/>
            <a:ext cx="3855095" cy="2346580"/>
          </a:xfrm>
          <a:prstGeom prst="rect">
            <a:avLst/>
          </a:prstGeom>
        </p:spPr>
      </p:pic>
      <p:pic>
        <p:nvPicPr>
          <p:cNvPr id="10" name="Picture 9" descr="3397744824_b476511025.jpg"/>
          <p:cNvPicPr>
            <a:picLocks noChangeAspect="1"/>
          </p:cNvPicPr>
          <p:nvPr/>
        </p:nvPicPr>
        <p:blipFill>
          <a:blip r:embed="rId7" cstate="print"/>
          <a:stretch>
            <a:fillRect/>
          </a:stretch>
        </p:blipFill>
        <p:spPr>
          <a:xfrm>
            <a:off x="3961606" y="4535849"/>
            <a:ext cx="4267994" cy="2322151"/>
          </a:xfrm>
          <a:prstGeom prst="rect">
            <a:avLst/>
          </a:prstGeom>
        </p:spPr>
      </p:pic>
      <p:pic>
        <p:nvPicPr>
          <p:cNvPr id="11" name="Picture 10" descr="3396933573_a6740d93f4.jpg"/>
          <p:cNvPicPr>
            <a:picLocks noChangeAspect="1"/>
          </p:cNvPicPr>
          <p:nvPr/>
        </p:nvPicPr>
        <p:blipFill>
          <a:blip r:embed="rId8" cstate="print"/>
          <a:stretch>
            <a:fillRect/>
          </a:stretch>
        </p:blipFill>
        <p:spPr>
          <a:xfrm>
            <a:off x="8229600" y="4535849"/>
            <a:ext cx="3962400" cy="2322151"/>
          </a:xfrm>
          <a:prstGeom prst="rect">
            <a:avLst/>
          </a:prstGeom>
        </p:spPr>
      </p:pic>
      <p:sp>
        <p:nvSpPr>
          <p:cNvPr id="12" name="TextBox 11"/>
          <p:cNvSpPr txBox="1"/>
          <p:nvPr/>
        </p:nvSpPr>
        <p:spPr>
          <a:xfrm>
            <a:off x="3048000" y="3581400"/>
            <a:ext cx="508000" cy="369332"/>
          </a:xfrm>
          <a:prstGeom prst="rect">
            <a:avLst/>
          </a:prstGeom>
          <a:noFill/>
        </p:spPr>
        <p:txBody>
          <a:bodyPr wrap="square" rtlCol="0">
            <a:spAutoFit/>
          </a:bodyPr>
          <a:lstStyle/>
          <a:p>
            <a:r>
              <a:rPr lang="en-US" smtClean="0"/>
              <a:t>1</a:t>
            </a:r>
            <a:endParaRPr lang="en-US"/>
          </a:p>
        </p:txBody>
      </p:sp>
      <p:sp>
        <p:nvSpPr>
          <p:cNvPr id="13" name="TextBox 12"/>
          <p:cNvSpPr txBox="1"/>
          <p:nvPr/>
        </p:nvSpPr>
        <p:spPr>
          <a:xfrm>
            <a:off x="7010400" y="3581400"/>
            <a:ext cx="609600" cy="369332"/>
          </a:xfrm>
          <a:prstGeom prst="rect">
            <a:avLst/>
          </a:prstGeom>
          <a:noFill/>
        </p:spPr>
        <p:txBody>
          <a:bodyPr wrap="square" rtlCol="0">
            <a:spAutoFit/>
          </a:bodyPr>
          <a:lstStyle/>
          <a:p>
            <a:r>
              <a:rPr lang="en-US" smtClean="0"/>
              <a:t>2</a:t>
            </a:r>
            <a:endParaRPr lang="en-US"/>
          </a:p>
        </p:txBody>
      </p:sp>
      <p:sp>
        <p:nvSpPr>
          <p:cNvPr id="14" name="TextBox 13"/>
          <p:cNvSpPr txBox="1"/>
          <p:nvPr/>
        </p:nvSpPr>
        <p:spPr>
          <a:xfrm>
            <a:off x="11277600" y="3581400"/>
            <a:ext cx="508000" cy="369332"/>
          </a:xfrm>
          <a:prstGeom prst="rect">
            <a:avLst/>
          </a:prstGeom>
          <a:noFill/>
        </p:spPr>
        <p:txBody>
          <a:bodyPr wrap="square" rtlCol="0">
            <a:spAutoFit/>
          </a:bodyPr>
          <a:lstStyle/>
          <a:p>
            <a:r>
              <a:rPr lang="en-US" smtClean="0"/>
              <a:t>3</a:t>
            </a:r>
            <a:endParaRPr lang="en-US"/>
          </a:p>
        </p:txBody>
      </p:sp>
      <p:sp>
        <p:nvSpPr>
          <p:cNvPr id="15" name="TextBox 14"/>
          <p:cNvSpPr txBox="1"/>
          <p:nvPr/>
        </p:nvSpPr>
        <p:spPr>
          <a:xfrm>
            <a:off x="1727200" y="6400800"/>
            <a:ext cx="508000" cy="369332"/>
          </a:xfrm>
          <a:prstGeom prst="rect">
            <a:avLst/>
          </a:prstGeom>
          <a:noFill/>
        </p:spPr>
        <p:txBody>
          <a:bodyPr wrap="square" rtlCol="0">
            <a:spAutoFit/>
          </a:bodyPr>
          <a:lstStyle/>
          <a:p>
            <a:r>
              <a:rPr lang="en-US" smtClean="0"/>
              <a:t>4</a:t>
            </a:r>
            <a:endParaRPr lang="en-US"/>
          </a:p>
        </p:txBody>
      </p:sp>
      <p:sp>
        <p:nvSpPr>
          <p:cNvPr id="16" name="TextBox 15"/>
          <p:cNvSpPr txBox="1"/>
          <p:nvPr/>
        </p:nvSpPr>
        <p:spPr>
          <a:xfrm>
            <a:off x="7416800" y="6324600"/>
            <a:ext cx="609600" cy="369332"/>
          </a:xfrm>
          <a:prstGeom prst="rect">
            <a:avLst/>
          </a:prstGeom>
          <a:noFill/>
        </p:spPr>
        <p:txBody>
          <a:bodyPr wrap="square" rtlCol="0">
            <a:spAutoFit/>
          </a:bodyPr>
          <a:lstStyle/>
          <a:p>
            <a:r>
              <a:rPr lang="en-US" smtClean="0"/>
              <a:t>5</a:t>
            </a:r>
            <a:endParaRPr lang="en-US"/>
          </a:p>
        </p:txBody>
      </p:sp>
      <p:sp>
        <p:nvSpPr>
          <p:cNvPr id="17" name="TextBox 16"/>
          <p:cNvSpPr txBox="1"/>
          <p:nvPr/>
        </p:nvSpPr>
        <p:spPr>
          <a:xfrm>
            <a:off x="10972800" y="6324600"/>
            <a:ext cx="609600" cy="369332"/>
          </a:xfrm>
          <a:prstGeom prst="rect">
            <a:avLst/>
          </a:prstGeom>
          <a:noFill/>
        </p:spPr>
        <p:txBody>
          <a:bodyPr wrap="square" rtlCol="0">
            <a:spAutoFit/>
          </a:bodyPr>
          <a:lstStyle/>
          <a:p>
            <a:r>
              <a:rPr lang="en-US" smtClean="0"/>
              <a:t>6</a:t>
            </a:r>
            <a:endParaRPr lang="en-US"/>
          </a:p>
        </p:txBody>
      </p:sp>
    </p:spTree>
    <p:extLst>
      <p:ext uri="{BB962C8B-B14F-4D97-AF65-F5344CB8AC3E}">
        <p14:creationId xmlns:p14="http://schemas.microsoft.com/office/powerpoint/2010/main" val="11379575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solidFill>
                  <a:srgbClr val="C00000"/>
                </a:solidFill>
                <a:latin typeface="Arial" panose="020B0604020202020204" pitchFamily="34" charset="0"/>
                <a:cs typeface="Arial" panose="020B0604020202020204" pitchFamily="34" charset="0"/>
              </a:rPr>
              <a:t>PHẪU THUẬT MILES</a:t>
            </a:r>
            <a:endParaRPr lang="en-US" sz="5400" dirty="0">
              <a:solidFill>
                <a:srgbClr val="C00000"/>
              </a:solidFill>
              <a:latin typeface="Arial" panose="020B0604020202020204" pitchFamily="34" charset="0"/>
              <a:cs typeface="Arial" panose="020B0604020202020204" pitchFamily="34" charset="0"/>
            </a:endParaRPr>
          </a:p>
        </p:txBody>
      </p:sp>
      <p:pic>
        <p:nvPicPr>
          <p:cNvPr id="6" name="Picture 5" descr="3397744918_ba9eafa32e.jpg"/>
          <p:cNvPicPr>
            <a:picLocks noChangeAspect="1"/>
          </p:cNvPicPr>
          <p:nvPr/>
        </p:nvPicPr>
        <p:blipFill>
          <a:blip r:embed="rId3" cstate="print"/>
          <a:stretch>
            <a:fillRect/>
          </a:stretch>
        </p:blipFill>
        <p:spPr>
          <a:xfrm>
            <a:off x="1066800" y="1910518"/>
            <a:ext cx="5892800" cy="2651760"/>
          </a:xfrm>
          <a:prstGeom prst="rect">
            <a:avLst/>
          </a:prstGeom>
        </p:spPr>
      </p:pic>
      <p:pic>
        <p:nvPicPr>
          <p:cNvPr id="7" name="Picture 6" descr="3397745068_2ee64747df.jpg"/>
          <p:cNvPicPr>
            <a:picLocks noChangeAspect="1"/>
          </p:cNvPicPr>
          <p:nvPr/>
        </p:nvPicPr>
        <p:blipFill>
          <a:blip r:embed="rId4" cstate="print"/>
          <a:stretch>
            <a:fillRect/>
          </a:stretch>
        </p:blipFill>
        <p:spPr>
          <a:xfrm>
            <a:off x="6959600" y="2042259"/>
            <a:ext cx="4165600" cy="2469956"/>
          </a:xfrm>
          <a:prstGeom prst="rect">
            <a:avLst/>
          </a:prstGeom>
        </p:spPr>
      </p:pic>
      <p:pic>
        <p:nvPicPr>
          <p:cNvPr id="8" name="Picture 7" descr="3396933849_23094aaf9f.jpg"/>
          <p:cNvPicPr>
            <a:picLocks noChangeAspect="1"/>
          </p:cNvPicPr>
          <p:nvPr/>
        </p:nvPicPr>
        <p:blipFill>
          <a:blip r:embed="rId5" cstate="print"/>
          <a:stretch>
            <a:fillRect/>
          </a:stretch>
        </p:blipFill>
        <p:spPr>
          <a:xfrm>
            <a:off x="-23052" y="4467682"/>
            <a:ext cx="4159407" cy="2393083"/>
          </a:xfrm>
          <a:prstGeom prst="rect">
            <a:avLst/>
          </a:prstGeom>
        </p:spPr>
      </p:pic>
      <p:pic>
        <p:nvPicPr>
          <p:cNvPr id="9" name="Picture 8" descr="3397745424_0511ea10bd.jpg"/>
          <p:cNvPicPr>
            <a:picLocks noChangeAspect="1"/>
          </p:cNvPicPr>
          <p:nvPr/>
        </p:nvPicPr>
        <p:blipFill>
          <a:blip r:embed="rId6" cstate="print"/>
          <a:stretch>
            <a:fillRect/>
          </a:stretch>
        </p:blipFill>
        <p:spPr>
          <a:xfrm>
            <a:off x="4136355" y="4451916"/>
            <a:ext cx="4290252" cy="2406084"/>
          </a:xfrm>
          <a:prstGeom prst="rect">
            <a:avLst/>
          </a:prstGeom>
        </p:spPr>
      </p:pic>
      <p:pic>
        <p:nvPicPr>
          <p:cNvPr id="10" name="Picture 9" descr="3396934179_c2da8f4276.jpg"/>
          <p:cNvPicPr>
            <a:picLocks noChangeAspect="1"/>
          </p:cNvPicPr>
          <p:nvPr/>
        </p:nvPicPr>
        <p:blipFill>
          <a:blip r:embed="rId7" cstate="print"/>
          <a:stretch>
            <a:fillRect/>
          </a:stretch>
        </p:blipFill>
        <p:spPr>
          <a:xfrm>
            <a:off x="8235975" y="4451916"/>
            <a:ext cx="3962400" cy="2406084"/>
          </a:xfrm>
          <a:prstGeom prst="rect">
            <a:avLst/>
          </a:prstGeom>
        </p:spPr>
      </p:pic>
      <p:sp>
        <p:nvSpPr>
          <p:cNvPr id="11" name="TextBox 10"/>
          <p:cNvSpPr txBox="1"/>
          <p:nvPr/>
        </p:nvSpPr>
        <p:spPr>
          <a:xfrm>
            <a:off x="3759200" y="3886200"/>
            <a:ext cx="711200" cy="369332"/>
          </a:xfrm>
          <a:prstGeom prst="rect">
            <a:avLst/>
          </a:prstGeom>
          <a:noFill/>
        </p:spPr>
        <p:txBody>
          <a:bodyPr wrap="square" rtlCol="0">
            <a:spAutoFit/>
          </a:bodyPr>
          <a:lstStyle/>
          <a:p>
            <a:r>
              <a:rPr lang="en-US" smtClean="0"/>
              <a:t>7</a:t>
            </a:r>
            <a:endParaRPr lang="en-US"/>
          </a:p>
        </p:txBody>
      </p:sp>
      <p:sp>
        <p:nvSpPr>
          <p:cNvPr id="12" name="TextBox 11"/>
          <p:cNvSpPr txBox="1"/>
          <p:nvPr/>
        </p:nvSpPr>
        <p:spPr>
          <a:xfrm>
            <a:off x="9847343" y="3896536"/>
            <a:ext cx="812800" cy="369332"/>
          </a:xfrm>
          <a:prstGeom prst="rect">
            <a:avLst/>
          </a:prstGeom>
          <a:noFill/>
        </p:spPr>
        <p:txBody>
          <a:bodyPr wrap="square" rtlCol="0">
            <a:spAutoFit/>
          </a:bodyPr>
          <a:lstStyle/>
          <a:p>
            <a:r>
              <a:rPr lang="en-US" dirty="0" smtClean="0"/>
              <a:t>8</a:t>
            </a:r>
            <a:endParaRPr lang="en-US" dirty="0"/>
          </a:p>
        </p:txBody>
      </p:sp>
      <p:sp>
        <p:nvSpPr>
          <p:cNvPr id="13" name="TextBox 12"/>
          <p:cNvSpPr txBox="1"/>
          <p:nvPr/>
        </p:nvSpPr>
        <p:spPr>
          <a:xfrm>
            <a:off x="3149600" y="6248400"/>
            <a:ext cx="609600" cy="369332"/>
          </a:xfrm>
          <a:prstGeom prst="rect">
            <a:avLst/>
          </a:prstGeom>
          <a:noFill/>
        </p:spPr>
        <p:txBody>
          <a:bodyPr wrap="square" rtlCol="0">
            <a:spAutoFit/>
          </a:bodyPr>
          <a:lstStyle/>
          <a:p>
            <a:r>
              <a:rPr lang="en-US" smtClean="0"/>
              <a:t>9</a:t>
            </a:r>
            <a:endParaRPr lang="en-US"/>
          </a:p>
        </p:txBody>
      </p:sp>
      <p:sp>
        <p:nvSpPr>
          <p:cNvPr id="14" name="TextBox 13"/>
          <p:cNvSpPr txBox="1"/>
          <p:nvPr/>
        </p:nvSpPr>
        <p:spPr>
          <a:xfrm>
            <a:off x="7099137" y="6172200"/>
            <a:ext cx="711200" cy="369332"/>
          </a:xfrm>
          <a:prstGeom prst="rect">
            <a:avLst/>
          </a:prstGeom>
          <a:noFill/>
        </p:spPr>
        <p:txBody>
          <a:bodyPr wrap="square" rtlCol="0">
            <a:spAutoFit/>
          </a:bodyPr>
          <a:lstStyle/>
          <a:p>
            <a:r>
              <a:rPr lang="en-US" dirty="0" smtClean="0"/>
              <a:t>10</a:t>
            </a:r>
            <a:endParaRPr lang="en-US" dirty="0"/>
          </a:p>
        </p:txBody>
      </p:sp>
      <p:sp>
        <p:nvSpPr>
          <p:cNvPr id="15" name="TextBox 14"/>
          <p:cNvSpPr txBox="1"/>
          <p:nvPr/>
        </p:nvSpPr>
        <p:spPr>
          <a:xfrm>
            <a:off x="10972800" y="6172200"/>
            <a:ext cx="711200" cy="381000"/>
          </a:xfrm>
          <a:prstGeom prst="rect">
            <a:avLst/>
          </a:prstGeom>
          <a:noFill/>
        </p:spPr>
        <p:txBody>
          <a:bodyPr wrap="square" rtlCol="0">
            <a:spAutoFit/>
          </a:bodyPr>
          <a:lstStyle/>
          <a:p>
            <a:r>
              <a:rPr lang="en-US" smtClean="0"/>
              <a:t>11</a:t>
            </a:r>
            <a:endParaRPr lang="en-US"/>
          </a:p>
        </p:txBody>
      </p:sp>
      <p:sp>
        <p:nvSpPr>
          <p:cNvPr id="2" name="Rectangle 1"/>
          <p:cNvSpPr/>
          <p:nvPr/>
        </p:nvSpPr>
        <p:spPr>
          <a:xfrm>
            <a:off x="1696547" y="1495834"/>
            <a:ext cx="3515706" cy="553998"/>
          </a:xfrm>
          <a:prstGeom prst="rect">
            <a:avLst/>
          </a:prstGeom>
        </p:spPr>
        <p:txBody>
          <a:bodyPr wrap="none">
            <a:spAutoFit/>
          </a:bodyPr>
          <a:lstStyle/>
          <a:p>
            <a:r>
              <a:rPr lang="en-US" sz="3000" dirty="0" err="1">
                <a:latin typeface="Arial" panose="020B0604020202020204" pitchFamily="34" charset="0"/>
                <a:cs typeface="Arial" panose="020B0604020202020204" pitchFamily="34" charset="0"/>
              </a:rPr>
              <a:t>Ngả</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tầng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sinh</a:t>
            </a:r>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môn</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2743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Phẫu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thuật</a:t>
            </a:r>
            <a:r>
              <a:rPr lang="en-US" sz="5400" dirty="0" smtClean="0">
                <a:latin typeface="Arial" panose="020B0604020202020204" pitchFamily="34" charset="0"/>
                <a:cs typeface="Arial" panose="020B0604020202020204" pitchFamily="34" charset="0"/>
              </a:rPr>
              <a:t> Miles</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a:p>
        </p:txBody>
      </p:sp>
      <p:pic>
        <p:nvPicPr>
          <p:cNvPr id="6" name="Content Placeholder 3" descr="3396934125_4e96ecdf45 (1).jpg"/>
          <p:cNvPicPr>
            <a:picLocks noChangeAspect="1"/>
          </p:cNvPicPr>
          <p:nvPr/>
        </p:nvPicPr>
        <p:blipFill>
          <a:blip r:embed="rId3" cstate="print"/>
          <a:stretch>
            <a:fillRect/>
          </a:stretch>
        </p:blipFill>
        <p:spPr>
          <a:xfrm>
            <a:off x="238249" y="2268189"/>
            <a:ext cx="6528696" cy="3508444"/>
          </a:xfrm>
          <a:prstGeom prst="rect">
            <a:avLst/>
          </a:prstGeom>
        </p:spPr>
      </p:pic>
      <p:pic>
        <p:nvPicPr>
          <p:cNvPr id="7" name="Picture 6" descr="images (1).jpg"/>
          <p:cNvPicPr>
            <a:picLocks noChangeAspect="1"/>
          </p:cNvPicPr>
          <p:nvPr/>
        </p:nvPicPr>
        <p:blipFill>
          <a:blip r:embed="rId4" cstate="print">
            <a:grayscl/>
          </a:blip>
          <a:stretch>
            <a:fillRect/>
          </a:stretch>
        </p:blipFill>
        <p:spPr>
          <a:xfrm>
            <a:off x="7136792" y="1962783"/>
            <a:ext cx="5055208" cy="3911494"/>
          </a:xfrm>
          <a:prstGeom prst="rect">
            <a:avLst/>
          </a:prstGeom>
        </p:spPr>
      </p:pic>
      <p:sp>
        <p:nvSpPr>
          <p:cNvPr id="8" name="TextBox 7"/>
          <p:cNvSpPr txBox="1"/>
          <p:nvPr/>
        </p:nvSpPr>
        <p:spPr>
          <a:xfrm>
            <a:off x="4775200" y="4953000"/>
            <a:ext cx="711200" cy="369332"/>
          </a:xfrm>
          <a:prstGeom prst="rect">
            <a:avLst/>
          </a:prstGeom>
          <a:noFill/>
        </p:spPr>
        <p:txBody>
          <a:bodyPr wrap="square" rtlCol="0">
            <a:spAutoFit/>
          </a:bodyPr>
          <a:lstStyle/>
          <a:p>
            <a:r>
              <a:rPr lang="en-US" dirty="0" smtClean="0"/>
              <a:t>12</a:t>
            </a:r>
            <a:endParaRPr lang="en-US" dirty="0"/>
          </a:p>
        </p:txBody>
      </p:sp>
      <p:sp>
        <p:nvSpPr>
          <p:cNvPr id="9" name="TextBox 8"/>
          <p:cNvSpPr txBox="1"/>
          <p:nvPr/>
        </p:nvSpPr>
        <p:spPr>
          <a:xfrm>
            <a:off x="8534400" y="4953000"/>
            <a:ext cx="914400" cy="369332"/>
          </a:xfrm>
          <a:prstGeom prst="rect">
            <a:avLst/>
          </a:prstGeom>
          <a:noFill/>
        </p:spPr>
        <p:txBody>
          <a:bodyPr wrap="square" rtlCol="0">
            <a:spAutoFit/>
          </a:bodyPr>
          <a:lstStyle/>
          <a:p>
            <a:r>
              <a:rPr lang="en-US" dirty="0" smtClean="0"/>
              <a:t>13</a:t>
            </a:r>
            <a:endParaRPr lang="en-US" dirty="0"/>
          </a:p>
        </p:txBody>
      </p:sp>
    </p:spTree>
    <p:extLst>
      <p:ext uri="{BB962C8B-B14F-4D97-AF65-F5344CB8AC3E}">
        <p14:creationId xmlns:p14="http://schemas.microsoft.com/office/powerpoint/2010/main" val="28711641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PHẪU THUẬT KHOÉT RỘNG VÙNG CHẬU</a:t>
            </a:r>
            <a:endParaRPr lang="en-US" dirty="0">
              <a:solidFill>
                <a:srgbClr val="C00000"/>
              </a:solidFill>
            </a:endParaRPr>
          </a:p>
        </p:txBody>
      </p:sp>
      <p:sp>
        <p:nvSpPr>
          <p:cNvPr id="3" name="Content Placeholder 2"/>
          <p:cNvSpPr>
            <a:spLocks noGrp="1"/>
          </p:cNvSpPr>
          <p:nvPr>
            <p:ph idx="1"/>
          </p:nvPr>
        </p:nvSpPr>
        <p:spPr>
          <a:xfrm>
            <a:off x="609600" y="1600200"/>
            <a:ext cx="6222521" cy="4876800"/>
          </a:xfrm>
        </p:spPr>
        <p:txBody>
          <a:bodyPr/>
          <a:lstStyle/>
          <a:p>
            <a:pPr algn="just"/>
            <a:r>
              <a:rPr lang="en-US" dirty="0" err="1" smtClean="0"/>
              <a:t>Chỉ</a:t>
            </a:r>
            <a:r>
              <a:rPr lang="en-US" dirty="0" smtClean="0"/>
              <a:t> </a:t>
            </a:r>
            <a:r>
              <a:rPr lang="en-US" dirty="0" err="1" smtClean="0"/>
              <a:t>định</a:t>
            </a:r>
            <a:r>
              <a:rPr lang="en-US" dirty="0" smtClean="0"/>
              <a:t> : </a:t>
            </a:r>
            <a:r>
              <a:rPr lang="en-US" dirty="0" err="1" smtClean="0"/>
              <a:t>khi</a:t>
            </a:r>
            <a:r>
              <a:rPr lang="en-US" dirty="0" smtClean="0"/>
              <a:t> </a:t>
            </a:r>
            <a:r>
              <a:rPr lang="en-US" dirty="0" err="1" smtClean="0"/>
              <a:t>ung</a:t>
            </a:r>
            <a:r>
              <a:rPr lang="en-US" dirty="0" smtClean="0"/>
              <a:t> </a:t>
            </a:r>
            <a:r>
              <a:rPr lang="en-US" dirty="0" err="1" smtClean="0"/>
              <a:t>thư</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xâm</a:t>
            </a:r>
            <a:r>
              <a:rPr lang="en-US" dirty="0" smtClean="0"/>
              <a:t> </a:t>
            </a:r>
            <a:r>
              <a:rPr lang="en-US" dirty="0" err="1" smtClean="0"/>
              <a:t>lấn</a:t>
            </a:r>
            <a:r>
              <a:rPr lang="en-US" dirty="0" smtClean="0"/>
              <a:t> </a:t>
            </a:r>
            <a:r>
              <a:rPr lang="en-US" dirty="0" err="1" smtClean="0"/>
              <a:t>cơ</a:t>
            </a:r>
            <a:r>
              <a:rPr lang="en-US" dirty="0" smtClean="0"/>
              <a:t> </a:t>
            </a:r>
            <a:r>
              <a:rPr lang="en-US" dirty="0" err="1" smtClean="0"/>
              <a:t>quan</a:t>
            </a:r>
            <a:r>
              <a:rPr lang="en-US" dirty="0" smtClean="0"/>
              <a:t> </a:t>
            </a:r>
            <a:r>
              <a:rPr lang="en-US" dirty="0" err="1" smtClean="0"/>
              <a:t>lân</a:t>
            </a:r>
            <a:r>
              <a:rPr lang="en-US" dirty="0" smtClean="0"/>
              <a:t> </a:t>
            </a:r>
            <a:r>
              <a:rPr lang="en-US" dirty="0" err="1" smtClean="0"/>
              <a:t>cận</a:t>
            </a:r>
            <a:endParaRPr lang="en-US" dirty="0" smtClean="0"/>
          </a:p>
          <a:p>
            <a:pPr algn="just"/>
            <a:r>
              <a:rPr lang="en-US" dirty="0" err="1" smtClean="0"/>
              <a:t>Cắt</a:t>
            </a:r>
            <a:r>
              <a:rPr lang="en-US" dirty="0" smtClean="0"/>
              <a:t> </a:t>
            </a:r>
            <a:r>
              <a:rPr lang="en-US" dirty="0" err="1" smtClean="0"/>
              <a:t>bỏ</a:t>
            </a:r>
            <a:r>
              <a:rPr lang="en-US" dirty="0" smtClean="0"/>
              <a:t> </a:t>
            </a:r>
            <a:r>
              <a:rPr lang="en-US" dirty="0" err="1" smtClean="0"/>
              <a:t>toàn</a:t>
            </a:r>
            <a:r>
              <a:rPr lang="en-US" dirty="0" smtClean="0"/>
              <a:t> </a:t>
            </a:r>
            <a:r>
              <a:rPr lang="en-US" dirty="0" err="1" smtClean="0"/>
              <a:t>bộ</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và</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cơ</a:t>
            </a:r>
            <a:r>
              <a:rPr lang="en-US" dirty="0" smtClean="0"/>
              <a:t> </a:t>
            </a:r>
            <a:r>
              <a:rPr lang="en-US" dirty="0" err="1" smtClean="0"/>
              <a:t>quan</a:t>
            </a:r>
            <a:r>
              <a:rPr lang="en-US" dirty="0" smtClean="0"/>
              <a:t> </a:t>
            </a:r>
            <a:r>
              <a:rPr lang="en-US" dirty="0" err="1" smtClean="0"/>
              <a:t>lân</a:t>
            </a:r>
            <a:r>
              <a:rPr lang="en-US" dirty="0" smtClean="0"/>
              <a:t> </a:t>
            </a:r>
            <a:r>
              <a:rPr lang="en-US" dirty="0" err="1" smtClean="0"/>
              <a:t>cận</a:t>
            </a:r>
            <a:r>
              <a:rPr lang="en-US" dirty="0" smtClean="0"/>
              <a:t> </a:t>
            </a:r>
            <a:r>
              <a:rPr lang="en-US" dirty="0" err="1" smtClean="0"/>
              <a:t>bị</a:t>
            </a:r>
            <a:r>
              <a:rPr lang="en-US" dirty="0" smtClean="0"/>
              <a:t> </a:t>
            </a:r>
            <a:r>
              <a:rPr lang="en-US" dirty="0" err="1" smtClean="0"/>
              <a:t>xâm</a:t>
            </a:r>
            <a:r>
              <a:rPr lang="en-US" dirty="0" smtClean="0"/>
              <a:t> </a:t>
            </a:r>
            <a:r>
              <a:rPr lang="en-US" dirty="0" err="1" smtClean="0"/>
              <a:t>lấn</a:t>
            </a:r>
            <a:r>
              <a:rPr lang="en-US" dirty="0" smtClean="0"/>
              <a:t> ( </a:t>
            </a:r>
            <a:r>
              <a:rPr lang="en-US" dirty="0" err="1" smtClean="0"/>
              <a:t>bàng</a:t>
            </a:r>
            <a:r>
              <a:rPr lang="en-US" dirty="0" smtClean="0"/>
              <a:t> </a:t>
            </a:r>
            <a:r>
              <a:rPr lang="en-US" dirty="0" err="1" smtClean="0"/>
              <a:t>quang</a:t>
            </a:r>
            <a:r>
              <a:rPr lang="en-US" dirty="0" smtClean="0"/>
              <a:t>, </a:t>
            </a:r>
            <a:r>
              <a:rPr lang="en-US" dirty="0" err="1" smtClean="0"/>
              <a:t>tuyến</a:t>
            </a:r>
            <a:r>
              <a:rPr lang="en-US" dirty="0" smtClean="0"/>
              <a:t> </a:t>
            </a:r>
            <a:r>
              <a:rPr lang="en-US" dirty="0" err="1" smtClean="0"/>
              <a:t>tiền</a:t>
            </a:r>
            <a:r>
              <a:rPr lang="en-US" dirty="0" smtClean="0"/>
              <a:t> </a:t>
            </a:r>
            <a:r>
              <a:rPr lang="en-US" dirty="0" err="1" smtClean="0"/>
              <a:t>liệt</a:t>
            </a:r>
            <a:r>
              <a:rPr lang="en-US" dirty="0" smtClean="0"/>
              <a:t>, </a:t>
            </a:r>
            <a:r>
              <a:rPr lang="en-US" dirty="0" err="1" smtClean="0"/>
              <a:t>tử</a:t>
            </a:r>
            <a:r>
              <a:rPr lang="en-US" dirty="0" smtClean="0"/>
              <a:t> </a:t>
            </a:r>
            <a:r>
              <a:rPr lang="en-US" dirty="0" err="1" smtClean="0"/>
              <a:t>cung</a:t>
            </a:r>
            <a:r>
              <a:rPr lang="en-US" dirty="0" smtClean="0"/>
              <a:t>), </a:t>
            </a:r>
            <a:r>
              <a:rPr lang="en-US" dirty="0" err="1" smtClean="0"/>
              <a:t>làm</a:t>
            </a:r>
            <a:r>
              <a:rPr lang="en-US" dirty="0" smtClean="0"/>
              <a:t> </a:t>
            </a:r>
            <a:r>
              <a:rPr lang="en-US" dirty="0" err="1" smtClean="0"/>
              <a:t>hậu</a:t>
            </a:r>
            <a:r>
              <a:rPr lang="en-US" dirty="0" smtClean="0"/>
              <a:t> </a:t>
            </a:r>
            <a:r>
              <a:rPr lang="en-US" dirty="0" err="1" smtClean="0"/>
              <a:t>môn</a:t>
            </a:r>
            <a:r>
              <a:rPr lang="en-US" dirty="0" smtClean="0"/>
              <a:t> </a:t>
            </a:r>
            <a:r>
              <a:rPr lang="en-US" dirty="0" err="1" smtClean="0"/>
              <a:t>nhân</a:t>
            </a:r>
            <a:r>
              <a:rPr lang="en-US" dirty="0" smtClean="0"/>
              <a:t> </a:t>
            </a:r>
            <a:r>
              <a:rPr lang="en-US" dirty="0" err="1" smtClean="0"/>
              <a:t>tạo</a:t>
            </a:r>
            <a:r>
              <a:rPr lang="en-US" dirty="0" smtClean="0"/>
              <a:t>. </a:t>
            </a:r>
          </a:p>
          <a:p>
            <a:pPr algn="just"/>
            <a:r>
              <a:rPr lang="en-US" dirty="0" err="1" smtClean="0"/>
              <a:t>Nếu</a:t>
            </a:r>
            <a:r>
              <a:rPr lang="en-US" dirty="0" smtClean="0"/>
              <a:t> </a:t>
            </a:r>
            <a:r>
              <a:rPr lang="en-US" dirty="0" err="1" smtClean="0"/>
              <a:t>bàng</a:t>
            </a:r>
            <a:r>
              <a:rPr lang="en-US" dirty="0" smtClean="0"/>
              <a:t> </a:t>
            </a:r>
            <a:r>
              <a:rPr lang="en-US" dirty="0" err="1" smtClean="0"/>
              <a:t>quang</a:t>
            </a:r>
            <a:r>
              <a:rPr lang="en-US" dirty="0" smtClean="0"/>
              <a:t> </a:t>
            </a:r>
            <a:r>
              <a:rPr lang="en-US" dirty="0" err="1" smtClean="0"/>
              <a:t>bị</a:t>
            </a:r>
            <a:r>
              <a:rPr lang="en-US" dirty="0" smtClean="0"/>
              <a:t> </a:t>
            </a:r>
            <a:r>
              <a:rPr lang="en-US" dirty="0" err="1" smtClean="0"/>
              <a:t>cắt</a:t>
            </a:r>
            <a:r>
              <a:rPr lang="en-US" dirty="0" smtClean="0"/>
              <a:t> </a:t>
            </a:r>
            <a:r>
              <a:rPr lang="en-US" dirty="0" err="1" smtClean="0"/>
              <a:t>thì</a:t>
            </a:r>
            <a:r>
              <a:rPr lang="en-US" dirty="0" smtClean="0"/>
              <a:t> </a:t>
            </a:r>
            <a:r>
              <a:rPr lang="en-US" dirty="0" err="1" smtClean="0"/>
              <a:t>dẫn</a:t>
            </a:r>
            <a:r>
              <a:rPr lang="en-US" dirty="0" smtClean="0"/>
              <a:t> </a:t>
            </a:r>
            <a:r>
              <a:rPr lang="en-US" dirty="0" err="1" smtClean="0"/>
              <a:t>lưu</a:t>
            </a:r>
            <a:r>
              <a:rPr lang="en-US" dirty="0" smtClean="0"/>
              <a:t> </a:t>
            </a:r>
            <a:r>
              <a:rPr lang="en-US" dirty="0" err="1" smtClean="0"/>
              <a:t>nước</a:t>
            </a:r>
            <a:r>
              <a:rPr lang="en-US" dirty="0" smtClean="0"/>
              <a:t> </a:t>
            </a:r>
            <a:r>
              <a:rPr lang="en-US" dirty="0" err="1" smtClean="0"/>
              <a:t>tiểu</a:t>
            </a:r>
            <a:r>
              <a:rPr lang="en-US" dirty="0" smtClean="0"/>
              <a:t> </a:t>
            </a:r>
            <a:r>
              <a:rPr lang="en-US" dirty="0" err="1" smtClean="0"/>
              <a:t>ra</a:t>
            </a:r>
            <a:r>
              <a:rPr lang="en-US" dirty="0" smtClean="0"/>
              <a:t> da</a:t>
            </a:r>
            <a:endParaRPr lang="en-US" dirty="0"/>
          </a:p>
        </p:txBody>
      </p:sp>
      <p:pic>
        <p:nvPicPr>
          <p:cNvPr id="1026" name="Picture 2" descr="Diagram showing the area removed with a total exenteration operation for cancer of the cervix CRUK 289.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032" y="1742536"/>
            <a:ext cx="5179968" cy="481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342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fbcdn-sphotos-h-a.akamaihd.net/hphotos-ak-xft1/v/t34.0-12/11259802_807045456015146_1403590839293006184_n.jpg?oh=2d42f204db2123b17f27a7e4e85d8178&amp;oe=55530099&amp;__gda__=1431507819_d19c022de42d944eb36942ddb9d1aa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914400"/>
            <a:ext cx="6908800" cy="55741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19100"/>
            <a:ext cx="12887864" cy="990600"/>
          </a:xfrm>
        </p:spPr>
        <p:txBody>
          <a:bodyPr>
            <a:normAutofit fontScale="90000"/>
          </a:bodyPr>
          <a:lstStyle/>
          <a:p>
            <a:r>
              <a:rPr lang="en-US" dirty="0" smtClean="0">
                <a:solidFill>
                  <a:srgbClr val="C00000"/>
                </a:solidFill>
              </a:rPr>
              <a:t>CẮT TOÀN BỘ TRỰC TRÀNG VÀ MẠC TREO TRỰC TRÀNG</a:t>
            </a:r>
            <a:endParaRPr lang="en-US" dirty="0">
              <a:solidFill>
                <a:srgbClr val="C00000"/>
              </a:solidFill>
            </a:endParaRPr>
          </a:p>
        </p:txBody>
      </p:sp>
      <p:sp>
        <p:nvSpPr>
          <p:cNvPr id="3" name="Content Placeholder 2"/>
          <p:cNvSpPr>
            <a:spLocks noGrp="1"/>
          </p:cNvSpPr>
          <p:nvPr>
            <p:ph idx="1"/>
          </p:nvPr>
        </p:nvSpPr>
        <p:spPr>
          <a:xfrm>
            <a:off x="609600" y="1647603"/>
            <a:ext cx="4673600" cy="4876800"/>
          </a:xfrm>
        </p:spPr>
        <p:txBody>
          <a:bodyPr>
            <a:normAutofit/>
          </a:bodyPr>
          <a:lstStyle/>
          <a:p>
            <a:pPr algn="just"/>
            <a:r>
              <a:rPr lang="en-US" dirty="0" err="1" smtClean="0"/>
              <a:t>Chỉ</a:t>
            </a:r>
            <a:r>
              <a:rPr lang="en-US" dirty="0" smtClean="0"/>
              <a:t> </a:t>
            </a:r>
            <a:r>
              <a:rPr lang="en-US" dirty="0" err="1" smtClean="0"/>
              <a:t>định</a:t>
            </a:r>
            <a:r>
              <a:rPr lang="en-US" dirty="0" smtClean="0"/>
              <a:t> : </a:t>
            </a:r>
            <a:r>
              <a:rPr lang="en-US" dirty="0" err="1" smtClean="0"/>
              <a:t>ung</a:t>
            </a:r>
            <a:r>
              <a:rPr lang="en-US" dirty="0" smtClean="0"/>
              <a:t> </a:t>
            </a:r>
            <a:r>
              <a:rPr lang="en-US" dirty="0" err="1" smtClean="0"/>
              <a:t>thư</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giai</a:t>
            </a:r>
            <a:r>
              <a:rPr lang="en-US" dirty="0" smtClean="0"/>
              <a:t> </a:t>
            </a:r>
            <a:r>
              <a:rPr lang="en-US" dirty="0" err="1" smtClean="0"/>
              <a:t>đoạn</a:t>
            </a:r>
            <a:r>
              <a:rPr lang="en-US" dirty="0" smtClean="0"/>
              <a:t> 1, 2, 3 ở 1/3 </a:t>
            </a:r>
            <a:r>
              <a:rPr lang="en-US" dirty="0" err="1" smtClean="0"/>
              <a:t>giữa</a:t>
            </a:r>
            <a:r>
              <a:rPr lang="en-US" dirty="0" smtClean="0"/>
              <a:t> </a:t>
            </a:r>
            <a:r>
              <a:rPr lang="en-US" dirty="0" err="1" smtClean="0"/>
              <a:t>và</a:t>
            </a:r>
            <a:r>
              <a:rPr lang="en-US" dirty="0" smtClean="0"/>
              <a:t> 1/3 </a:t>
            </a:r>
            <a:r>
              <a:rPr lang="en-US" dirty="0" err="1" smtClean="0"/>
              <a:t>dưới</a:t>
            </a:r>
            <a:endParaRPr lang="en-US" dirty="0" smtClean="0"/>
          </a:p>
          <a:p>
            <a:pPr algn="just"/>
            <a:r>
              <a:rPr lang="en-US" dirty="0" err="1" smtClean="0"/>
              <a:t>Cắt</a:t>
            </a:r>
            <a:r>
              <a:rPr lang="en-US" dirty="0" smtClean="0"/>
              <a:t> </a:t>
            </a:r>
            <a:r>
              <a:rPr lang="en-US" dirty="0" err="1" smtClean="0"/>
              <a:t>toàn</a:t>
            </a:r>
            <a:r>
              <a:rPr lang="en-US" dirty="0" smtClean="0"/>
              <a:t> </a:t>
            </a:r>
            <a:r>
              <a:rPr lang="en-US" dirty="0" err="1" smtClean="0"/>
              <a:t>bộ</a:t>
            </a:r>
            <a:r>
              <a:rPr lang="en-US" dirty="0" smtClean="0"/>
              <a:t> </a:t>
            </a:r>
            <a:r>
              <a:rPr lang="en-US" dirty="0" err="1" smtClean="0"/>
              <a:t>phúc</a:t>
            </a:r>
            <a:r>
              <a:rPr lang="en-US" dirty="0" smtClean="0"/>
              <a:t> </a:t>
            </a:r>
            <a:r>
              <a:rPr lang="en-US" dirty="0" err="1" smtClean="0"/>
              <a:t>mạc</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và</a:t>
            </a:r>
            <a:r>
              <a:rPr lang="en-US" dirty="0" smtClean="0"/>
              <a:t> </a:t>
            </a:r>
            <a:r>
              <a:rPr lang="en-US" dirty="0" err="1" smtClean="0"/>
              <a:t>các</a:t>
            </a:r>
            <a:r>
              <a:rPr lang="en-US" dirty="0" smtClean="0"/>
              <a:t> </a:t>
            </a:r>
            <a:r>
              <a:rPr lang="en-US" dirty="0" err="1" smtClean="0"/>
              <a:t>hạch</a:t>
            </a:r>
            <a:r>
              <a:rPr lang="en-US" dirty="0" smtClean="0"/>
              <a:t> </a:t>
            </a:r>
            <a:r>
              <a:rPr lang="en-US" dirty="0" err="1" smtClean="0"/>
              <a:t>lympho</a:t>
            </a:r>
            <a:r>
              <a:rPr lang="en-US" dirty="0" smtClean="0"/>
              <a:t> </a:t>
            </a:r>
            <a:r>
              <a:rPr lang="en-US" dirty="0" err="1" smtClean="0"/>
              <a:t>gần</a:t>
            </a:r>
            <a:r>
              <a:rPr lang="en-US" dirty="0" smtClean="0"/>
              <a:t> </a:t>
            </a:r>
            <a:r>
              <a:rPr lang="en-US" dirty="0" err="1" smtClean="0"/>
              <a:t>đó</a:t>
            </a:r>
            <a:r>
              <a:rPr lang="en-US" dirty="0" smtClean="0"/>
              <a:t>, </a:t>
            </a:r>
            <a:r>
              <a:rPr lang="en-US" dirty="0" err="1" smtClean="0"/>
              <a:t>sau</a:t>
            </a:r>
            <a:r>
              <a:rPr lang="en-US" dirty="0" smtClean="0"/>
              <a:t> </a:t>
            </a:r>
            <a:r>
              <a:rPr lang="en-US" dirty="0" err="1" smtClean="0"/>
              <a:t>đó</a:t>
            </a:r>
            <a:r>
              <a:rPr lang="en-US" dirty="0" smtClean="0"/>
              <a:t> </a:t>
            </a:r>
            <a:r>
              <a:rPr lang="en-US" dirty="0" err="1" smtClean="0"/>
              <a:t>nối</a:t>
            </a:r>
            <a:r>
              <a:rPr lang="en-US" dirty="0" smtClean="0"/>
              <a:t> </a:t>
            </a:r>
            <a:r>
              <a:rPr lang="en-US" dirty="0" err="1" smtClean="0"/>
              <a:t>đại</a:t>
            </a:r>
            <a:r>
              <a:rPr lang="en-US" dirty="0" smtClean="0"/>
              <a:t> </a:t>
            </a:r>
            <a:r>
              <a:rPr lang="en-US" dirty="0" err="1" smtClean="0"/>
              <a:t>tràng</a:t>
            </a:r>
            <a:r>
              <a:rPr lang="en-US" dirty="0" smtClean="0"/>
              <a:t> </a:t>
            </a:r>
            <a:r>
              <a:rPr lang="en-US" dirty="0" err="1" smtClean="0"/>
              <a:t>với</a:t>
            </a:r>
            <a:r>
              <a:rPr lang="en-US" dirty="0" smtClean="0"/>
              <a:t> </a:t>
            </a:r>
            <a:r>
              <a:rPr lang="en-US" dirty="0" err="1" smtClean="0"/>
              <a:t>hậu</a:t>
            </a:r>
            <a:r>
              <a:rPr lang="en-US" dirty="0" smtClean="0"/>
              <a:t> </a:t>
            </a:r>
            <a:r>
              <a:rPr lang="en-US" dirty="0" err="1" smtClean="0"/>
              <a:t>môn</a:t>
            </a:r>
            <a:endParaRPr lang="en-US" dirty="0" smtClean="0"/>
          </a:p>
          <a:p>
            <a:pPr algn="just"/>
            <a:r>
              <a:rPr lang="en-US" dirty="0" err="1" smtClean="0"/>
              <a:t>Mở</a:t>
            </a:r>
            <a:r>
              <a:rPr lang="en-US" dirty="0" smtClean="0"/>
              <a:t> </a:t>
            </a:r>
            <a:r>
              <a:rPr lang="en-US" dirty="0" err="1" smtClean="0"/>
              <a:t>hồi</a:t>
            </a:r>
            <a:r>
              <a:rPr lang="en-US" dirty="0" smtClean="0"/>
              <a:t> </a:t>
            </a:r>
            <a:r>
              <a:rPr lang="en-US" dirty="0" err="1" smtClean="0"/>
              <a:t>tràng</a:t>
            </a:r>
            <a:r>
              <a:rPr lang="en-US" dirty="0" smtClean="0"/>
              <a:t> </a:t>
            </a:r>
            <a:r>
              <a:rPr lang="en-US" dirty="0" err="1" smtClean="0"/>
              <a:t>ra</a:t>
            </a:r>
            <a:r>
              <a:rPr lang="en-US" dirty="0" smtClean="0"/>
              <a:t> da </a:t>
            </a:r>
            <a:r>
              <a:rPr lang="en-US" dirty="0" err="1" smtClean="0"/>
              <a:t>khoảng</a:t>
            </a:r>
            <a:r>
              <a:rPr lang="en-US" dirty="0" smtClean="0"/>
              <a:t> 8 </a:t>
            </a:r>
            <a:r>
              <a:rPr lang="en-US" dirty="0" err="1" smtClean="0"/>
              <a:t>tuần</a:t>
            </a:r>
            <a:r>
              <a:rPr lang="en-US" dirty="0" smtClean="0"/>
              <a:t> </a:t>
            </a:r>
            <a:r>
              <a:rPr lang="en-US" dirty="0" err="1" smtClean="0"/>
              <a:t>để</a:t>
            </a:r>
            <a:r>
              <a:rPr lang="en-US" dirty="0" smtClean="0"/>
              <a:t> </a:t>
            </a:r>
            <a:r>
              <a:rPr lang="en-US" dirty="0" err="1" smtClean="0"/>
              <a:t>ruột</a:t>
            </a:r>
            <a:r>
              <a:rPr lang="en-US" dirty="0" smtClean="0"/>
              <a:t> </a:t>
            </a:r>
            <a:r>
              <a:rPr lang="en-US" dirty="0" err="1" smtClean="0"/>
              <a:t>lành</a:t>
            </a:r>
            <a:r>
              <a:rPr lang="en-US" dirty="0" smtClean="0"/>
              <a:t>, </a:t>
            </a:r>
            <a:r>
              <a:rPr lang="en-US" dirty="0" err="1" smtClean="0"/>
              <a:t>sau</a:t>
            </a:r>
            <a:r>
              <a:rPr lang="en-US" dirty="0" smtClean="0"/>
              <a:t> </a:t>
            </a:r>
            <a:r>
              <a:rPr lang="en-US" dirty="0" err="1" smtClean="0"/>
              <a:t>đó</a:t>
            </a:r>
            <a:r>
              <a:rPr lang="en-US" dirty="0" smtClean="0"/>
              <a:t> </a:t>
            </a:r>
            <a:r>
              <a:rPr lang="en-US" dirty="0" err="1" smtClean="0"/>
              <a:t>phẫu</a:t>
            </a:r>
            <a:r>
              <a:rPr lang="en-US" dirty="0" smtClean="0"/>
              <a:t> </a:t>
            </a:r>
            <a:r>
              <a:rPr lang="en-US" dirty="0" err="1" smtClean="0"/>
              <a:t>thuật</a:t>
            </a:r>
            <a:r>
              <a:rPr lang="en-US" dirty="0" smtClean="0"/>
              <a:t> </a:t>
            </a:r>
            <a:r>
              <a:rPr lang="en-US" dirty="0" err="1" smtClean="0"/>
              <a:t>thì</a:t>
            </a:r>
            <a:r>
              <a:rPr lang="en-US" dirty="0" smtClean="0"/>
              <a:t> 2 </a:t>
            </a:r>
            <a:r>
              <a:rPr lang="en-US" dirty="0" err="1" smtClean="0"/>
              <a:t>để</a:t>
            </a:r>
            <a:r>
              <a:rPr lang="en-US" dirty="0" smtClean="0"/>
              <a:t> </a:t>
            </a:r>
            <a:r>
              <a:rPr lang="en-US" dirty="0" err="1" smtClean="0"/>
              <a:t>nối</a:t>
            </a:r>
            <a:r>
              <a:rPr lang="en-US" dirty="0" smtClean="0"/>
              <a:t> </a:t>
            </a:r>
            <a:r>
              <a:rPr lang="en-US" dirty="0" err="1" smtClean="0"/>
              <a:t>lại</a:t>
            </a:r>
            <a:endParaRPr lang="en-US" dirty="0"/>
          </a:p>
        </p:txBody>
      </p:sp>
    </p:spTree>
    <p:extLst>
      <p:ext uri="{BB962C8B-B14F-4D97-AF65-F5344CB8AC3E}">
        <p14:creationId xmlns:p14="http://schemas.microsoft.com/office/powerpoint/2010/main" val="120735251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12301268" cy="990600"/>
          </a:xfrm>
        </p:spPr>
        <p:txBody>
          <a:bodyPr>
            <a:normAutofit fontScale="90000"/>
          </a:bodyPr>
          <a:lstStyle/>
          <a:p>
            <a:r>
              <a:rPr lang="en-US" dirty="0">
                <a:solidFill>
                  <a:srgbClr val="C00000"/>
                </a:solidFill>
              </a:rPr>
              <a:t>CẮT TOÀN BỘ TRỰC TRÀNG VÀ MẠC TREO TRỰC TRÀNG</a:t>
            </a:r>
          </a:p>
        </p:txBody>
      </p:sp>
      <p:sp>
        <p:nvSpPr>
          <p:cNvPr id="3" name="Content Placeholder 2"/>
          <p:cNvSpPr>
            <a:spLocks noGrp="1"/>
          </p:cNvSpPr>
          <p:nvPr>
            <p:ph idx="1"/>
          </p:nvPr>
        </p:nvSpPr>
        <p:spPr/>
        <p:txBody>
          <a:bodyPr>
            <a:normAutofit/>
          </a:bodyPr>
          <a:lstStyle/>
          <a:p>
            <a:pPr lvl="0"/>
            <a:r>
              <a:rPr lang="en-US" sz="3200" dirty="0" err="1" smtClean="0"/>
              <a:t>Cắt</a:t>
            </a:r>
            <a:r>
              <a:rPr lang="en-US" sz="3200" dirty="0" smtClean="0"/>
              <a:t> </a:t>
            </a:r>
            <a:r>
              <a:rPr lang="vi-VN" sz="3200" dirty="0" smtClean="0"/>
              <a:t>rộng </a:t>
            </a:r>
            <a:r>
              <a:rPr lang="vi-VN" sz="3200" dirty="0"/>
              <a:t>4-5cm </a:t>
            </a:r>
            <a:r>
              <a:rPr lang="en-US" sz="3200" dirty="0" err="1" smtClean="0"/>
              <a:t>từ</a:t>
            </a:r>
            <a:r>
              <a:rPr lang="en-US" sz="3200" dirty="0" smtClean="0"/>
              <a:t> </a:t>
            </a:r>
            <a:r>
              <a:rPr lang="en-US" sz="3200" dirty="0" err="1" smtClean="0"/>
              <a:t>rìa</a:t>
            </a:r>
            <a:r>
              <a:rPr lang="en-US" sz="3200" dirty="0" smtClean="0"/>
              <a:t> </a:t>
            </a:r>
            <a:r>
              <a:rPr lang="en-US" sz="3200" dirty="0" err="1" smtClean="0"/>
              <a:t>khối</a:t>
            </a:r>
            <a:r>
              <a:rPr lang="vi-VN" sz="3200" dirty="0" smtClean="0"/>
              <a:t> u</a:t>
            </a:r>
            <a:r>
              <a:rPr lang="en-US" sz="3200" dirty="0" smtClean="0"/>
              <a:t>,</a:t>
            </a:r>
            <a:r>
              <a:rPr lang="vi-VN" sz="3200" dirty="0" smtClean="0"/>
              <a:t> </a:t>
            </a:r>
            <a:r>
              <a:rPr lang="vi-VN" sz="3200" dirty="0"/>
              <a:t>cắt bỏ </a:t>
            </a:r>
            <a:r>
              <a:rPr lang="en-US" sz="3200" dirty="0" err="1" smtClean="0"/>
              <a:t>mạc</a:t>
            </a:r>
            <a:r>
              <a:rPr lang="en-US" sz="3200" dirty="0" smtClean="0"/>
              <a:t> </a:t>
            </a:r>
            <a:r>
              <a:rPr lang="en-US" sz="3200" dirty="0" err="1" smtClean="0"/>
              <a:t>treo</a:t>
            </a:r>
            <a:r>
              <a:rPr lang="en-US" sz="3200" dirty="0" smtClean="0"/>
              <a:t> </a:t>
            </a:r>
            <a:r>
              <a:rPr lang="vi-VN" sz="3200" dirty="0" smtClean="0"/>
              <a:t>trực </a:t>
            </a:r>
            <a:r>
              <a:rPr lang="vi-VN" sz="3200" dirty="0"/>
              <a:t>tràng đầy đủ</a:t>
            </a:r>
            <a:r>
              <a:rPr lang="vi-VN" sz="3200" dirty="0" smtClean="0"/>
              <a:t>.</a:t>
            </a:r>
            <a:endParaRPr lang="en-US" sz="3200" dirty="0"/>
          </a:p>
          <a:p>
            <a:pPr lvl="0"/>
            <a:r>
              <a:rPr lang="en-US" sz="3200" dirty="0" err="1" smtClean="0"/>
              <a:t>Khối</a:t>
            </a:r>
            <a:r>
              <a:rPr lang="en-US" sz="3200" dirty="0" smtClean="0"/>
              <a:t> u v</a:t>
            </a:r>
            <a:r>
              <a:rPr lang="vi-VN" sz="3200" dirty="0" smtClean="0"/>
              <a:t>ùng </a:t>
            </a:r>
            <a:r>
              <a:rPr lang="vi-VN" sz="3200" dirty="0"/>
              <a:t>ngoại biên trong ung thư trực tràng (&lt;5cm từ ống hậu môn</a:t>
            </a:r>
            <a:r>
              <a:rPr lang="vi-VN" sz="3200" dirty="0" smtClean="0"/>
              <a:t>)</a:t>
            </a:r>
            <a:r>
              <a:rPr lang="en-US" sz="3200" dirty="0" smtClean="0"/>
              <a:t>: </a:t>
            </a:r>
            <a:r>
              <a:rPr lang="en-US" sz="3200" dirty="0" err="1" smtClean="0"/>
              <a:t>có</a:t>
            </a:r>
            <a:r>
              <a:rPr lang="en-US" sz="3200" dirty="0" smtClean="0"/>
              <a:t> </a:t>
            </a:r>
            <a:r>
              <a:rPr lang="en-US" sz="3200" dirty="0" err="1" smtClean="0"/>
              <a:t>thể</a:t>
            </a:r>
            <a:r>
              <a:rPr lang="en-US" sz="3200" dirty="0" smtClean="0"/>
              <a:t> </a:t>
            </a:r>
            <a:r>
              <a:rPr lang="en-US" sz="3200" dirty="0" err="1" smtClean="0"/>
              <a:t>chỉ</a:t>
            </a:r>
            <a:r>
              <a:rPr lang="en-US" sz="3200" dirty="0" smtClean="0"/>
              <a:t> </a:t>
            </a:r>
            <a:r>
              <a:rPr lang="en-US" sz="3200" dirty="0" err="1" smtClean="0"/>
              <a:t>cắt</a:t>
            </a:r>
            <a:r>
              <a:rPr lang="en-US" sz="3200" dirty="0" smtClean="0"/>
              <a:t> </a:t>
            </a:r>
            <a:r>
              <a:rPr lang="en-US" sz="3200" dirty="0" err="1" smtClean="0"/>
              <a:t>rộng</a:t>
            </a:r>
            <a:r>
              <a:rPr lang="vi-VN" sz="3200" dirty="0" smtClean="0"/>
              <a:t> 1-2cm</a:t>
            </a:r>
            <a:r>
              <a:rPr lang="en-US" sz="3200" dirty="0" smtClean="0"/>
              <a:t>, </a:t>
            </a:r>
            <a:r>
              <a:rPr lang="en-US" sz="3200" dirty="0" err="1" smtClean="0"/>
              <a:t>miễn</a:t>
            </a:r>
            <a:r>
              <a:rPr lang="en-US" sz="3200" dirty="0" smtClean="0"/>
              <a:t> </a:t>
            </a:r>
            <a:r>
              <a:rPr lang="en-US" sz="3200" dirty="0" err="1" smtClean="0"/>
              <a:t>là</a:t>
            </a:r>
            <a:r>
              <a:rPr lang="en-US" sz="3200" dirty="0" smtClean="0"/>
              <a:t> </a:t>
            </a:r>
            <a:r>
              <a:rPr lang="en-US" sz="3200" dirty="0" err="1" smtClean="0"/>
              <a:t>đạt</a:t>
            </a:r>
            <a:r>
              <a:rPr lang="en-US" sz="3200" dirty="0" smtClean="0"/>
              <a:t> </a:t>
            </a:r>
            <a:r>
              <a:rPr lang="en-US" sz="3200" dirty="0" err="1" smtClean="0"/>
              <a:t>được</a:t>
            </a:r>
            <a:r>
              <a:rPr lang="en-US" sz="3200" dirty="0" smtClean="0"/>
              <a:t> </a:t>
            </a:r>
            <a:r>
              <a:rPr lang="en-US" sz="3200" dirty="0" err="1" smtClean="0"/>
              <a:t>rìa</a:t>
            </a:r>
            <a:r>
              <a:rPr lang="en-US" sz="3200" dirty="0" smtClean="0"/>
              <a:t> (-) (</a:t>
            </a:r>
            <a:r>
              <a:rPr lang="en-US" sz="3200" dirty="0" err="1" smtClean="0"/>
              <a:t>phải</a:t>
            </a:r>
            <a:r>
              <a:rPr lang="en-US" sz="3200" dirty="0" smtClean="0"/>
              <a:t> </a:t>
            </a:r>
            <a:r>
              <a:rPr lang="en-US" sz="3200" dirty="0" err="1" smtClean="0"/>
              <a:t>có</a:t>
            </a:r>
            <a:r>
              <a:rPr lang="vi-VN" sz="3200" dirty="0" smtClean="0"/>
              <a:t> </a:t>
            </a:r>
            <a:r>
              <a:rPr lang="en-US" sz="3200" dirty="0" err="1" smtClean="0"/>
              <a:t>bằng</a:t>
            </a:r>
            <a:r>
              <a:rPr lang="en-US" sz="3200" dirty="0" smtClean="0"/>
              <a:t> </a:t>
            </a:r>
            <a:r>
              <a:rPr lang="en-US" sz="3200" dirty="0" err="1" smtClean="0"/>
              <a:t>chứng</a:t>
            </a:r>
            <a:r>
              <a:rPr lang="en-US" sz="3200" dirty="0" smtClean="0"/>
              <a:t> </a:t>
            </a:r>
            <a:r>
              <a:rPr lang="vi-VN" sz="3200" dirty="0" smtClean="0"/>
              <a:t>xác </a:t>
            </a:r>
            <a:r>
              <a:rPr lang="vi-VN" sz="3200" dirty="0"/>
              <a:t>nhận </a:t>
            </a:r>
            <a:r>
              <a:rPr lang="vi-VN" sz="3200" dirty="0" smtClean="0"/>
              <a:t>bằng </a:t>
            </a:r>
            <a:r>
              <a:rPr lang="en-US" sz="3200" dirty="0" err="1" smtClean="0"/>
              <a:t>cắt</a:t>
            </a:r>
            <a:r>
              <a:rPr lang="en-US" sz="3200" dirty="0" smtClean="0"/>
              <a:t> </a:t>
            </a:r>
            <a:r>
              <a:rPr lang="vi-VN" sz="3200" dirty="0" smtClean="0"/>
              <a:t>lạnh</a:t>
            </a:r>
            <a:r>
              <a:rPr lang="en-US" sz="3200" dirty="0" smtClean="0"/>
              <a:t>)</a:t>
            </a:r>
            <a:endParaRPr lang="en-US" sz="3200" dirty="0"/>
          </a:p>
        </p:txBody>
      </p:sp>
      <p:sp>
        <p:nvSpPr>
          <p:cNvPr id="4" name="Rectangle 3"/>
          <p:cNvSpPr/>
          <p:nvPr/>
        </p:nvSpPr>
        <p:spPr>
          <a:xfrm>
            <a:off x="7185437" y="6488668"/>
            <a:ext cx="5006563" cy="369332"/>
          </a:xfrm>
          <a:prstGeom prst="rect">
            <a:avLst/>
          </a:prstGeom>
        </p:spPr>
        <p:txBody>
          <a:bodyPr wrap="none">
            <a:spAutoFit/>
          </a:bodyPr>
          <a:lstStyle/>
          <a:p>
            <a:r>
              <a:rPr lang="en-US" dirty="0"/>
              <a:t>http://www.medscape.org/viewarticle/584964_3</a:t>
            </a:r>
          </a:p>
        </p:txBody>
      </p:sp>
    </p:spTree>
    <p:extLst>
      <p:ext uri="{BB962C8B-B14F-4D97-AF65-F5344CB8AC3E}">
        <p14:creationId xmlns:p14="http://schemas.microsoft.com/office/powerpoint/2010/main" val="38954174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rgbClr val="C00000"/>
                </a:solidFill>
              </a:rPr>
              <a:t>UNG THƯ TRỰC TRÀNG ĐỀU LÀM TME???</a:t>
            </a:r>
            <a:endParaRPr lang="en-US" sz="4800" dirty="0">
              <a:solidFill>
                <a:srgbClr val="C00000"/>
              </a:solidFill>
            </a:endParaRPr>
          </a:p>
        </p:txBody>
      </p:sp>
      <p:sp>
        <p:nvSpPr>
          <p:cNvPr id="3" name="Content Placeholder 2"/>
          <p:cNvSpPr>
            <a:spLocks noGrp="1"/>
          </p:cNvSpPr>
          <p:nvPr>
            <p:ph idx="1"/>
          </p:nvPr>
        </p:nvSpPr>
        <p:spPr/>
        <p:txBody>
          <a:bodyPr/>
          <a:lstStyle/>
          <a:p>
            <a:pPr>
              <a:buFontTx/>
              <a:buChar char="-"/>
            </a:pPr>
            <a:r>
              <a:rPr lang="en-US" dirty="0" smtClean="0"/>
              <a:t>TME: </a:t>
            </a:r>
            <a:r>
              <a:rPr lang="en-US" dirty="0" err="1" smtClean="0"/>
              <a:t>cắt</a:t>
            </a:r>
            <a:r>
              <a:rPr lang="en-US" dirty="0" smtClean="0"/>
              <a:t> </a:t>
            </a:r>
            <a:r>
              <a:rPr lang="en-US" dirty="0" err="1" smtClean="0"/>
              <a:t>mạc</a:t>
            </a:r>
            <a:r>
              <a:rPr lang="en-US" dirty="0" smtClean="0"/>
              <a:t> </a:t>
            </a:r>
            <a:r>
              <a:rPr lang="en-US" dirty="0" err="1" smtClean="0"/>
              <a:t>treo</a:t>
            </a:r>
            <a:r>
              <a:rPr lang="en-US" dirty="0" smtClean="0"/>
              <a:t> </a:t>
            </a:r>
            <a:r>
              <a:rPr lang="en-US" dirty="0" err="1" smtClean="0"/>
              <a:t>bao</a:t>
            </a:r>
            <a:r>
              <a:rPr lang="en-US" dirty="0" smtClean="0"/>
              <a:t> </a:t>
            </a:r>
            <a:r>
              <a:rPr lang="en-US" dirty="0" err="1" smtClean="0"/>
              <a:t>gồm</a:t>
            </a:r>
            <a:r>
              <a:rPr lang="en-US" dirty="0" smtClean="0"/>
              <a:t>: </a:t>
            </a:r>
            <a:r>
              <a:rPr lang="en-US" dirty="0" err="1" smtClean="0"/>
              <a:t>mạch</a:t>
            </a:r>
            <a:r>
              <a:rPr lang="en-US" dirty="0" smtClean="0"/>
              <a:t> </a:t>
            </a:r>
            <a:r>
              <a:rPr lang="en-US" dirty="0" err="1" smtClean="0"/>
              <a:t>máu</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hạch</a:t>
            </a:r>
            <a:r>
              <a:rPr lang="en-US" dirty="0" smtClean="0"/>
              <a:t> </a:t>
            </a:r>
            <a:r>
              <a:rPr lang="en-US" dirty="0" err="1" smtClean="0"/>
              <a:t>lympho</a:t>
            </a:r>
            <a:r>
              <a:rPr lang="en-US" dirty="0" smtClean="0"/>
              <a:t>, </a:t>
            </a:r>
            <a:r>
              <a:rPr lang="en-US" dirty="0" err="1" smtClean="0"/>
              <a:t>mô</a:t>
            </a:r>
            <a:r>
              <a:rPr lang="en-US" dirty="0" smtClean="0"/>
              <a:t> </a:t>
            </a:r>
            <a:r>
              <a:rPr lang="en-US" dirty="0" err="1" smtClean="0"/>
              <a:t>mỡ</a:t>
            </a:r>
            <a:endParaRPr lang="en-US" dirty="0" smtClean="0"/>
          </a:p>
          <a:p>
            <a:pPr>
              <a:buFontTx/>
              <a:buChar char="-"/>
            </a:pPr>
            <a:r>
              <a:rPr lang="en-US" dirty="0" err="1" smtClean="0"/>
              <a:t>Khuyến</a:t>
            </a:r>
            <a:r>
              <a:rPr lang="en-US" dirty="0" smtClean="0"/>
              <a:t> </a:t>
            </a:r>
            <a:r>
              <a:rPr lang="en-US" dirty="0" err="1" smtClean="0"/>
              <a:t>cáo</a:t>
            </a:r>
            <a:r>
              <a:rPr lang="en-US" dirty="0" smtClean="0"/>
              <a:t> </a:t>
            </a:r>
            <a:r>
              <a:rPr lang="en-US" dirty="0" err="1" smtClean="0"/>
              <a:t>cho</a:t>
            </a:r>
            <a:r>
              <a:rPr lang="en-US" dirty="0" smtClean="0"/>
              <a:t> </a:t>
            </a:r>
            <a:r>
              <a:rPr lang="en-US" dirty="0" err="1" smtClean="0"/>
              <a:t>ung</a:t>
            </a:r>
            <a:r>
              <a:rPr lang="en-US" dirty="0" smtClean="0"/>
              <a:t> </a:t>
            </a:r>
            <a:r>
              <a:rPr lang="en-US" dirty="0" err="1" smtClean="0"/>
              <a:t>thư</a:t>
            </a:r>
            <a:r>
              <a:rPr lang="en-US" dirty="0" smtClean="0"/>
              <a:t> </a:t>
            </a:r>
            <a:r>
              <a:rPr lang="en-US" dirty="0" err="1" smtClean="0"/>
              <a:t>trực</a:t>
            </a:r>
            <a:r>
              <a:rPr lang="en-US" dirty="0" smtClean="0"/>
              <a:t> </a:t>
            </a:r>
            <a:r>
              <a:rPr lang="en-US" dirty="0" err="1" smtClean="0"/>
              <a:t>tràng</a:t>
            </a:r>
            <a:r>
              <a:rPr lang="en-US" dirty="0" smtClean="0"/>
              <a:t> 1/3 </a:t>
            </a:r>
            <a:r>
              <a:rPr lang="en-US" dirty="0" err="1" smtClean="0"/>
              <a:t>giữa</a:t>
            </a:r>
            <a:r>
              <a:rPr lang="en-US" dirty="0" smtClean="0"/>
              <a:t> hay 1/3 </a:t>
            </a:r>
            <a:r>
              <a:rPr lang="en-US" dirty="0" err="1" smtClean="0"/>
              <a:t>dưới</a:t>
            </a:r>
            <a:r>
              <a:rPr lang="en-US" dirty="0" smtClean="0"/>
              <a:t> </a:t>
            </a:r>
            <a:r>
              <a:rPr lang="en-US" dirty="0" smtClean="0">
                <a:sym typeface="Wingdings" pitchFamily="2" charset="2"/>
              </a:rPr>
              <a:t> </a:t>
            </a:r>
            <a:r>
              <a:rPr lang="en-US" dirty="0" err="1" smtClean="0">
                <a:sym typeface="Wingdings" pitchFamily="2" charset="2"/>
              </a:rPr>
              <a:t>Phẫu</a:t>
            </a:r>
            <a:r>
              <a:rPr lang="en-US" dirty="0" smtClean="0">
                <a:sym typeface="Wingdings" pitchFamily="2" charset="2"/>
              </a:rPr>
              <a:t> </a:t>
            </a:r>
            <a:r>
              <a:rPr lang="en-US" dirty="0" err="1" smtClean="0">
                <a:sym typeface="Wingdings" pitchFamily="2" charset="2"/>
              </a:rPr>
              <a:t>thuật</a:t>
            </a:r>
            <a:r>
              <a:rPr lang="en-US" dirty="0" smtClean="0">
                <a:sym typeface="Wingdings" pitchFamily="2" charset="2"/>
              </a:rPr>
              <a:t> </a:t>
            </a:r>
            <a:r>
              <a:rPr lang="en-US" dirty="0" err="1" smtClean="0">
                <a:sym typeface="Wingdings" pitchFamily="2" charset="2"/>
              </a:rPr>
              <a:t>Cắt</a:t>
            </a:r>
            <a:r>
              <a:rPr lang="en-US" dirty="0" smtClean="0">
                <a:sym typeface="Wingdings" pitchFamily="2" charset="2"/>
              </a:rPr>
              <a:t> </a:t>
            </a:r>
            <a:r>
              <a:rPr lang="en-US" dirty="0" err="1" smtClean="0">
                <a:sym typeface="Wingdings" pitchFamily="2" charset="2"/>
              </a:rPr>
              <a:t>trước</a:t>
            </a:r>
            <a:r>
              <a:rPr lang="en-US" dirty="0" smtClean="0">
                <a:sym typeface="Wingdings" pitchFamily="2" charset="2"/>
              </a:rPr>
              <a:t> </a:t>
            </a:r>
            <a:r>
              <a:rPr lang="en-US" dirty="0" err="1" smtClean="0">
                <a:sym typeface="Wingdings" pitchFamily="2" charset="2"/>
              </a:rPr>
              <a:t>thấp</a:t>
            </a:r>
            <a:r>
              <a:rPr lang="en-US" dirty="0" smtClean="0">
                <a:sym typeface="Wingdings" pitchFamily="2" charset="2"/>
              </a:rPr>
              <a:t> </a:t>
            </a:r>
            <a:r>
              <a:rPr lang="en-US" dirty="0" err="1" smtClean="0">
                <a:sym typeface="Wingdings" pitchFamily="2" charset="2"/>
              </a:rPr>
              <a:t>và</a:t>
            </a:r>
            <a:r>
              <a:rPr lang="en-US" dirty="0" smtClean="0">
                <a:sym typeface="Wingdings" pitchFamily="2" charset="2"/>
              </a:rPr>
              <a:t> PT Miles</a:t>
            </a:r>
          </a:p>
          <a:p>
            <a:pPr>
              <a:buFontTx/>
              <a:buChar char="-"/>
            </a:pPr>
            <a:r>
              <a:rPr lang="en-US" dirty="0" err="1" smtClean="0">
                <a:sym typeface="Wingdings" pitchFamily="2" charset="2"/>
              </a:rPr>
              <a:t>Không</a:t>
            </a:r>
            <a:r>
              <a:rPr lang="en-US" dirty="0" smtClean="0">
                <a:sym typeface="Wingdings" pitchFamily="2" charset="2"/>
              </a:rPr>
              <a:t> </a:t>
            </a:r>
            <a:r>
              <a:rPr lang="en-US" dirty="0" err="1" smtClean="0">
                <a:sym typeface="Wingdings" pitchFamily="2" charset="2"/>
              </a:rPr>
              <a:t>khuyến</a:t>
            </a:r>
            <a:r>
              <a:rPr lang="en-US" dirty="0" smtClean="0">
                <a:sym typeface="Wingdings" pitchFamily="2" charset="2"/>
              </a:rPr>
              <a:t> </a:t>
            </a:r>
            <a:r>
              <a:rPr lang="en-US" dirty="0" err="1" smtClean="0">
                <a:sym typeface="Wingdings" pitchFamily="2" charset="2"/>
              </a:rPr>
              <a:t>cáo</a:t>
            </a:r>
            <a:r>
              <a:rPr lang="en-US" dirty="0" smtClean="0">
                <a:sym typeface="Wingdings" pitchFamily="2" charset="2"/>
              </a:rPr>
              <a:t> </a:t>
            </a:r>
            <a:r>
              <a:rPr lang="en-US" dirty="0" err="1" smtClean="0">
                <a:sym typeface="Wingdings" pitchFamily="2" charset="2"/>
              </a:rPr>
              <a:t>cho</a:t>
            </a:r>
            <a:r>
              <a:rPr lang="en-US" dirty="0" smtClean="0">
                <a:sym typeface="Wingdings" pitchFamily="2" charset="2"/>
              </a:rPr>
              <a:t> 1/3 </a:t>
            </a:r>
            <a:r>
              <a:rPr lang="en-US" dirty="0" err="1" smtClean="0">
                <a:sym typeface="Wingdings" pitchFamily="2" charset="2"/>
              </a:rPr>
              <a:t>trên</a:t>
            </a:r>
            <a:r>
              <a:rPr lang="en-US" dirty="0">
                <a:sym typeface="Wingdings" pitchFamily="2" charset="2"/>
              </a:rPr>
              <a:t> </a:t>
            </a:r>
            <a:r>
              <a:rPr lang="en-US" dirty="0" err="1" smtClean="0">
                <a:sym typeface="Wingdings" pitchFamily="2" charset="2"/>
              </a:rPr>
              <a:t>vì</a:t>
            </a:r>
            <a:r>
              <a:rPr lang="en-US" dirty="0" smtClean="0">
                <a:sym typeface="Wingdings" pitchFamily="2" charset="2"/>
              </a:rPr>
              <a:t> </a:t>
            </a:r>
            <a:r>
              <a:rPr lang="en-US" dirty="0" err="1" smtClean="0">
                <a:sym typeface="Wingdings" pitchFamily="2" charset="2"/>
              </a:rPr>
              <a:t>ung</a:t>
            </a:r>
            <a:r>
              <a:rPr lang="en-US" dirty="0" smtClean="0">
                <a:sym typeface="Wingdings" pitchFamily="2" charset="2"/>
              </a:rPr>
              <a:t> </a:t>
            </a:r>
            <a:r>
              <a:rPr lang="en-US" dirty="0" err="1" smtClean="0">
                <a:sym typeface="Wingdings" pitchFamily="2" charset="2"/>
              </a:rPr>
              <a:t>thư</a:t>
            </a:r>
            <a:r>
              <a:rPr lang="en-US" dirty="0" smtClean="0">
                <a:sym typeface="Wingdings" pitchFamily="2" charset="2"/>
              </a:rPr>
              <a:t> </a:t>
            </a:r>
            <a:r>
              <a:rPr lang="en-US" dirty="0" err="1" smtClean="0">
                <a:sym typeface="Wingdings" pitchFamily="2" charset="2"/>
              </a:rPr>
              <a:t>vùng</a:t>
            </a:r>
            <a:r>
              <a:rPr lang="en-US" dirty="0" smtClean="0">
                <a:sym typeface="Wingdings" pitchFamily="2" charset="2"/>
              </a:rPr>
              <a:t> </a:t>
            </a:r>
            <a:r>
              <a:rPr lang="en-US" dirty="0" err="1" smtClean="0">
                <a:sym typeface="Wingdings" pitchFamily="2" charset="2"/>
              </a:rPr>
              <a:t>này</a:t>
            </a:r>
            <a:r>
              <a:rPr lang="en-US" dirty="0" smtClean="0">
                <a:sym typeface="Wingdings" pitchFamily="2" charset="2"/>
              </a:rPr>
              <a:t> di </a:t>
            </a:r>
            <a:r>
              <a:rPr lang="en-US" dirty="0" err="1" smtClean="0">
                <a:sym typeface="Wingdings" pitchFamily="2" charset="2"/>
              </a:rPr>
              <a:t>căn</a:t>
            </a:r>
            <a:r>
              <a:rPr lang="en-US" dirty="0" smtClean="0">
                <a:sym typeface="Wingdings" pitchFamily="2" charset="2"/>
              </a:rPr>
              <a:t> </a:t>
            </a:r>
            <a:r>
              <a:rPr lang="en-US" dirty="0" err="1" smtClean="0">
                <a:sym typeface="Wingdings" pitchFamily="2" charset="2"/>
              </a:rPr>
              <a:t>tương</a:t>
            </a:r>
            <a:r>
              <a:rPr lang="en-US" dirty="0" smtClean="0">
                <a:sym typeface="Wingdings" pitchFamily="2" charset="2"/>
              </a:rPr>
              <a:t> </a:t>
            </a:r>
            <a:r>
              <a:rPr lang="en-US" dirty="0" err="1" smtClean="0">
                <a:sym typeface="Wingdings" pitchFamily="2" charset="2"/>
              </a:rPr>
              <a:t>tự</a:t>
            </a:r>
            <a:r>
              <a:rPr lang="en-US" dirty="0" smtClean="0">
                <a:sym typeface="Wingdings" pitchFamily="2" charset="2"/>
              </a:rPr>
              <a:t> </a:t>
            </a:r>
            <a:r>
              <a:rPr lang="en-US" dirty="0" err="1" smtClean="0">
                <a:sym typeface="Wingdings" pitchFamily="2" charset="2"/>
              </a:rPr>
              <a:t>ung</a:t>
            </a:r>
            <a:r>
              <a:rPr lang="en-US" dirty="0" smtClean="0">
                <a:sym typeface="Wingdings" pitchFamily="2" charset="2"/>
              </a:rPr>
              <a:t> </a:t>
            </a:r>
            <a:r>
              <a:rPr lang="en-US" dirty="0" err="1" smtClean="0">
                <a:sym typeface="Wingdings" pitchFamily="2" charset="2"/>
              </a:rPr>
              <a:t>thư</a:t>
            </a:r>
            <a:r>
              <a:rPr lang="en-US" dirty="0" smtClean="0">
                <a:sym typeface="Wingdings" pitchFamily="2" charset="2"/>
              </a:rPr>
              <a:t> </a:t>
            </a:r>
            <a:r>
              <a:rPr lang="en-US" dirty="0" err="1" smtClean="0">
                <a:sym typeface="Wingdings" pitchFamily="2" charset="2"/>
              </a:rPr>
              <a:t>trực</a:t>
            </a:r>
            <a:r>
              <a:rPr lang="en-US" dirty="0" smtClean="0">
                <a:sym typeface="Wingdings" pitchFamily="2" charset="2"/>
              </a:rPr>
              <a:t> </a:t>
            </a:r>
            <a:r>
              <a:rPr lang="en-US" dirty="0" err="1" smtClean="0">
                <a:sym typeface="Wingdings" pitchFamily="2" charset="2"/>
              </a:rPr>
              <a:t>tràng</a:t>
            </a:r>
            <a:r>
              <a:rPr lang="en-US" dirty="0" smtClean="0">
                <a:sym typeface="Wingdings" pitchFamily="2" charset="2"/>
              </a:rPr>
              <a:t> </a:t>
            </a:r>
            <a:r>
              <a:rPr lang="en-US" dirty="0" err="1" smtClean="0">
                <a:sym typeface="Wingdings" pitchFamily="2" charset="2"/>
              </a:rPr>
              <a:t>và</a:t>
            </a:r>
            <a:r>
              <a:rPr lang="en-US" dirty="0" smtClean="0">
                <a:sym typeface="Wingdings" pitchFamily="2" charset="2"/>
              </a:rPr>
              <a:t> </a:t>
            </a:r>
            <a:r>
              <a:rPr lang="en-US" dirty="0" err="1" smtClean="0">
                <a:sym typeface="Wingdings" pitchFamily="2" charset="2"/>
              </a:rPr>
              <a:t>tỷ</a:t>
            </a:r>
            <a:r>
              <a:rPr lang="en-US" dirty="0" smtClean="0">
                <a:sym typeface="Wingdings" pitchFamily="2" charset="2"/>
              </a:rPr>
              <a:t> </a:t>
            </a:r>
            <a:r>
              <a:rPr lang="en-US" dirty="0" err="1" smtClean="0">
                <a:sym typeface="Wingdings" pitchFamily="2" charset="2"/>
              </a:rPr>
              <a:t>lệ</a:t>
            </a:r>
            <a:r>
              <a:rPr lang="en-US" dirty="0" smtClean="0">
                <a:sym typeface="Wingdings" pitchFamily="2" charset="2"/>
              </a:rPr>
              <a:t> </a:t>
            </a:r>
            <a:r>
              <a:rPr lang="en-US" dirty="0" err="1" smtClean="0">
                <a:sym typeface="Wingdings" pitchFamily="2" charset="2"/>
              </a:rPr>
              <a:t>tái</a:t>
            </a:r>
            <a:r>
              <a:rPr lang="en-US" dirty="0" smtClean="0">
                <a:sym typeface="Wingdings" pitchFamily="2" charset="2"/>
              </a:rPr>
              <a:t> </a:t>
            </a:r>
            <a:r>
              <a:rPr lang="en-US" dirty="0" err="1" smtClean="0">
                <a:sym typeface="Wingdings" pitchFamily="2" charset="2"/>
              </a:rPr>
              <a:t>phát</a:t>
            </a:r>
            <a:r>
              <a:rPr lang="en-US" dirty="0" smtClean="0">
                <a:sym typeface="Wingdings" pitchFamily="2" charset="2"/>
              </a:rPr>
              <a:t> </a:t>
            </a:r>
            <a:r>
              <a:rPr lang="en-US" dirty="0" err="1" smtClean="0">
                <a:sym typeface="Wingdings" pitchFamily="2" charset="2"/>
              </a:rPr>
              <a:t>tại</a:t>
            </a:r>
            <a:r>
              <a:rPr lang="en-US" dirty="0" smtClean="0">
                <a:sym typeface="Wingdings" pitchFamily="2" charset="2"/>
              </a:rPr>
              <a:t> </a:t>
            </a:r>
            <a:r>
              <a:rPr lang="en-US" dirty="0" err="1" smtClean="0">
                <a:sym typeface="Wingdings" pitchFamily="2" charset="2"/>
              </a:rPr>
              <a:t>chỗ</a:t>
            </a:r>
            <a:r>
              <a:rPr lang="en-US" dirty="0" smtClean="0">
                <a:sym typeface="Wingdings" pitchFamily="2" charset="2"/>
              </a:rPr>
              <a:t> </a:t>
            </a:r>
            <a:r>
              <a:rPr lang="en-US" dirty="0" err="1" smtClean="0">
                <a:sym typeface="Wingdings" pitchFamily="2" charset="2"/>
              </a:rPr>
              <a:t>thấp</a:t>
            </a:r>
            <a:r>
              <a:rPr lang="en-US" dirty="0" smtClean="0">
                <a:sym typeface="Wingdings" pitchFamily="2" charset="2"/>
              </a:rPr>
              <a:t>: </a:t>
            </a:r>
            <a:r>
              <a:rPr lang="en-US" dirty="0" err="1" smtClean="0">
                <a:sym typeface="Wingdings" pitchFamily="2" charset="2"/>
              </a:rPr>
              <a:t>chỉ</a:t>
            </a:r>
            <a:r>
              <a:rPr lang="en-US" dirty="0" smtClean="0">
                <a:sym typeface="Wingdings" pitchFamily="2" charset="2"/>
              </a:rPr>
              <a:t> </a:t>
            </a:r>
            <a:r>
              <a:rPr lang="en-US" dirty="0" err="1" smtClean="0">
                <a:sym typeface="Wingdings" pitchFamily="2" charset="2"/>
              </a:rPr>
              <a:t>cần</a:t>
            </a:r>
            <a:r>
              <a:rPr lang="en-US" dirty="0" smtClean="0">
                <a:sym typeface="Wingdings" pitchFamily="2" charset="2"/>
              </a:rPr>
              <a:t> </a:t>
            </a:r>
            <a:r>
              <a:rPr lang="en-US" dirty="0" err="1" smtClean="0">
                <a:sym typeface="Wingdings" pitchFamily="2" charset="2"/>
              </a:rPr>
              <a:t>cắt</a:t>
            </a:r>
            <a:r>
              <a:rPr lang="en-US" dirty="0" smtClean="0">
                <a:sym typeface="Wingdings" pitchFamily="2" charset="2"/>
              </a:rPr>
              <a:t> </a:t>
            </a:r>
            <a:r>
              <a:rPr lang="en-US" dirty="0" err="1" smtClean="0">
                <a:sym typeface="Wingdings" pitchFamily="2" charset="2"/>
              </a:rPr>
              <a:t>dưới</a:t>
            </a:r>
            <a:r>
              <a:rPr lang="en-US" dirty="0" smtClean="0">
                <a:sym typeface="Wingdings" pitchFamily="2" charset="2"/>
              </a:rPr>
              <a:t> </a:t>
            </a:r>
            <a:r>
              <a:rPr lang="en-US" dirty="0" err="1" smtClean="0">
                <a:sym typeface="Wingdings" pitchFamily="2" charset="2"/>
              </a:rPr>
              <a:t>bướu</a:t>
            </a:r>
            <a:r>
              <a:rPr lang="en-US" dirty="0" smtClean="0">
                <a:sym typeface="Wingdings" pitchFamily="2" charset="2"/>
              </a:rPr>
              <a:t> 5cm </a:t>
            </a:r>
            <a:r>
              <a:rPr lang="en-US" dirty="0" err="1" smtClean="0">
                <a:sym typeface="Wingdings" pitchFamily="2" charset="2"/>
              </a:rPr>
              <a:t>và</a:t>
            </a:r>
            <a:r>
              <a:rPr lang="en-US" dirty="0" smtClean="0">
                <a:sym typeface="Wingdings" pitchFamily="2" charset="2"/>
              </a:rPr>
              <a:t> </a:t>
            </a:r>
            <a:r>
              <a:rPr lang="en-US" dirty="0" err="1" smtClean="0">
                <a:sym typeface="Wingdings" pitchFamily="2" charset="2"/>
              </a:rPr>
              <a:t>bán</a:t>
            </a:r>
            <a:r>
              <a:rPr lang="en-US" dirty="0" smtClean="0">
                <a:sym typeface="Wingdings" pitchFamily="2" charset="2"/>
              </a:rPr>
              <a:t> </a:t>
            </a:r>
            <a:r>
              <a:rPr lang="en-US" dirty="0" err="1" smtClean="0">
                <a:sym typeface="Wingdings" pitchFamily="2" charset="2"/>
              </a:rPr>
              <a:t>phàn</a:t>
            </a:r>
            <a:r>
              <a:rPr lang="en-US" dirty="0" smtClean="0">
                <a:sym typeface="Wingdings" pitchFamily="2" charset="2"/>
              </a:rPr>
              <a:t> </a:t>
            </a:r>
            <a:r>
              <a:rPr lang="en-US" dirty="0" err="1" smtClean="0">
                <a:sym typeface="Wingdings" pitchFamily="2" charset="2"/>
              </a:rPr>
              <a:t>mạc</a:t>
            </a:r>
            <a:r>
              <a:rPr lang="en-US" dirty="0" smtClean="0">
                <a:sym typeface="Wingdings" pitchFamily="2" charset="2"/>
              </a:rPr>
              <a:t> </a:t>
            </a:r>
            <a:r>
              <a:rPr lang="en-US" dirty="0" err="1" smtClean="0">
                <a:sym typeface="Wingdings" pitchFamily="2" charset="2"/>
              </a:rPr>
              <a:t>treo</a:t>
            </a:r>
            <a:r>
              <a:rPr lang="en-US" dirty="0" smtClean="0">
                <a:sym typeface="Wingdings" pitchFamily="2" charset="2"/>
              </a:rPr>
              <a:t> </a:t>
            </a:r>
            <a:r>
              <a:rPr lang="en-US" dirty="0" err="1" smtClean="0">
                <a:sym typeface="Wingdings" pitchFamily="2" charset="2"/>
              </a:rPr>
              <a:t>là</a:t>
            </a:r>
            <a:r>
              <a:rPr lang="en-US" dirty="0" smtClean="0">
                <a:sym typeface="Wingdings" pitchFamily="2" charset="2"/>
              </a:rPr>
              <a:t> </a:t>
            </a:r>
            <a:r>
              <a:rPr lang="en-US" dirty="0" err="1" smtClean="0">
                <a:sym typeface="Wingdings" pitchFamily="2" charset="2"/>
              </a:rPr>
              <a:t>đủ</a:t>
            </a:r>
            <a:endParaRPr lang="en-US" dirty="0"/>
          </a:p>
        </p:txBody>
      </p:sp>
    </p:spTree>
    <p:extLst>
      <p:ext uri="{BB962C8B-B14F-4D97-AF65-F5344CB8AC3E}">
        <p14:creationId xmlns:p14="http://schemas.microsoft.com/office/powerpoint/2010/main" val="11198761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2172" y="487632"/>
            <a:ext cx="11153270" cy="1280890"/>
          </a:xfrm>
        </p:spPr>
        <p:txBody>
          <a:bodyPr>
            <a:normAutofit/>
          </a:bodyPr>
          <a:lstStyle/>
          <a:p>
            <a:r>
              <a:rPr lang="en-US" sz="5400" dirty="0" smtClean="0">
                <a:solidFill>
                  <a:srgbClr val="C00000"/>
                </a:solidFill>
                <a:latin typeface="Arial" panose="020B0604020202020204" pitchFamily="34" charset="0"/>
                <a:cs typeface="Arial" panose="020B0604020202020204" pitchFamily="34" charset="0"/>
              </a:rPr>
              <a:t>CẮT TRỰC TRÀNG GIỮ CƠ VÒNG</a:t>
            </a:r>
            <a:endParaRPr lang="en-US" sz="54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82171" y="1903322"/>
            <a:ext cx="6674034" cy="5146100"/>
          </a:xfrm>
        </p:spPr>
        <p:txBody>
          <a:bodyPr>
            <a:noAutofit/>
          </a:bodyPr>
          <a:lstStyle/>
          <a:p>
            <a:pPr marL="0" indent="0" algn="just">
              <a:buNone/>
            </a:pPr>
            <a:r>
              <a:rPr lang="en-US" sz="3000" b="1" u="sng" dirty="0" err="1">
                <a:latin typeface="Arial" panose="020B0604020202020204" pitchFamily="34" charset="0"/>
                <a:cs typeface="Arial" pitchFamily="34" charset="0"/>
              </a:rPr>
              <a:t>Chỉ</a:t>
            </a:r>
            <a:r>
              <a:rPr lang="en-US" sz="3000" b="1" u="sng" dirty="0">
                <a:latin typeface="Arial" pitchFamily="34" charset="0"/>
                <a:cs typeface="Arial" pitchFamily="34" charset="0"/>
              </a:rPr>
              <a:t> </a:t>
            </a:r>
            <a:r>
              <a:rPr lang="en-US" sz="3000" b="1" u="sng" dirty="0" err="1">
                <a:latin typeface="Arial" pitchFamily="34" charset="0"/>
                <a:cs typeface="Arial" pitchFamily="34" charset="0"/>
              </a:rPr>
              <a:t>định</a:t>
            </a:r>
            <a:r>
              <a:rPr lang="en-US" sz="3000" b="1" dirty="0">
                <a:latin typeface="Arial" pitchFamily="34" charset="0"/>
                <a:cs typeface="Arial" pitchFamily="34" charset="0"/>
              </a:rPr>
              <a:t>:</a:t>
            </a:r>
            <a:r>
              <a:rPr lang="en-US" sz="3000" dirty="0">
                <a:latin typeface="Arial" pitchFamily="34" charset="0"/>
                <a:cs typeface="Arial" pitchFamily="34" charset="0"/>
              </a:rPr>
              <a:t> </a:t>
            </a:r>
            <a:r>
              <a:rPr lang="en-US" sz="2800" dirty="0">
                <a:latin typeface="Arial" pitchFamily="34" charset="0"/>
                <a:cs typeface="Arial" pitchFamily="34" charset="0"/>
              </a:rPr>
              <a:t>u ở </a:t>
            </a:r>
            <a:r>
              <a:rPr lang="en-US" sz="2800" dirty="0" err="1">
                <a:latin typeface="Arial" pitchFamily="34" charset="0"/>
                <a:cs typeface="Arial" pitchFamily="34" charset="0"/>
              </a:rPr>
              <a:t>đoạn</a:t>
            </a:r>
            <a:r>
              <a:rPr lang="en-US" sz="2800" dirty="0">
                <a:latin typeface="Arial" pitchFamily="34" charset="0"/>
                <a:cs typeface="Arial" pitchFamily="34" charset="0"/>
              </a:rPr>
              <a:t> </a:t>
            </a:r>
            <a:r>
              <a:rPr lang="en-US" sz="2800" dirty="0" err="1">
                <a:latin typeface="Arial" pitchFamily="34" charset="0"/>
                <a:cs typeface="Arial" pitchFamily="34" charset="0"/>
              </a:rPr>
              <a:t>trên</a:t>
            </a:r>
            <a:r>
              <a:rPr lang="en-US" sz="2800" dirty="0">
                <a:latin typeface="Arial" pitchFamily="34" charset="0"/>
                <a:cs typeface="Arial" pitchFamily="34" charset="0"/>
              </a:rPr>
              <a:t> </a:t>
            </a:r>
            <a:r>
              <a:rPr lang="en-US" sz="2800" dirty="0" err="1">
                <a:latin typeface="Arial" pitchFamily="34" charset="0"/>
                <a:cs typeface="Arial" pitchFamily="34" charset="0"/>
              </a:rPr>
              <a:t>và</a:t>
            </a:r>
            <a:r>
              <a:rPr lang="en-US" sz="2800" dirty="0">
                <a:latin typeface="Arial" pitchFamily="34" charset="0"/>
                <a:cs typeface="Arial" pitchFamily="34" charset="0"/>
              </a:rPr>
              <a:t> </a:t>
            </a:r>
            <a:r>
              <a:rPr lang="en-US" sz="2800" dirty="0" err="1">
                <a:latin typeface="Arial" pitchFamily="34" charset="0"/>
                <a:cs typeface="Arial" pitchFamily="34" charset="0"/>
              </a:rPr>
              <a:t>giữa</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trực</a:t>
            </a:r>
            <a:r>
              <a:rPr lang="en-US" sz="2800" dirty="0">
                <a:latin typeface="Arial" pitchFamily="34" charset="0"/>
                <a:cs typeface="Arial" pitchFamily="34" charset="0"/>
              </a:rPr>
              <a:t> </a:t>
            </a:r>
            <a:r>
              <a:rPr lang="en-US" sz="2800" dirty="0" err="1">
                <a:latin typeface="Arial" pitchFamily="34" charset="0"/>
                <a:cs typeface="Arial" pitchFamily="34" charset="0"/>
              </a:rPr>
              <a:t>tràng</a:t>
            </a:r>
            <a:r>
              <a:rPr lang="en-US" sz="2800" dirty="0">
                <a:latin typeface="Arial" pitchFamily="34" charset="0"/>
                <a:cs typeface="Arial" pitchFamily="34" charset="0"/>
              </a:rPr>
              <a:t>, </a:t>
            </a:r>
            <a:r>
              <a:rPr lang="en-US" sz="2800" dirty="0" err="1">
                <a:latin typeface="Arial" pitchFamily="34" charset="0"/>
                <a:cs typeface="Arial" pitchFamily="34" charset="0"/>
              </a:rPr>
              <a:t>cách</a:t>
            </a:r>
            <a:r>
              <a:rPr lang="en-US" sz="2800" dirty="0">
                <a:latin typeface="Arial" pitchFamily="34" charset="0"/>
                <a:cs typeface="Arial" pitchFamily="34" charset="0"/>
              </a:rPr>
              <a:t> </a:t>
            </a:r>
            <a:r>
              <a:rPr lang="en-US" sz="2800" dirty="0" err="1">
                <a:latin typeface="Arial" pitchFamily="34" charset="0"/>
                <a:cs typeface="Arial" pitchFamily="34" charset="0"/>
              </a:rPr>
              <a:t>bờ</a:t>
            </a:r>
            <a:r>
              <a:rPr lang="en-US" sz="2800" dirty="0">
                <a:latin typeface="Arial" pitchFamily="34" charset="0"/>
                <a:cs typeface="Arial" pitchFamily="34" charset="0"/>
              </a:rPr>
              <a:t> </a:t>
            </a:r>
            <a:r>
              <a:rPr lang="en-US" sz="2800" dirty="0" err="1">
                <a:latin typeface="Arial" pitchFamily="34" charset="0"/>
                <a:cs typeface="Arial" pitchFamily="34" charset="0"/>
              </a:rPr>
              <a:t>hậu</a:t>
            </a:r>
            <a:r>
              <a:rPr lang="en-US" sz="2800" dirty="0">
                <a:latin typeface="Arial" pitchFamily="34" charset="0"/>
                <a:cs typeface="Arial" pitchFamily="34" charset="0"/>
              </a:rPr>
              <a:t> </a:t>
            </a:r>
            <a:r>
              <a:rPr lang="en-US" sz="2800" dirty="0" err="1">
                <a:latin typeface="Arial" pitchFamily="34" charset="0"/>
                <a:cs typeface="Arial" pitchFamily="34" charset="0"/>
              </a:rPr>
              <a:t>môn</a:t>
            </a:r>
            <a:r>
              <a:rPr lang="en-US" sz="2800" dirty="0">
                <a:latin typeface="Arial" pitchFamily="34" charset="0"/>
                <a:cs typeface="Arial" pitchFamily="34" charset="0"/>
              </a:rPr>
              <a:t> &gt;</a:t>
            </a:r>
            <a:r>
              <a:rPr lang="en-US" sz="2800" dirty="0" smtClean="0">
                <a:latin typeface="Arial" pitchFamily="34" charset="0"/>
                <a:cs typeface="Arial" pitchFamily="34" charset="0"/>
              </a:rPr>
              <a:t>6cm.</a:t>
            </a:r>
            <a:endParaRPr lang="en-US" sz="2800" dirty="0">
              <a:latin typeface="Arial" pitchFamily="34" charset="0"/>
              <a:cs typeface="Arial" pitchFamily="34" charset="0"/>
            </a:endParaRPr>
          </a:p>
          <a:p>
            <a:pPr marL="0" indent="0" algn="just">
              <a:buNone/>
            </a:pPr>
            <a:r>
              <a:rPr lang="en-US" sz="3000" b="1" u="sng" dirty="0" err="1">
                <a:latin typeface="Arial" pitchFamily="34" charset="0"/>
                <a:cs typeface="Arial" pitchFamily="34" charset="0"/>
              </a:rPr>
              <a:t>Kỹ</a:t>
            </a:r>
            <a:r>
              <a:rPr lang="en-US" sz="3000" b="1" u="sng" dirty="0">
                <a:latin typeface="Arial" pitchFamily="34" charset="0"/>
                <a:cs typeface="Arial" pitchFamily="34" charset="0"/>
              </a:rPr>
              <a:t> </a:t>
            </a:r>
            <a:r>
              <a:rPr lang="en-US" sz="3000" b="1" u="sng" dirty="0" err="1">
                <a:latin typeface="Arial" pitchFamily="34" charset="0"/>
                <a:cs typeface="Arial" pitchFamily="34" charset="0"/>
              </a:rPr>
              <a:t>thuật</a:t>
            </a:r>
            <a:r>
              <a:rPr lang="en-US" sz="3000" b="1" dirty="0">
                <a:latin typeface="Arial" pitchFamily="34" charset="0"/>
                <a:cs typeface="Arial" pitchFamily="34" charset="0"/>
              </a:rPr>
              <a:t>:</a:t>
            </a:r>
          </a:p>
          <a:p>
            <a:pPr lvl="1" algn="just"/>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Cắt</a:t>
            </a:r>
            <a:r>
              <a:rPr lang="en-US" sz="2800" dirty="0" smtClean="0">
                <a:latin typeface="Arial" pitchFamily="34" charset="0"/>
                <a:cs typeface="Arial" pitchFamily="34" charset="0"/>
              </a:rPr>
              <a:t> </a:t>
            </a:r>
            <a:r>
              <a:rPr lang="en-US" sz="2800" dirty="0" err="1">
                <a:latin typeface="Arial" pitchFamily="34" charset="0"/>
                <a:cs typeface="Arial" pitchFamily="34" charset="0"/>
              </a:rPr>
              <a:t>đoạn</a:t>
            </a:r>
            <a:r>
              <a:rPr lang="en-US" sz="2800" dirty="0">
                <a:latin typeface="Arial" pitchFamily="34" charset="0"/>
                <a:cs typeface="Arial" pitchFamily="34" charset="0"/>
              </a:rPr>
              <a:t> </a:t>
            </a:r>
            <a:r>
              <a:rPr lang="en-US" sz="2800" dirty="0" err="1">
                <a:latin typeface="Arial" pitchFamily="34" charset="0"/>
                <a:cs typeface="Arial" pitchFamily="34" charset="0"/>
              </a:rPr>
              <a:t>đại</a:t>
            </a:r>
            <a:r>
              <a:rPr lang="en-US" sz="2800" dirty="0">
                <a:latin typeface="Arial" pitchFamily="34" charset="0"/>
                <a:cs typeface="Arial" pitchFamily="34" charset="0"/>
              </a:rPr>
              <a:t> </a:t>
            </a:r>
            <a:r>
              <a:rPr lang="en-US" sz="2800" dirty="0" err="1">
                <a:latin typeface="Arial" pitchFamily="34" charset="0"/>
                <a:cs typeface="Arial" pitchFamily="34" charset="0"/>
              </a:rPr>
              <a:t>tràng</a:t>
            </a:r>
            <a:r>
              <a:rPr lang="en-US" sz="2800" dirty="0">
                <a:latin typeface="Arial" pitchFamily="34" charset="0"/>
                <a:cs typeface="Arial" pitchFamily="34" charset="0"/>
              </a:rPr>
              <a:t> </a:t>
            </a:r>
            <a:r>
              <a:rPr lang="en-US" sz="2800" dirty="0" err="1">
                <a:latin typeface="Arial" pitchFamily="34" charset="0"/>
                <a:cs typeface="Arial" pitchFamily="34" charset="0"/>
              </a:rPr>
              <a:t>chậu</a:t>
            </a:r>
            <a:r>
              <a:rPr lang="en-US" sz="2800" dirty="0">
                <a:latin typeface="Arial" pitchFamily="34" charset="0"/>
                <a:cs typeface="Arial" pitchFamily="34" charset="0"/>
              </a:rPr>
              <a:t> </a:t>
            </a:r>
            <a:r>
              <a:rPr lang="en-US" sz="2800" dirty="0" err="1">
                <a:latin typeface="Arial" pitchFamily="34" charset="0"/>
                <a:cs typeface="Arial" pitchFamily="34" charset="0"/>
              </a:rPr>
              <a:t>hông</a:t>
            </a:r>
            <a:r>
              <a:rPr lang="en-US" sz="2800" dirty="0">
                <a:latin typeface="Arial" pitchFamily="34" charset="0"/>
                <a:cs typeface="Arial" pitchFamily="34" charset="0"/>
              </a:rPr>
              <a:t> </a:t>
            </a:r>
            <a:r>
              <a:rPr lang="en-US" sz="2800" dirty="0" err="1">
                <a:latin typeface="Arial" pitchFamily="34" charset="0"/>
                <a:cs typeface="Arial" pitchFamily="34" charset="0"/>
              </a:rPr>
              <a:t>và</a:t>
            </a:r>
            <a:r>
              <a:rPr lang="en-US" sz="2800" dirty="0">
                <a:latin typeface="Arial" pitchFamily="34" charset="0"/>
                <a:cs typeface="Arial" pitchFamily="34" charset="0"/>
              </a:rPr>
              <a:t> </a:t>
            </a:r>
            <a:r>
              <a:rPr lang="en-US" sz="2800" dirty="0" err="1">
                <a:latin typeface="Arial" pitchFamily="34" charset="0"/>
                <a:cs typeface="Arial" pitchFamily="34" charset="0"/>
              </a:rPr>
              <a:t>trực</a:t>
            </a:r>
            <a:r>
              <a:rPr lang="en-US" sz="2800" dirty="0">
                <a:latin typeface="Arial" pitchFamily="34" charset="0"/>
                <a:cs typeface="Arial" pitchFamily="34" charset="0"/>
              </a:rPr>
              <a:t> </a:t>
            </a:r>
            <a:r>
              <a:rPr lang="en-US" sz="2800" dirty="0" err="1">
                <a:latin typeface="Arial" pitchFamily="34" charset="0"/>
                <a:cs typeface="Arial" pitchFamily="34" charset="0"/>
              </a:rPr>
              <a:t>tràng</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a:t>
            </a:r>
            <a:r>
              <a:rPr lang="en-US" sz="2800" dirty="0" err="1">
                <a:latin typeface="Arial" pitchFamily="34" charset="0"/>
                <a:cs typeface="Arial" pitchFamily="34" charset="0"/>
              </a:rPr>
              <a:t>khối</a:t>
            </a:r>
            <a:r>
              <a:rPr lang="en-US" sz="2800" dirty="0">
                <a:latin typeface="Arial" pitchFamily="34" charset="0"/>
                <a:cs typeface="Arial" pitchFamily="34" charset="0"/>
              </a:rPr>
              <a:t> u.</a:t>
            </a:r>
          </a:p>
          <a:p>
            <a:pPr lvl="1" algn="just"/>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Nối</a:t>
            </a:r>
            <a:r>
              <a:rPr lang="en-US" sz="2800" dirty="0" smtClean="0">
                <a:latin typeface="Arial" pitchFamily="34" charset="0"/>
                <a:cs typeface="Arial" pitchFamily="34" charset="0"/>
              </a:rPr>
              <a:t> </a:t>
            </a:r>
            <a:r>
              <a:rPr lang="en-US" sz="2800" dirty="0" err="1">
                <a:latin typeface="Arial" pitchFamily="34" charset="0"/>
                <a:cs typeface="Arial" pitchFamily="34" charset="0"/>
              </a:rPr>
              <a:t>đại</a:t>
            </a:r>
            <a:r>
              <a:rPr lang="en-US" sz="2800" dirty="0">
                <a:latin typeface="Arial" pitchFamily="34" charset="0"/>
                <a:cs typeface="Arial" pitchFamily="34" charset="0"/>
              </a:rPr>
              <a:t> </a:t>
            </a:r>
            <a:r>
              <a:rPr lang="en-US" sz="2800" dirty="0" err="1">
                <a:latin typeface="Arial" pitchFamily="34" charset="0"/>
                <a:cs typeface="Arial" pitchFamily="34" charset="0"/>
              </a:rPr>
              <a:t>tràng</a:t>
            </a:r>
            <a:r>
              <a:rPr lang="en-US" sz="2800" dirty="0">
                <a:latin typeface="Arial" pitchFamily="34" charset="0"/>
                <a:cs typeface="Arial" pitchFamily="34" charset="0"/>
              </a:rPr>
              <a:t>- </a:t>
            </a:r>
            <a:r>
              <a:rPr lang="en-US" sz="2800" dirty="0" err="1">
                <a:latin typeface="Arial" pitchFamily="34" charset="0"/>
                <a:cs typeface="Arial" pitchFamily="34" charset="0"/>
              </a:rPr>
              <a:t>trực</a:t>
            </a:r>
            <a:r>
              <a:rPr lang="en-US" sz="2800" dirty="0">
                <a:latin typeface="Arial" pitchFamily="34" charset="0"/>
                <a:cs typeface="Arial" pitchFamily="34" charset="0"/>
              </a:rPr>
              <a:t> </a:t>
            </a:r>
            <a:r>
              <a:rPr lang="en-US" sz="2800" dirty="0" err="1" smtClean="0">
                <a:latin typeface="Arial" pitchFamily="34" charset="0"/>
                <a:cs typeface="Arial" pitchFamily="34" charset="0"/>
              </a:rPr>
              <a:t>tràng</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a:p>
            <a:pPr algn="just"/>
            <a:endParaRPr lang="en-US" sz="2400" dirty="0"/>
          </a:p>
        </p:txBody>
      </p:sp>
      <p:pic>
        <p:nvPicPr>
          <p:cNvPr id="7" name="Content Placeholder 6" descr="1385954554_48267340.png"/>
          <p:cNvPicPr>
            <a:picLocks noChangeAspect="1"/>
          </p:cNvPicPr>
          <p:nvPr/>
        </p:nvPicPr>
        <p:blipFill>
          <a:blip r:embed="rId3" cstate="print"/>
          <a:srcRect l="53578"/>
          <a:stretch>
            <a:fillRect/>
          </a:stretch>
        </p:blipFill>
        <p:spPr bwMode="auto">
          <a:xfrm>
            <a:off x="7356205" y="1569493"/>
            <a:ext cx="4835795" cy="5288507"/>
          </a:xfrm>
          <a:prstGeom prst="rect">
            <a:avLst/>
          </a:prstGeom>
          <a:noFill/>
          <a:ln w="9525">
            <a:noFill/>
            <a:miter lim="800000"/>
            <a:headEnd/>
            <a:tailEnd/>
          </a:ln>
        </p:spPr>
      </p:pic>
    </p:spTree>
    <p:extLst>
      <p:ext uri="{BB962C8B-B14F-4D97-AF65-F5344CB8AC3E}">
        <p14:creationId xmlns:p14="http://schemas.microsoft.com/office/powerpoint/2010/main" val="3174127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Hệ</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động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mạch</a:t>
            </a:r>
            <a:endParaRPr lang="en-US" sz="5400" dirty="0">
              <a:latin typeface="Arial" panose="020B0604020202020204" pitchFamily="34" charset="0"/>
              <a:cs typeface="Arial" panose="020B0604020202020204" pitchFamily="34" charset="0"/>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0092" y="1593727"/>
            <a:ext cx="4472077" cy="5264273"/>
          </a:xfrm>
        </p:spPr>
      </p:pic>
    </p:spTree>
    <p:extLst>
      <p:ext uri="{BB962C8B-B14F-4D97-AF65-F5344CB8AC3E}">
        <p14:creationId xmlns:p14="http://schemas.microsoft.com/office/powerpoint/2010/main" val="23169447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420" y="197347"/>
            <a:ext cx="8911687" cy="1280890"/>
          </a:xfrm>
        </p:spPr>
        <p:txBody>
          <a:bodyPr>
            <a:normAutofit/>
          </a:bodyPr>
          <a:lstStyle/>
          <a:p>
            <a:r>
              <a:rPr lang="en-US" sz="5400" dirty="0" smtClean="0">
                <a:solidFill>
                  <a:srgbClr val="C00000"/>
                </a:solidFill>
                <a:latin typeface="Arial" panose="020B0604020202020204" pitchFamily="34" charset="0"/>
                <a:cs typeface="Arial" panose="020B0604020202020204" pitchFamily="34" charset="0"/>
              </a:rPr>
              <a:t>PHẪU THUẬT HARTMANN</a:t>
            </a:r>
            <a:endParaRPr lang="en-US" sz="54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4930252" y="1276869"/>
            <a:ext cx="6373012" cy="3475473"/>
          </a:xfrm>
        </p:spPr>
        <p:txBody>
          <a:bodyPr>
            <a:noAutofit/>
          </a:bodyPr>
          <a:lstStyle/>
          <a:p>
            <a:pPr marL="0" indent="0">
              <a:buNone/>
            </a:pPr>
            <a:r>
              <a:rPr lang="vi-VN" sz="2600" b="1" u="sng" dirty="0">
                <a:latin typeface="Arial" pitchFamily="34" charset="0"/>
                <a:cs typeface="Arial" pitchFamily="34" charset="0"/>
              </a:rPr>
              <a:t>Ư</a:t>
            </a:r>
            <a:r>
              <a:rPr lang="en-US" sz="2600" b="1" u="sng" dirty="0">
                <a:latin typeface="Arial" pitchFamily="34" charset="0"/>
                <a:cs typeface="Arial" pitchFamily="34" charset="0"/>
              </a:rPr>
              <a:t>u </a:t>
            </a:r>
            <a:r>
              <a:rPr lang="en-US" sz="2600" b="1" u="sng" dirty="0" err="1">
                <a:latin typeface="Arial" pitchFamily="34" charset="0"/>
                <a:cs typeface="Arial" pitchFamily="34" charset="0"/>
              </a:rPr>
              <a:t>điểm</a:t>
            </a:r>
            <a:r>
              <a:rPr lang="en-US" sz="2600" b="1" dirty="0">
                <a:latin typeface="Arial" pitchFamily="34" charset="0"/>
                <a:cs typeface="Arial" pitchFamily="34" charset="0"/>
              </a:rPr>
              <a:t>:</a:t>
            </a:r>
          </a:p>
          <a:p>
            <a:pPr lvl="1"/>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a:t>
            </a:r>
            <a:r>
              <a:rPr lang="en-US" sz="2000" dirty="0" err="1">
                <a:latin typeface="Arial" pitchFamily="34" charset="0"/>
                <a:cs typeface="Arial" pitchFamily="34" charset="0"/>
              </a:rPr>
              <a:t>lại</a:t>
            </a:r>
            <a:r>
              <a:rPr lang="en-US" sz="2000" dirty="0">
                <a:latin typeface="Arial" pitchFamily="34" charset="0"/>
                <a:cs typeface="Arial" pitchFamily="34" charset="0"/>
              </a:rPr>
              <a:t> </a:t>
            </a:r>
            <a:r>
              <a:rPr lang="en-US" sz="2000" dirty="0" err="1">
                <a:latin typeface="Arial" pitchFamily="34" charset="0"/>
                <a:cs typeface="Arial" pitchFamily="34" charset="0"/>
              </a:rPr>
              <a:t>cơ</a:t>
            </a:r>
            <a:r>
              <a:rPr lang="en-US" sz="2000" dirty="0">
                <a:latin typeface="Arial" pitchFamily="34" charset="0"/>
                <a:cs typeface="Arial" pitchFamily="34" charset="0"/>
              </a:rPr>
              <a:t> </a:t>
            </a:r>
            <a:r>
              <a:rPr lang="en-US" sz="2000" dirty="0" err="1">
                <a:latin typeface="Arial" pitchFamily="34" charset="0"/>
                <a:cs typeface="Arial" pitchFamily="34" charset="0"/>
              </a:rPr>
              <a:t>vòng</a:t>
            </a:r>
            <a:r>
              <a:rPr lang="en-US" sz="2000" dirty="0">
                <a:latin typeface="Arial" pitchFamily="34" charset="0"/>
                <a:cs typeface="Arial" pitchFamily="34" charset="0"/>
              </a:rPr>
              <a:t> </a:t>
            </a:r>
            <a:r>
              <a:rPr lang="en-US" sz="2000" dirty="0" err="1">
                <a:latin typeface="Arial" pitchFamily="34" charset="0"/>
                <a:cs typeface="Arial" pitchFamily="34" charset="0"/>
              </a:rPr>
              <a:t>hậu</a:t>
            </a:r>
            <a:r>
              <a:rPr lang="en-US" sz="2000" dirty="0">
                <a:latin typeface="Arial" pitchFamily="34" charset="0"/>
                <a:cs typeface="Arial" pitchFamily="34" charset="0"/>
              </a:rPr>
              <a:t> </a:t>
            </a:r>
            <a:r>
              <a:rPr lang="en-US" sz="2000" dirty="0" err="1" smtClean="0">
                <a:latin typeface="Arial" pitchFamily="34" charset="0"/>
                <a:cs typeface="Arial" pitchFamily="34" charset="0"/>
              </a:rPr>
              <a:t>môn</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lvl="1"/>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a:latin typeface="Arial" pitchFamily="34" charset="0"/>
                <a:cs typeface="Arial" pitchFamily="34" charset="0"/>
              </a:rPr>
              <a:t>sợ</a:t>
            </a:r>
            <a:r>
              <a:rPr lang="en-US" sz="2000" dirty="0">
                <a:latin typeface="Arial" pitchFamily="34" charset="0"/>
                <a:cs typeface="Arial" pitchFamily="34" charset="0"/>
              </a:rPr>
              <a:t> </a:t>
            </a:r>
            <a:r>
              <a:rPr lang="en-US" sz="2000" dirty="0" err="1">
                <a:latin typeface="Arial" pitchFamily="34" charset="0"/>
                <a:cs typeface="Arial" pitchFamily="34" charset="0"/>
              </a:rPr>
              <a:t>bục</a:t>
            </a:r>
            <a:r>
              <a:rPr lang="en-US" sz="2000" dirty="0">
                <a:latin typeface="Arial" pitchFamily="34" charset="0"/>
                <a:cs typeface="Arial" pitchFamily="34" charset="0"/>
              </a:rPr>
              <a:t> </a:t>
            </a:r>
            <a:r>
              <a:rPr lang="en-US" sz="2000" dirty="0" err="1">
                <a:latin typeface="Arial" pitchFamily="34" charset="0"/>
                <a:cs typeface="Arial" pitchFamily="34" charset="0"/>
              </a:rPr>
              <a:t>xì</a:t>
            </a:r>
            <a:r>
              <a:rPr lang="en-US" sz="2000" dirty="0">
                <a:latin typeface="Arial" pitchFamily="34" charset="0"/>
                <a:cs typeface="Arial" pitchFamily="34" charset="0"/>
              </a:rPr>
              <a:t> </a:t>
            </a:r>
            <a:r>
              <a:rPr lang="en-US" sz="2000" dirty="0" err="1">
                <a:latin typeface="Arial" pitchFamily="34" charset="0"/>
                <a:cs typeface="Arial" pitchFamily="34" charset="0"/>
              </a:rPr>
              <a:t>sau</a:t>
            </a:r>
            <a:r>
              <a:rPr lang="en-US" sz="2000" dirty="0">
                <a:latin typeface="Arial" pitchFamily="34" charset="0"/>
                <a:cs typeface="Arial" pitchFamily="34" charset="0"/>
              </a:rPr>
              <a:t> </a:t>
            </a:r>
            <a:r>
              <a:rPr lang="en-US" sz="2000" dirty="0" err="1" smtClean="0">
                <a:latin typeface="Arial" pitchFamily="34" charset="0"/>
                <a:cs typeface="Arial" pitchFamily="34" charset="0"/>
              </a:rPr>
              <a:t>mổ</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lvl="1"/>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Tử</a:t>
            </a:r>
            <a:r>
              <a:rPr lang="en-US" sz="2000" dirty="0" smtClean="0">
                <a:latin typeface="Arial" pitchFamily="34" charset="0"/>
                <a:cs typeface="Arial" pitchFamily="34" charset="0"/>
              </a:rPr>
              <a:t> </a:t>
            </a:r>
            <a:r>
              <a:rPr lang="en-US" sz="2000" dirty="0" err="1">
                <a:latin typeface="Arial" pitchFamily="34" charset="0"/>
                <a:cs typeface="Arial" pitchFamily="34" charset="0"/>
              </a:rPr>
              <a:t>vong</a:t>
            </a:r>
            <a:r>
              <a:rPr lang="en-US" sz="2000" dirty="0">
                <a:latin typeface="Arial" pitchFamily="34" charset="0"/>
                <a:cs typeface="Arial" pitchFamily="34" charset="0"/>
              </a:rPr>
              <a:t> </a:t>
            </a:r>
            <a:r>
              <a:rPr lang="en-US" sz="2000" dirty="0" err="1" smtClean="0">
                <a:latin typeface="Arial" pitchFamily="34" charset="0"/>
                <a:cs typeface="Arial" pitchFamily="34" charset="0"/>
              </a:rPr>
              <a:t>ít</a:t>
            </a:r>
            <a:r>
              <a:rPr lang="en-US" sz="2000" dirty="0" smtClean="0">
                <a:latin typeface="Arial" pitchFamily="34" charset="0"/>
                <a:cs typeface="Arial" pitchFamily="34" charset="0"/>
              </a:rPr>
              <a:t>.</a:t>
            </a:r>
          </a:p>
        </p:txBody>
      </p:sp>
      <p:sp>
        <p:nvSpPr>
          <p:cNvPr id="8" name="Content Placeholder 4"/>
          <p:cNvSpPr txBox="1">
            <a:spLocks/>
          </p:cNvSpPr>
          <p:nvPr/>
        </p:nvSpPr>
        <p:spPr>
          <a:xfrm>
            <a:off x="0" y="1276867"/>
            <a:ext cx="6373012" cy="34754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600" b="1" u="sng" dirty="0" err="1" smtClean="0">
                <a:latin typeface="Arial" panose="020B0604020202020204" pitchFamily="34" charset="0"/>
                <a:cs typeface="Arial" pitchFamily="34" charset="0"/>
              </a:rPr>
              <a:t>Chỉ</a:t>
            </a:r>
            <a:r>
              <a:rPr lang="en-US" sz="2600" b="1" u="sng" dirty="0" smtClean="0">
                <a:latin typeface="Arial" panose="020B0604020202020204" pitchFamily="34" charset="0"/>
                <a:cs typeface="Arial" pitchFamily="34" charset="0"/>
              </a:rPr>
              <a:t> </a:t>
            </a:r>
            <a:r>
              <a:rPr lang="en-US" sz="2600" b="1" u="sng" dirty="0" err="1" smtClean="0">
                <a:latin typeface="Arial" panose="020B0604020202020204" pitchFamily="34" charset="0"/>
                <a:cs typeface="Arial" pitchFamily="34" charset="0"/>
              </a:rPr>
              <a:t>định</a:t>
            </a:r>
            <a:r>
              <a:rPr lang="en-US" sz="2600" b="1" dirty="0" smtClean="0">
                <a:latin typeface="Arial" pitchFamily="34" charset="0"/>
                <a:cs typeface="Arial" pitchFamily="34" charset="0"/>
              </a:rPr>
              <a:t>:</a:t>
            </a:r>
          </a:p>
          <a:p>
            <a:pPr lvl="1"/>
            <a:r>
              <a:rPr lang="en-US" sz="2000" dirty="0" smtClean="0">
                <a:latin typeface="Arial" pitchFamily="34" charset="0"/>
                <a:cs typeface="Arial" pitchFamily="34" charset="0"/>
              </a:rPr>
              <a:t> U ở </a:t>
            </a:r>
            <a:r>
              <a:rPr lang="en-US" sz="2000" dirty="0" err="1" smtClean="0">
                <a:latin typeface="Arial" pitchFamily="34" charset="0"/>
                <a:cs typeface="Arial" pitchFamily="34" charset="0"/>
              </a:rPr>
              <a:t>đoạn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tràng</a:t>
            </a:r>
            <a:endParaRPr lang="en-US" sz="2000" dirty="0" smtClean="0">
              <a:latin typeface="Arial" pitchFamily="34" charset="0"/>
              <a:cs typeface="Arial" pitchFamily="34" charset="0"/>
            </a:endParaRPr>
          </a:p>
          <a:p>
            <a:pPr lvl="1"/>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khâu</a:t>
            </a:r>
            <a:endParaRPr lang="en-US" sz="2000" dirty="0" smtClean="0">
              <a:latin typeface="Arial" pitchFamily="34" charset="0"/>
              <a:cs typeface="Arial" pitchFamily="34" charset="0"/>
            </a:endParaRPr>
          </a:p>
          <a:p>
            <a:pPr lvl="1"/>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kém</a:t>
            </a:r>
            <a:endParaRPr lang="en-US" sz="2000" dirty="0">
              <a:latin typeface="Arial" pitchFamily="34" charset="0"/>
              <a:cs typeface="Arial" pitchFamily="34" charset="0"/>
            </a:endParaRPr>
          </a:p>
        </p:txBody>
      </p:sp>
      <p:pic>
        <p:nvPicPr>
          <p:cNvPr id="9" name="Content Placeholder 3" descr="800px-Ch24-fig9.jpg"/>
          <p:cNvPicPr>
            <a:picLocks noChangeAspect="1"/>
          </p:cNvPicPr>
          <p:nvPr/>
        </p:nvPicPr>
        <p:blipFill>
          <a:blip r:embed="rId3" cstate="print"/>
          <a:stretch>
            <a:fillRect/>
          </a:stretch>
        </p:blipFill>
        <p:spPr bwMode="auto">
          <a:xfrm>
            <a:off x="1878936" y="3152150"/>
            <a:ext cx="8374390" cy="3705850"/>
          </a:xfrm>
          <a:prstGeom prst="rect">
            <a:avLst/>
          </a:prstGeom>
          <a:noFill/>
          <a:ln w="9525">
            <a:noFill/>
            <a:miter lim="800000"/>
            <a:headEnd/>
            <a:tailEnd/>
          </a:ln>
        </p:spPr>
      </p:pic>
    </p:spTree>
    <p:extLst>
      <p:ext uri="{BB962C8B-B14F-4D97-AF65-F5344CB8AC3E}">
        <p14:creationId xmlns:p14="http://schemas.microsoft.com/office/powerpoint/2010/main" val="29661023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10397682" cy="1280890"/>
          </a:xfrm>
        </p:spPr>
        <p:txBody>
          <a:bodyPr>
            <a:normAutofit/>
          </a:bodyPr>
          <a:lstStyle/>
          <a:p>
            <a:r>
              <a:rPr lang="en-US" sz="5400" dirty="0" smtClean="0">
                <a:solidFill>
                  <a:srgbClr val="C00000"/>
                </a:solidFill>
                <a:latin typeface="Arial" panose="020B0604020202020204" pitchFamily="34" charset="0"/>
                <a:cs typeface="Arial" panose="020B0604020202020204" pitchFamily="34" charset="0"/>
              </a:rPr>
              <a:t>PHẪU THUẬT PULL-THROUGH</a:t>
            </a:r>
            <a:endParaRPr lang="en-US" sz="54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541275" y="1616791"/>
            <a:ext cx="5436554" cy="5146100"/>
          </a:xfrm>
        </p:spPr>
        <p:txBody>
          <a:bodyPr>
            <a:noAutofit/>
          </a:bodyPr>
          <a:lstStyle/>
          <a:p>
            <a:pPr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U </a:t>
            </a:r>
            <a:r>
              <a:rPr lang="en-US" sz="2800" dirty="0" err="1">
                <a:latin typeface="Arial" panose="020B0604020202020204" pitchFamily="34" charset="0"/>
                <a:cs typeface="Arial" panose="020B0604020202020204" pitchFamily="34" charset="0"/>
              </a:rPr>
              <a:t>đoạn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thấp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bờ</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hậu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môn</a:t>
            </a:r>
            <a:r>
              <a:rPr lang="en-US" sz="2800" dirty="0">
                <a:latin typeface="Arial" panose="020B0604020202020204" pitchFamily="34" charset="0"/>
                <a:cs typeface="Arial" panose="020B0604020202020204" pitchFamily="34" charset="0"/>
              </a:rPr>
              <a:t> 3-6cm</a:t>
            </a:r>
          </a:p>
          <a:p>
            <a:pPr lvl="1" algn="just"/>
            <a:r>
              <a:rPr lang="en-US" sz="2800" dirty="0">
                <a:latin typeface="Arial" panose="020B0604020202020204" pitchFamily="34" charset="0"/>
                <a:cs typeface="Arial" panose="020B0604020202020204" pitchFamily="34" charset="0"/>
              </a:rPr>
              <a:t>Ung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sớm</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Kích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u &lt;2cm</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học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hóa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Không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vòng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hậu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môn</a:t>
            </a:r>
            <a:endParaRPr lang="en-US" sz="2800" dirty="0">
              <a:latin typeface="Arial" panose="020B0604020202020204" pitchFamily="34" charset="0"/>
              <a:cs typeface="Arial" panose="020B0604020202020204" pitchFamily="34" charset="0"/>
            </a:endParaRPr>
          </a:p>
          <a:p>
            <a:pPr algn="just"/>
            <a:endParaRPr lang="en-US" sz="2400" dirty="0"/>
          </a:p>
        </p:txBody>
      </p:sp>
      <p:pic>
        <p:nvPicPr>
          <p:cNvPr id="6" name="Content Placeholder 3" descr="loadBinary.aspx.jpg"/>
          <p:cNvPicPr>
            <a:picLocks noChangeAspect="1"/>
          </p:cNvPicPr>
          <p:nvPr/>
        </p:nvPicPr>
        <p:blipFill>
          <a:blip r:embed="rId3" cstate="print"/>
          <a:stretch>
            <a:fillRect/>
          </a:stretch>
        </p:blipFill>
        <p:spPr bwMode="auto">
          <a:xfrm>
            <a:off x="7504980" y="1464443"/>
            <a:ext cx="4687019" cy="5410810"/>
          </a:xfrm>
          <a:prstGeom prst="rect">
            <a:avLst/>
          </a:prstGeom>
          <a:noFill/>
          <a:ln w="9525">
            <a:noFill/>
            <a:miter lim="800000"/>
            <a:headEnd/>
            <a:tailEnd/>
          </a:ln>
        </p:spPr>
      </p:pic>
    </p:spTree>
    <p:extLst>
      <p:ext uri="{BB962C8B-B14F-4D97-AF65-F5344CB8AC3E}">
        <p14:creationId xmlns:p14="http://schemas.microsoft.com/office/powerpoint/2010/main" val="23202331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solidFill>
                  <a:srgbClr val="C00000"/>
                </a:solidFill>
                <a:latin typeface="Arial" panose="020B0604020202020204" pitchFamily="34" charset="0"/>
                <a:cs typeface="Arial" panose="020B0604020202020204" pitchFamily="34" charset="0"/>
              </a:rPr>
              <a:t>PHẪU THUẬT KRASKE</a:t>
            </a:r>
            <a:endParaRPr lang="en-US" sz="5400" dirty="0">
              <a:solidFill>
                <a:srgbClr val="C00000"/>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541275" y="1616791"/>
            <a:ext cx="5436554" cy="5146100"/>
          </a:xfrm>
        </p:spPr>
        <p:txBody>
          <a:bodyPr>
            <a:noAutofit/>
          </a:bodyPr>
          <a:lstStyle/>
          <a:p>
            <a:pPr marL="0" indent="0" algn="just">
              <a:buNone/>
            </a:pP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bỏ</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khối</a:t>
            </a:r>
            <a:r>
              <a:rPr lang="en-US" sz="3000" dirty="0">
                <a:latin typeface="Arial" panose="020B0604020202020204" pitchFamily="34" charset="0"/>
                <a:cs typeface="Arial" panose="020B0604020202020204" pitchFamily="34" charset="0"/>
              </a:rPr>
              <a:t> u </a:t>
            </a:r>
            <a:r>
              <a:rPr lang="en-US" sz="3000" dirty="0" err="1">
                <a:latin typeface="Arial" panose="020B0604020202020204" pitchFamily="34" charset="0"/>
                <a:cs typeface="Arial" panose="020B0604020202020204" pitchFamily="34" charset="0"/>
              </a:rPr>
              <a:t>nhỏ</a:t>
            </a:r>
            <a:r>
              <a:rPr lang="en-US" sz="3000" dirty="0">
                <a:latin typeface="Arial" panose="020B0604020202020204" pitchFamily="34" charset="0"/>
                <a:cs typeface="Arial" panose="020B0604020202020204" pitchFamily="34" charset="0"/>
              </a:rPr>
              <a:t> ở </a:t>
            </a:r>
            <a:r>
              <a:rPr lang="en-US" sz="3000" dirty="0" err="1">
                <a:latin typeface="Arial" panose="020B0604020202020204" pitchFamily="34" charset="0"/>
                <a:cs typeface="Arial" panose="020B0604020202020204" pitchFamily="34" charset="0"/>
              </a:rPr>
              <a:t>thành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trực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qua </a:t>
            </a:r>
            <a:r>
              <a:rPr lang="en-US" sz="3000" dirty="0" err="1">
                <a:latin typeface="Arial" panose="020B0604020202020204" pitchFamily="34" charset="0"/>
                <a:cs typeface="Arial" panose="020B0604020202020204" pitchFamily="34" charset="0"/>
              </a:rPr>
              <a:t>ngả</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xuyên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xương</a:t>
            </a:r>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cùng</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p:txBody>
      </p:sp>
      <p:pic>
        <p:nvPicPr>
          <p:cNvPr id="7" name="Content Placeholder 5" descr="loadBinary_005.jpg"/>
          <p:cNvPicPr>
            <a:picLocks noChangeAspect="1"/>
          </p:cNvPicPr>
          <p:nvPr/>
        </p:nvPicPr>
        <p:blipFill>
          <a:blip r:embed="rId3" cstate="print"/>
          <a:stretch>
            <a:fillRect/>
          </a:stretch>
        </p:blipFill>
        <p:spPr>
          <a:xfrm>
            <a:off x="6837023" y="1768523"/>
            <a:ext cx="5354977" cy="5089478"/>
          </a:xfrm>
          <a:prstGeom prst="rect">
            <a:avLst/>
          </a:prstGeom>
        </p:spPr>
      </p:pic>
    </p:spTree>
    <p:extLst>
      <p:ext uri="{BB962C8B-B14F-4D97-AF65-F5344CB8AC3E}">
        <p14:creationId xmlns:p14="http://schemas.microsoft.com/office/powerpoint/2010/main" val="20606023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438400"/>
            <a:ext cx="10769600" cy="1905000"/>
          </a:xfrm>
        </p:spPr>
        <p:txBody>
          <a:bodyPr>
            <a:noAutofit/>
          </a:bodyPr>
          <a:lstStyle/>
          <a:p>
            <a:pPr algn="ctr"/>
            <a:r>
              <a:rPr lang="en-US" sz="4800" dirty="0" smtClean="0">
                <a:solidFill>
                  <a:srgbClr val="C00000"/>
                </a:solidFill>
              </a:rPr>
              <a:t>ĐIỀU TRỊ UNG THƯ DI CĂN </a:t>
            </a:r>
            <a:br>
              <a:rPr lang="en-US" sz="4800" dirty="0" smtClean="0">
                <a:solidFill>
                  <a:srgbClr val="C00000"/>
                </a:solidFill>
              </a:rPr>
            </a:br>
            <a:endParaRPr lang="en-US" sz="4800" dirty="0">
              <a:solidFill>
                <a:srgbClr val="C00000"/>
              </a:solidFill>
            </a:endParaRPr>
          </a:p>
        </p:txBody>
      </p:sp>
      <p:sp>
        <p:nvSpPr>
          <p:cNvPr id="3" name="Subtitle 2"/>
          <p:cNvSpPr txBox="1">
            <a:spLocks/>
          </p:cNvSpPr>
          <p:nvPr/>
        </p:nvSpPr>
        <p:spPr>
          <a:xfrm>
            <a:off x="3048000" y="4343401"/>
            <a:ext cx="7952509" cy="208525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571500">
              <a:buFontTx/>
              <a:buChar char="-"/>
            </a:pPr>
            <a:r>
              <a:rPr lang="en-US" smtClean="0"/>
              <a:t>Ung thư đại trực tràng di căn gan</a:t>
            </a:r>
          </a:p>
          <a:p>
            <a:pPr marL="571500" indent="-571500">
              <a:buFontTx/>
              <a:buChar char="-"/>
            </a:pPr>
            <a:r>
              <a:rPr lang="en-US" smtClean="0"/>
              <a:t>Ung thư đại trực tràng di căn phổi</a:t>
            </a:r>
            <a:endParaRPr lang="en-US" dirty="0"/>
          </a:p>
        </p:txBody>
      </p:sp>
    </p:spTree>
    <p:extLst>
      <p:ext uri="{BB962C8B-B14F-4D97-AF65-F5344CB8AC3E}">
        <p14:creationId xmlns:p14="http://schemas.microsoft.com/office/powerpoint/2010/main" val="41458283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KHỐI U CÓ THỂ CẮT BỎ</a:t>
            </a:r>
            <a:endParaRPr lang="en-US" dirty="0">
              <a:solidFill>
                <a:srgbClr val="C00000"/>
              </a:solidFill>
            </a:endParaRPr>
          </a:p>
        </p:txBody>
      </p:sp>
      <p:sp>
        <p:nvSpPr>
          <p:cNvPr id="3" name="Content Placeholder 2"/>
          <p:cNvSpPr>
            <a:spLocks noGrp="1"/>
          </p:cNvSpPr>
          <p:nvPr>
            <p:ph idx="1"/>
          </p:nvPr>
        </p:nvSpPr>
        <p:spPr>
          <a:xfrm>
            <a:off x="609600" y="1600200"/>
            <a:ext cx="5689600" cy="4876800"/>
          </a:xfrm>
        </p:spPr>
        <p:txBody>
          <a:bodyPr>
            <a:normAutofit/>
          </a:bodyPr>
          <a:lstStyle/>
          <a:p>
            <a:pPr lvl="0" algn="just"/>
            <a:r>
              <a:rPr lang="vi-VN" dirty="0"/>
              <a:t>Cắt bỏ </a:t>
            </a:r>
            <a:r>
              <a:rPr lang="vi-VN" dirty="0" smtClean="0"/>
              <a:t>gan</a:t>
            </a:r>
            <a:r>
              <a:rPr lang="en-US" dirty="0" smtClean="0"/>
              <a:t>, </a:t>
            </a:r>
            <a:r>
              <a:rPr lang="en-US" dirty="0" err="1" smtClean="0"/>
              <a:t>phổi</a:t>
            </a:r>
            <a:r>
              <a:rPr lang="vi-VN" dirty="0" smtClean="0"/>
              <a:t> </a:t>
            </a:r>
            <a:r>
              <a:rPr lang="vi-VN" dirty="0"/>
              <a:t>là điều trị được lựa chọn cho </a:t>
            </a:r>
            <a:r>
              <a:rPr lang="en-US" dirty="0" err="1" smtClean="0"/>
              <a:t>một</a:t>
            </a:r>
            <a:r>
              <a:rPr lang="en-US" dirty="0" smtClean="0"/>
              <a:t> </a:t>
            </a:r>
            <a:r>
              <a:rPr lang="en-US" dirty="0" err="1" smtClean="0"/>
              <a:t>số</a:t>
            </a:r>
            <a:r>
              <a:rPr lang="en-US" dirty="0" smtClean="0"/>
              <a:t> </a:t>
            </a:r>
            <a:r>
              <a:rPr lang="en-US" dirty="0" err="1" smtClean="0"/>
              <a:t>trường</a:t>
            </a:r>
            <a:r>
              <a:rPr lang="en-US" dirty="0" smtClean="0"/>
              <a:t> </a:t>
            </a:r>
            <a:r>
              <a:rPr lang="en-US" dirty="0" err="1" smtClean="0"/>
              <a:t>hợp</a:t>
            </a:r>
            <a:r>
              <a:rPr lang="vi-VN" dirty="0" smtClean="0"/>
              <a:t> </a:t>
            </a:r>
            <a:r>
              <a:rPr lang="en-US" dirty="0" err="1" smtClean="0"/>
              <a:t>có</a:t>
            </a:r>
            <a:r>
              <a:rPr lang="en-US" dirty="0" smtClean="0"/>
              <a:t> </a:t>
            </a:r>
            <a:r>
              <a:rPr lang="vi-VN" dirty="0" smtClean="0"/>
              <a:t>di căn</a:t>
            </a:r>
            <a:endParaRPr lang="en-US" dirty="0"/>
          </a:p>
          <a:p>
            <a:pPr lvl="0" algn="just"/>
            <a:r>
              <a:rPr lang="en-US" dirty="0" err="1" smtClean="0"/>
              <a:t>Vùng</a:t>
            </a:r>
            <a:r>
              <a:rPr lang="en-US" dirty="0" smtClean="0"/>
              <a:t> </a:t>
            </a:r>
            <a:r>
              <a:rPr lang="en-US" dirty="0" err="1" smtClean="0"/>
              <a:t>cắt</a:t>
            </a:r>
            <a:r>
              <a:rPr lang="vi-VN" dirty="0" smtClean="0"/>
              <a:t> </a:t>
            </a:r>
            <a:r>
              <a:rPr lang="en-US" dirty="0" err="1" smtClean="0"/>
              <a:t>được</a:t>
            </a:r>
            <a:r>
              <a:rPr lang="vi-VN" dirty="0" smtClean="0"/>
              <a:t> </a:t>
            </a:r>
            <a:r>
              <a:rPr lang="en-US" dirty="0" err="1" smtClean="0"/>
              <a:t>xem</a:t>
            </a:r>
            <a:r>
              <a:rPr lang="en-US" dirty="0" smtClean="0"/>
              <a:t> </a:t>
            </a:r>
            <a:r>
              <a:rPr lang="en-US" dirty="0" err="1" smtClean="0"/>
              <a:t>xét</a:t>
            </a:r>
            <a:r>
              <a:rPr lang="vi-VN" dirty="0" smtClean="0"/>
              <a:t> </a:t>
            </a:r>
            <a:r>
              <a:rPr lang="vi-VN" dirty="0"/>
              <a:t>dựa trên </a:t>
            </a:r>
            <a:r>
              <a:rPr lang="vi-VN" dirty="0" smtClean="0"/>
              <a:t>v</a:t>
            </a:r>
            <a:r>
              <a:rPr lang="en-US" dirty="0" smtClean="0"/>
              <a:t>ị </a:t>
            </a:r>
            <a:r>
              <a:rPr lang="en-US" dirty="0" err="1" smtClean="0"/>
              <a:t>trí</a:t>
            </a:r>
            <a:r>
              <a:rPr lang="vi-VN" dirty="0" smtClean="0"/>
              <a:t> và </a:t>
            </a:r>
            <a:r>
              <a:rPr lang="vi-VN" dirty="0"/>
              <a:t>độ rộng của </a:t>
            </a:r>
            <a:r>
              <a:rPr lang="en-US" dirty="0" err="1" smtClean="0"/>
              <a:t>khối</a:t>
            </a:r>
            <a:r>
              <a:rPr lang="en-US" dirty="0" smtClean="0"/>
              <a:t> di </a:t>
            </a:r>
            <a:r>
              <a:rPr lang="en-US" dirty="0" err="1" smtClean="0"/>
              <a:t>căn</a:t>
            </a:r>
            <a:r>
              <a:rPr lang="vi-VN" dirty="0" smtClean="0"/>
              <a:t>, </a:t>
            </a:r>
            <a:r>
              <a:rPr lang="en-US" dirty="0" err="1" smtClean="0"/>
              <a:t>tuy</a:t>
            </a:r>
            <a:r>
              <a:rPr lang="en-US" dirty="0" smtClean="0"/>
              <a:t> </a:t>
            </a:r>
            <a:r>
              <a:rPr lang="en-US" dirty="0" err="1" smtClean="0"/>
              <a:t>nhiên</a:t>
            </a:r>
            <a:r>
              <a:rPr lang="en-US" dirty="0" smtClean="0"/>
              <a:t> </a:t>
            </a:r>
            <a:r>
              <a:rPr lang="en-US" dirty="0" err="1" smtClean="0"/>
              <a:t>phải</a:t>
            </a:r>
            <a:r>
              <a:rPr lang="en-US" dirty="0" smtClean="0"/>
              <a:t> </a:t>
            </a:r>
            <a:r>
              <a:rPr lang="en-US" dirty="0" err="1" smtClean="0"/>
              <a:t>duy</a:t>
            </a:r>
            <a:r>
              <a:rPr lang="en-US" dirty="0" smtClean="0"/>
              <a:t> </a:t>
            </a:r>
            <a:r>
              <a:rPr lang="en-US" dirty="0" err="1" smtClean="0"/>
              <a:t>trì</a:t>
            </a:r>
            <a:r>
              <a:rPr lang="en-US" dirty="0" smtClean="0"/>
              <a:t> </a:t>
            </a:r>
            <a:r>
              <a:rPr lang="en-US" dirty="0" err="1" smtClean="0"/>
              <a:t>được</a:t>
            </a:r>
            <a:r>
              <a:rPr lang="en-US" dirty="0" smtClean="0"/>
              <a:t> </a:t>
            </a:r>
            <a:r>
              <a:rPr lang="vi-VN" dirty="0" smtClean="0"/>
              <a:t>chức </a:t>
            </a:r>
            <a:r>
              <a:rPr lang="vi-VN" dirty="0"/>
              <a:t>năng </a:t>
            </a:r>
            <a:r>
              <a:rPr lang="vi-VN" dirty="0" smtClean="0"/>
              <a:t>gan</a:t>
            </a:r>
            <a:r>
              <a:rPr lang="en-US" dirty="0" smtClean="0"/>
              <a:t>, </a:t>
            </a:r>
            <a:r>
              <a:rPr lang="en-US" dirty="0" err="1" smtClean="0"/>
              <a:t>phổi</a:t>
            </a:r>
            <a:r>
              <a:rPr lang="en-US" dirty="0" smtClean="0"/>
              <a:t> </a:t>
            </a:r>
            <a:r>
              <a:rPr lang="en-US" dirty="0" err="1" smtClean="0"/>
              <a:t>còn</a:t>
            </a:r>
            <a:r>
              <a:rPr lang="en-US" dirty="0" smtClean="0"/>
              <a:t> </a:t>
            </a:r>
            <a:r>
              <a:rPr lang="en-US" dirty="0" err="1" smtClean="0"/>
              <a:t>tương</a:t>
            </a:r>
            <a:r>
              <a:rPr lang="en-US" dirty="0" smtClean="0"/>
              <a:t> </a:t>
            </a:r>
            <a:r>
              <a:rPr lang="en-US" dirty="0" err="1" smtClean="0"/>
              <a:t>xứng</a:t>
            </a:r>
            <a:r>
              <a:rPr lang="en-US" dirty="0" smtClean="0"/>
              <a:t> </a:t>
            </a:r>
            <a:r>
              <a:rPr lang="en-US" dirty="0" err="1" smtClean="0"/>
              <a:t>cho</a:t>
            </a:r>
            <a:r>
              <a:rPr lang="en-US" dirty="0" smtClean="0"/>
              <a:t> BN</a:t>
            </a:r>
            <a:endParaRPr lang="en-US" dirty="0"/>
          </a:p>
          <a:p>
            <a:pPr lvl="0" algn="just"/>
            <a:r>
              <a:rPr lang="en-US" dirty="0" err="1" smtClean="0"/>
              <a:t>Phải</a:t>
            </a:r>
            <a:r>
              <a:rPr lang="en-US" dirty="0" smtClean="0"/>
              <a:t> </a:t>
            </a:r>
            <a:r>
              <a:rPr lang="en-US" dirty="0" err="1" smtClean="0"/>
              <a:t>cắt</a:t>
            </a:r>
            <a:r>
              <a:rPr lang="en-US" dirty="0" smtClean="0"/>
              <a:t> </a:t>
            </a:r>
            <a:r>
              <a:rPr lang="en-US" dirty="0" err="1" smtClean="0"/>
              <a:t>bỏ</a:t>
            </a:r>
            <a:r>
              <a:rPr lang="en-US" dirty="0" smtClean="0"/>
              <a:t> </a:t>
            </a:r>
            <a:r>
              <a:rPr lang="en-US" dirty="0" err="1" smtClean="0"/>
              <a:t>cả</a:t>
            </a:r>
            <a:r>
              <a:rPr lang="en-US" dirty="0" smtClean="0"/>
              <a:t> </a:t>
            </a:r>
            <a:r>
              <a:rPr lang="en-US" dirty="0" err="1" smtClean="0"/>
              <a:t>khối</a:t>
            </a:r>
            <a:r>
              <a:rPr lang="en-US" dirty="0" smtClean="0"/>
              <a:t> u</a:t>
            </a:r>
            <a:r>
              <a:rPr lang="vi-VN" dirty="0" smtClean="0"/>
              <a:t> </a:t>
            </a:r>
            <a:r>
              <a:rPr lang="vi-VN" dirty="0"/>
              <a:t>tiên </a:t>
            </a:r>
            <a:r>
              <a:rPr lang="vi-VN" dirty="0" smtClean="0"/>
              <a:t>phát</a:t>
            </a:r>
            <a:r>
              <a:rPr lang="en-US" dirty="0"/>
              <a:t> </a:t>
            </a:r>
            <a:r>
              <a:rPr lang="en-US" dirty="0" err="1" smtClean="0"/>
              <a:t>và</a:t>
            </a:r>
            <a:r>
              <a:rPr lang="en-US" dirty="0" smtClean="0"/>
              <a:t> u di </a:t>
            </a:r>
            <a:r>
              <a:rPr lang="en-US" dirty="0" err="1" smtClean="0"/>
              <a:t>căn</a:t>
            </a:r>
            <a:r>
              <a:rPr lang="en-US" dirty="0" smtClean="0"/>
              <a:t>.</a:t>
            </a:r>
            <a:r>
              <a:rPr lang="vi-VN" dirty="0" smtClean="0"/>
              <a:t> </a:t>
            </a:r>
            <a:r>
              <a:rPr lang="en-US" dirty="0" err="1" smtClean="0"/>
              <a:t>Có</a:t>
            </a:r>
            <a:r>
              <a:rPr lang="en-US" dirty="0" smtClean="0"/>
              <a:t> </a:t>
            </a:r>
            <a:r>
              <a:rPr lang="en-US" dirty="0" err="1" smtClean="0"/>
              <a:t>thể</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trong</a:t>
            </a:r>
            <a:r>
              <a:rPr lang="en-US" dirty="0" smtClean="0"/>
              <a:t> 1 </a:t>
            </a:r>
            <a:r>
              <a:rPr lang="en-US" dirty="0" err="1" smtClean="0"/>
              <a:t>lần</a:t>
            </a:r>
            <a:r>
              <a:rPr lang="en-US" dirty="0" smtClean="0"/>
              <a:t> hay </a:t>
            </a:r>
            <a:r>
              <a:rPr lang="en-US" dirty="0" err="1" smtClean="0"/>
              <a:t>nhiều</a:t>
            </a:r>
            <a:r>
              <a:rPr lang="en-US" dirty="0" smtClean="0"/>
              <a:t> </a:t>
            </a:r>
            <a:r>
              <a:rPr lang="en-US" dirty="0" err="1" smtClean="0"/>
              <a:t>lần</a:t>
            </a:r>
            <a:r>
              <a:rPr lang="en-US" dirty="0" smtClean="0"/>
              <a:t> </a:t>
            </a:r>
            <a:r>
              <a:rPr lang="en-US" dirty="0" err="1" smtClean="0"/>
              <a:t>để</a:t>
            </a:r>
            <a:r>
              <a:rPr lang="en-US" dirty="0" smtClean="0"/>
              <a:t> </a:t>
            </a:r>
            <a:r>
              <a:rPr lang="en-US" dirty="0" err="1" smtClean="0"/>
              <a:t>cắt</a:t>
            </a:r>
            <a:r>
              <a:rPr lang="en-US" dirty="0" smtClean="0"/>
              <a:t> </a:t>
            </a:r>
            <a:r>
              <a:rPr lang="en-US" dirty="0" err="1" smtClean="0"/>
              <a:t>trọn</a:t>
            </a:r>
            <a:r>
              <a:rPr lang="en-US" dirty="0" smtClean="0"/>
              <a:t>. 	</a:t>
            </a:r>
          </a:p>
          <a:p>
            <a:pPr algn="just"/>
            <a:endParaRPr lang="en-US" dirty="0"/>
          </a:p>
        </p:txBody>
      </p:sp>
      <p:pic>
        <p:nvPicPr>
          <p:cNvPr id="3074" name="Picture 2" descr="https://fbcdn-sphotos-h-a.akamaihd.net/hphotos-ak-xpt1/v/t34.0-12/11145195_807136939339331_3977192175429005996_n.jpg?oh=86a5ce4d54ae1984e8d342a98662bf04&amp;oe=5553A14E&amp;__gda__=1431485831_477235e4d85b141f6a689cb88e2c67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81000"/>
            <a:ext cx="5715000" cy="647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14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UNG THƯ CÓ THỂ LOẠI BỎ HẾT</a:t>
            </a:r>
            <a:endParaRPr lang="vi-VN" dirty="0">
              <a:solidFill>
                <a:srgbClr val="C00000"/>
              </a:solidFill>
            </a:endParaRPr>
          </a:p>
        </p:txBody>
      </p:sp>
      <p:sp>
        <p:nvSpPr>
          <p:cNvPr id="3" name="Content Placeholder 2"/>
          <p:cNvSpPr>
            <a:spLocks noGrp="1"/>
          </p:cNvSpPr>
          <p:nvPr>
            <p:ph idx="1"/>
          </p:nvPr>
        </p:nvSpPr>
        <p:spPr/>
        <p:txBody>
          <a:bodyPr>
            <a:normAutofit/>
          </a:bodyPr>
          <a:lstStyle/>
          <a:p>
            <a:pPr lvl="0"/>
            <a:r>
              <a:rPr lang="en-US" dirty="0" err="1" smtClean="0"/>
              <a:t>Phẫu</a:t>
            </a:r>
            <a:r>
              <a:rPr lang="en-US" dirty="0" smtClean="0"/>
              <a:t> </a:t>
            </a:r>
            <a:r>
              <a:rPr lang="en-US" dirty="0" err="1"/>
              <a:t>thuật</a:t>
            </a:r>
            <a:r>
              <a:rPr lang="en-US" dirty="0"/>
              <a:t> </a:t>
            </a:r>
            <a:r>
              <a:rPr lang="en-US" dirty="0" err="1"/>
              <a:t>loại</a:t>
            </a:r>
            <a:r>
              <a:rPr lang="en-US" dirty="0"/>
              <a:t> </a:t>
            </a:r>
            <a:r>
              <a:rPr lang="en-US" dirty="0" err="1"/>
              <a:t>bỏ</a:t>
            </a:r>
            <a:r>
              <a:rPr lang="en-US" dirty="0"/>
              <a:t> u </a:t>
            </a:r>
            <a:r>
              <a:rPr lang="en-US" dirty="0" err="1"/>
              <a:t>trực</a:t>
            </a:r>
            <a:r>
              <a:rPr lang="en-US" dirty="0"/>
              <a:t> </a:t>
            </a:r>
            <a:r>
              <a:rPr lang="en-US" dirty="0" err="1"/>
              <a:t>tràng</a:t>
            </a:r>
            <a:r>
              <a:rPr lang="en-US" dirty="0"/>
              <a:t> </a:t>
            </a:r>
            <a:r>
              <a:rPr lang="en-US" dirty="0" err="1"/>
              <a:t>và</a:t>
            </a:r>
            <a:r>
              <a:rPr lang="en-US" dirty="0"/>
              <a:t> u di </a:t>
            </a:r>
            <a:r>
              <a:rPr lang="en-US" dirty="0" err="1"/>
              <a:t>căn</a:t>
            </a:r>
            <a:r>
              <a:rPr lang="en-US" dirty="0"/>
              <a:t> </a:t>
            </a:r>
            <a:r>
              <a:rPr lang="en-US" dirty="0" err="1"/>
              <a:t>xa</a:t>
            </a:r>
            <a:r>
              <a:rPr lang="en-US" dirty="0"/>
              <a:t>, </a:t>
            </a:r>
            <a:r>
              <a:rPr lang="en-US" dirty="0" err="1"/>
              <a:t>tiếp</a:t>
            </a:r>
            <a:r>
              <a:rPr lang="en-US" dirty="0"/>
              <a:t> </a:t>
            </a:r>
            <a:r>
              <a:rPr lang="en-US" dirty="0" err="1"/>
              <a:t>theo</a:t>
            </a:r>
            <a:r>
              <a:rPr lang="en-US" dirty="0"/>
              <a:t> </a:t>
            </a:r>
            <a:r>
              <a:rPr lang="en-US" dirty="0" err="1"/>
              <a:t>là</a:t>
            </a:r>
            <a:r>
              <a:rPr lang="en-US" dirty="0"/>
              <a:t> </a:t>
            </a:r>
            <a:r>
              <a:rPr lang="en-US" dirty="0" err="1"/>
              <a:t>hóa</a:t>
            </a:r>
            <a:r>
              <a:rPr lang="en-US" dirty="0"/>
              <a:t> </a:t>
            </a:r>
            <a:r>
              <a:rPr lang="en-US" dirty="0" err="1"/>
              <a:t>trị</a:t>
            </a:r>
            <a:r>
              <a:rPr lang="en-US" dirty="0"/>
              <a:t> (</a:t>
            </a:r>
            <a:r>
              <a:rPr lang="en-US" dirty="0" err="1"/>
              <a:t>xạ</a:t>
            </a:r>
            <a:r>
              <a:rPr lang="en-US" dirty="0"/>
              <a:t> </a:t>
            </a:r>
            <a:r>
              <a:rPr lang="en-US" dirty="0" err="1"/>
              <a:t>trị</a:t>
            </a:r>
            <a:r>
              <a:rPr lang="en-US" dirty="0"/>
              <a:t> </a:t>
            </a:r>
            <a:r>
              <a:rPr lang="en-US" dirty="0" err="1"/>
              <a:t>trong</a:t>
            </a:r>
            <a:r>
              <a:rPr lang="en-US" dirty="0"/>
              <a:t> </a:t>
            </a:r>
            <a:r>
              <a:rPr lang="en-US" dirty="0" err="1"/>
              <a:t>vài</a:t>
            </a:r>
            <a:r>
              <a:rPr lang="en-US" dirty="0"/>
              <a:t> </a:t>
            </a:r>
            <a:r>
              <a:rPr lang="en-US" dirty="0" err="1"/>
              <a:t>trường</a:t>
            </a:r>
            <a:r>
              <a:rPr lang="en-US" dirty="0"/>
              <a:t> </a:t>
            </a:r>
            <a:r>
              <a:rPr lang="en-US" dirty="0" err="1"/>
              <a:t>hợp</a:t>
            </a:r>
            <a:r>
              <a:rPr lang="en-US" dirty="0"/>
              <a:t>)</a:t>
            </a:r>
            <a:endParaRPr lang="vi-VN" dirty="0"/>
          </a:p>
          <a:p>
            <a:pPr lvl="0"/>
            <a:r>
              <a:rPr lang="en-US" dirty="0" err="1"/>
              <a:t>Hóa</a:t>
            </a:r>
            <a:r>
              <a:rPr lang="en-US" dirty="0"/>
              <a:t> </a:t>
            </a:r>
            <a:r>
              <a:rPr lang="en-US" dirty="0" err="1"/>
              <a:t>trị</a:t>
            </a:r>
            <a:r>
              <a:rPr lang="en-US" dirty="0"/>
              <a:t>, </a:t>
            </a:r>
            <a:r>
              <a:rPr lang="en-US" dirty="0" err="1"/>
              <a:t>sau</a:t>
            </a:r>
            <a:r>
              <a:rPr lang="en-US" dirty="0"/>
              <a:t> </a:t>
            </a:r>
            <a:r>
              <a:rPr lang="en-US" dirty="0" err="1"/>
              <a:t>đó</a:t>
            </a:r>
            <a:r>
              <a:rPr lang="en-US" dirty="0"/>
              <a:t> </a:t>
            </a:r>
            <a:r>
              <a:rPr lang="en-US" dirty="0" err="1"/>
              <a:t>là</a:t>
            </a:r>
            <a:r>
              <a:rPr lang="en-US" dirty="0"/>
              <a:t> </a:t>
            </a:r>
            <a:r>
              <a:rPr lang="en-US" dirty="0" err="1"/>
              <a:t>phẫu</a:t>
            </a:r>
            <a:r>
              <a:rPr lang="en-US" dirty="0"/>
              <a:t> </a:t>
            </a:r>
            <a:r>
              <a:rPr lang="en-US" dirty="0" err="1"/>
              <a:t>thuật</a:t>
            </a:r>
            <a:r>
              <a:rPr lang="en-US" dirty="0"/>
              <a:t> </a:t>
            </a:r>
            <a:r>
              <a:rPr lang="en-US" dirty="0" err="1"/>
              <a:t>có</a:t>
            </a:r>
            <a:r>
              <a:rPr lang="en-US" dirty="0"/>
              <a:t> </a:t>
            </a:r>
            <a:r>
              <a:rPr lang="en-US" dirty="0" err="1"/>
              <a:t>thể</a:t>
            </a:r>
            <a:r>
              <a:rPr lang="en-US" dirty="0"/>
              <a:t> </a:t>
            </a:r>
            <a:r>
              <a:rPr lang="en-US" dirty="0" err="1"/>
              <a:t>loại</a:t>
            </a:r>
            <a:r>
              <a:rPr lang="en-US" dirty="0"/>
              <a:t> </a:t>
            </a:r>
            <a:r>
              <a:rPr lang="en-US" dirty="0" err="1"/>
              <a:t>bỏ</a:t>
            </a:r>
            <a:r>
              <a:rPr lang="en-US" dirty="0"/>
              <a:t> </a:t>
            </a:r>
            <a:r>
              <a:rPr lang="en-US" dirty="0" err="1"/>
              <a:t>các</a:t>
            </a:r>
            <a:r>
              <a:rPr lang="en-US" dirty="0"/>
              <a:t> </a:t>
            </a:r>
            <a:r>
              <a:rPr lang="en-US" dirty="0" err="1"/>
              <a:t>tổn</a:t>
            </a:r>
            <a:r>
              <a:rPr lang="en-US" dirty="0"/>
              <a:t> </a:t>
            </a:r>
            <a:r>
              <a:rPr lang="en-US" dirty="0" err="1"/>
              <a:t>thương</a:t>
            </a:r>
            <a:r>
              <a:rPr lang="en-US" dirty="0"/>
              <a:t> </a:t>
            </a:r>
            <a:r>
              <a:rPr lang="en-US" dirty="0" err="1"/>
              <a:t>trực</a:t>
            </a:r>
            <a:r>
              <a:rPr lang="en-US" dirty="0"/>
              <a:t> </a:t>
            </a:r>
            <a:r>
              <a:rPr lang="en-US" dirty="0" err="1"/>
              <a:t>tràng</a:t>
            </a:r>
            <a:r>
              <a:rPr lang="en-US" dirty="0"/>
              <a:t> </a:t>
            </a:r>
            <a:r>
              <a:rPr lang="en-US" dirty="0" err="1"/>
              <a:t>và</a:t>
            </a:r>
            <a:r>
              <a:rPr lang="en-US" dirty="0"/>
              <a:t> </a:t>
            </a:r>
            <a:r>
              <a:rPr lang="en-US" dirty="0" err="1"/>
              <a:t>khổi</a:t>
            </a:r>
            <a:r>
              <a:rPr lang="en-US" dirty="0"/>
              <a:t> u di </a:t>
            </a:r>
            <a:r>
              <a:rPr lang="en-US" dirty="0" err="1"/>
              <a:t>căn</a:t>
            </a:r>
            <a:r>
              <a:rPr lang="en-US" dirty="0"/>
              <a:t> </a:t>
            </a:r>
            <a:r>
              <a:rPr lang="en-US" dirty="0" err="1"/>
              <a:t>xa</a:t>
            </a:r>
            <a:r>
              <a:rPr lang="en-US" dirty="0"/>
              <a:t>, </a:t>
            </a:r>
            <a:r>
              <a:rPr lang="en-US" dirty="0" err="1"/>
              <a:t>sau</a:t>
            </a:r>
            <a:r>
              <a:rPr lang="en-US" dirty="0"/>
              <a:t> </a:t>
            </a:r>
            <a:r>
              <a:rPr lang="en-US" dirty="0" err="1"/>
              <a:t>đó</a:t>
            </a:r>
            <a:r>
              <a:rPr lang="en-US" dirty="0"/>
              <a:t> </a:t>
            </a:r>
            <a:r>
              <a:rPr lang="en-US" dirty="0" err="1"/>
              <a:t>hóa</a:t>
            </a:r>
            <a:r>
              <a:rPr lang="en-US" dirty="0"/>
              <a:t> </a:t>
            </a:r>
            <a:r>
              <a:rPr lang="en-US" dirty="0" err="1"/>
              <a:t>trị</a:t>
            </a:r>
            <a:r>
              <a:rPr lang="en-US" dirty="0"/>
              <a:t> </a:t>
            </a:r>
            <a:r>
              <a:rPr lang="en-US" dirty="0" err="1"/>
              <a:t>thêm</a:t>
            </a:r>
            <a:r>
              <a:rPr lang="en-US" dirty="0"/>
              <a:t> </a:t>
            </a:r>
            <a:r>
              <a:rPr lang="en-US" dirty="0" err="1"/>
              <a:t>và</a:t>
            </a:r>
            <a:r>
              <a:rPr lang="en-US" dirty="0"/>
              <a:t> </a:t>
            </a:r>
            <a:r>
              <a:rPr lang="en-US" dirty="0" err="1"/>
              <a:t>xạ</a:t>
            </a:r>
            <a:r>
              <a:rPr lang="en-US" dirty="0"/>
              <a:t> </a:t>
            </a:r>
            <a:r>
              <a:rPr lang="en-US" dirty="0" err="1"/>
              <a:t>trị</a:t>
            </a:r>
            <a:r>
              <a:rPr lang="en-US" dirty="0"/>
              <a:t> </a:t>
            </a:r>
            <a:r>
              <a:rPr lang="en-US" dirty="0" err="1"/>
              <a:t>kèm</a:t>
            </a:r>
            <a:r>
              <a:rPr lang="en-US" dirty="0"/>
              <a:t> </a:t>
            </a:r>
            <a:r>
              <a:rPr lang="en-US" dirty="0" err="1"/>
              <a:t>theo</a:t>
            </a:r>
            <a:endParaRPr lang="vi-VN" dirty="0"/>
          </a:p>
          <a:p>
            <a:pPr lvl="0"/>
            <a:r>
              <a:rPr lang="en-US" dirty="0" err="1"/>
              <a:t>Hóa</a:t>
            </a:r>
            <a:r>
              <a:rPr lang="en-US" dirty="0"/>
              <a:t> </a:t>
            </a:r>
            <a:r>
              <a:rPr lang="en-US" dirty="0" err="1"/>
              <a:t>trị</a:t>
            </a:r>
            <a:r>
              <a:rPr lang="en-US" dirty="0"/>
              <a:t> </a:t>
            </a:r>
            <a:r>
              <a:rPr lang="en-US" dirty="0" err="1"/>
              <a:t>và</a:t>
            </a:r>
            <a:r>
              <a:rPr lang="en-US" dirty="0"/>
              <a:t> </a:t>
            </a:r>
            <a:r>
              <a:rPr lang="en-US" dirty="0" err="1"/>
              <a:t>xạ</a:t>
            </a:r>
            <a:r>
              <a:rPr lang="en-US" dirty="0"/>
              <a:t> </a:t>
            </a:r>
            <a:r>
              <a:rPr lang="en-US" dirty="0" err="1"/>
              <a:t>trị</a:t>
            </a:r>
            <a:r>
              <a:rPr lang="en-US" dirty="0"/>
              <a:t>, </a:t>
            </a:r>
            <a:r>
              <a:rPr lang="en-US" dirty="0" err="1"/>
              <a:t>sau</a:t>
            </a:r>
            <a:r>
              <a:rPr lang="en-US" dirty="0"/>
              <a:t> </a:t>
            </a:r>
            <a:r>
              <a:rPr lang="en-US" dirty="0" err="1"/>
              <a:t>đó</a:t>
            </a:r>
            <a:r>
              <a:rPr lang="en-US" dirty="0"/>
              <a:t> </a:t>
            </a:r>
            <a:r>
              <a:rPr lang="en-US" dirty="0" err="1"/>
              <a:t>phẫu</a:t>
            </a:r>
            <a:r>
              <a:rPr lang="en-US" dirty="0"/>
              <a:t> </a:t>
            </a:r>
            <a:r>
              <a:rPr lang="en-US" dirty="0" err="1"/>
              <a:t>thuật</a:t>
            </a:r>
            <a:r>
              <a:rPr lang="en-US" dirty="0"/>
              <a:t> </a:t>
            </a:r>
            <a:r>
              <a:rPr lang="en-US" dirty="0" err="1"/>
              <a:t>và</a:t>
            </a:r>
            <a:r>
              <a:rPr lang="en-US" dirty="0"/>
              <a:t> </a:t>
            </a:r>
            <a:r>
              <a:rPr lang="en-US" dirty="0" err="1"/>
              <a:t>sau</a:t>
            </a:r>
            <a:r>
              <a:rPr lang="en-US" dirty="0"/>
              <a:t> </a:t>
            </a:r>
            <a:r>
              <a:rPr lang="en-US" dirty="0" err="1"/>
              <a:t>đó</a:t>
            </a:r>
            <a:r>
              <a:rPr lang="en-US" dirty="0"/>
              <a:t> </a:t>
            </a:r>
            <a:r>
              <a:rPr lang="en-US" dirty="0" err="1"/>
              <a:t>là</a:t>
            </a:r>
            <a:r>
              <a:rPr lang="en-US" dirty="0"/>
              <a:t> </a:t>
            </a:r>
            <a:r>
              <a:rPr lang="en-US" dirty="0" err="1"/>
              <a:t>hóa</a:t>
            </a:r>
            <a:r>
              <a:rPr lang="en-US" dirty="0"/>
              <a:t> </a:t>
            </a:r>
            <a:r>
              <a:rPr lang="en-US" dirty="0" err="1"/>
              <a:t>trị</a:t>
            </a:r>
            <a:r>
              <a:rPr lang="en-US" dirty="0"/>
              <a:t> </a:t>
            </a:r>
            <a:r>
              <a:rPr lang="en-US" dirty="0" err="1"/>
              <a:t>thêm</a:t>
            </a:r>
            <a:r>
              <a:rPr lang="en-US" dirty="0"/>
              <a:t> </a:t>
            </a:r>
            <a:endParaRPr lang="vi-VN" dirty="0"/>
          </a:p>
          <a:p>
            <a:pPr marL="0" lvl="0" indent="0">
              <a:buNone/>
            </a:pPr>
            <a:r>
              <a:rPr lang="en-US" dirty="0" err="1"/>
              <a:t>Nếu</a:t>
            </a:r>
            <a:r>
              <a:rPr lang="en-US" dirty="0"/>
              <a:t> </a:t>
            </a:r>
            <a:r>
              <a:rPr lang="en-US" dirty="0" err="1"/>
              <a:t>chỉ</a:t>
            </a:r>
            <a:r>
              <a:rPr lang="en-US" dirty="0"/>
              <a:t> </a:t>
            </a:r>
            <a:r>
              <a:rPr lang="en-US" dirty="0" err="1"/>
              <a:t>có</a:t>
            </a:r>
            <a:r>
              <a:rPr lang="en-US" dirty="0"/>
              <a:t> </a:t>
            </a:r>
            <a:r>
              <a:rPr lang="en-US" dirty="0" err="1"/>
              <a:t>ung</a:t>
            </a:r>
            <a:r>
              <a:rPr lang="en-US" dirty="0"/>
              <a:t> </a:t>
            </a:r>
            <a:r>
              <a:rPr lang="en-US" dirty="0" err="1"/>
              <a:t>thư</a:t>
            </a:r>
            <a:r>
              <a:rPr lang="en-US" dirty="0"/>
              <a:t> ở </a:t>
            </a:r>
            <a:r>
              <a:rPr lang="en-US" dirty="0" err="1"/>
              <a:t>gan</a:t>
            </a:r>
            <a:r>
              <a:rPr lang="en-US" dirty="0"/>
              <a:t>, </a:t>
            </a:r>
            <a:r>
              <a:rPr lang="en-US" dirty="0" err="1"/>
              <a:t>có</a:t>
            </a:r>
            <a:r>
              <a:rPr lang="en-US" dirty="0"/>
              <a:t> </a:t>
            </a:r>
            <a:r>
              <a:rPr lang="en-US" dirty="0" err="1"/>
              <a:t>thể</a:t>
            </a:r>
            <a:r>
              <a:rPr lang="en-US" dirty="0"/>
              <a:t> </a:t>
            </a:r>
            <a:r>
              <a:rPr lang="en-US" dirty="0" err="1"/>
              <a:t>điều</a:t>
            </a:r>
            <a:r>
              <a:rPr lang="en-US" dirty="0"/>
              <a:t> </a:t>
            </a:r>
            <a:r>
              <a:rPr lang="en-US" dirty="0" err="1"/>
              <a:t>trị</a:t>
            </a:r>
            <a:r>
              <a:rPr lang="en-US" dirty="0"/>
              <a:t> </a:t>
            </a:r>
            <a:r>
              <a:rPr lang="en-US" dirty="0" err="1"/>
              <a:t>bằng</a:t>
            </a:r>
            <a:r>
              <a:rPr lang="en-US" dirty="0"/>
              <a:t> </a:t>
            </a:r>
            <a:r>
              <a:rPr lang="en-US" dirty="0" err="1"/>
              <a:t>hóa</a:t>
            </a:r>
            <a:r>
              <a:rPr lang="en-US" dirty="0"/>
              <a:t> </a:t>
            </a:r>
            <a:r>
              <a:rPr lang="en-US" dirty="0" err="1"/>
              <a:t>trị</a:t>
            </a:r>
            <a:r>
              <a:rPr lang="en-US" dirty="0"/>
              <a:t> </a:t>
            </a:r>
            <a:r>
              <a:rPr lang="en-US" dirty="0" err="1"/>
              <a:t>đưa</a:t>
            </a:r>
            <a:r>
              <a:rPr lang="en-US" dirty="0"/>
              <a:t> </a:t>
            </a:r>
            <a:r>
              <a:rPr lang="en-US" dirty="0" err="1"/>
              <a:t>trực</a:t>
            </a:r>
            <a:r>
              <a:rPr lang="en-US" dirty="0"/>
              <a:t> </a:t>
            </a:r>
            <a:r>
              <a:rPr lang="en-US" dirty="0" err="1"/>
              <a:t>tiếp</a:t>
            </a:r>
            <a:r>
              <a:rPr lang="en-US" dirty="0"/>
              <a:t> </a:t>
            </a:r>
            <a:r>
              <a:rPr lang="en-US" dirty="0" err="1"/>
              <a:t>vào</a:t>
            </a:r>
            <a:r>
              <a:rPr lang="en-US" dirty="0"/>
              <a:t> </a:t>
            </a:r>
            <a:r>
              <a:rPr lang="en-US" dirty="0" err="1"/>
              <a:t>động</a:t>
            </a:r>
            <a:r>
              <a:rPr lang="en-US" dirty="0"/>
              <a:t> </a:t>
            </a:r>
            <a:r>
              <a:rPr lang="en-US" dirty="0" err="1"/>
              <a:t>mạch</a:t>
            </a:r>
            <a:r>
              <a:rPr lang="en-US" dirty="0"/>
              <a:t> </a:t>
            </a:r>
            <a:r>
              <a:rPr lang="en-US" dirty="0" err="1"/>
              <a:t>vào</a:t>
            </a:r>
            <a:r>
              <a:rPr lang="en-US" dirty="0"/>
              <a:t> </a:t>
            </a:r>
            <a:r>
              <a:rPr lang="en-US" dirty="0" err="1"/>
              <a:t>gan</a:t>
            </a:r>
            <a:r>
              <a:rPr lang="en-US" dirty="0"/>
              <a:t> ( </a:t>
            </a:r>
            <a:r>
              <a:rPr lang="en-US" dirty="0" err="1" smtClean="0"/>
              <a:t>truyền</a:t>
            </a:r>
            <a:r>
              <a:rPr lang="en-US" dirty="0" smtClean="0"/>
              <a:t> </a:t>
            </a:r>
            <a:r>
              <a:rPr lang="en-US" dirty="0" err="1"/>
              <a:t>vào</a:t>
            </a:r>
            <a:r>
              <a:rPr lang="en-US" dirty="0"/>
              <a:t> </a:t>
            </a:r>
            <a:r>
              <a:rPr lang="en-US" dirty="0" err="1"/>
              <a:t>động</a:t>
            </a:r>
            <a:r>
              <a:rPr lang="en-US" dirty="0"/>
              <a:t> </a:t>
            </a:r>
            <a:r>
              <a:rPr lang="en-US" dirty="0" err="1"/>
              <a:t>mạch</a:t>
            </a:r>
            <a:r>
              <a:rPr lang="en-US" dirty="0"/>
              <a:t> </a:t>
            </a:r>
            <a:r>
              <a:rPr lang="en-US" dirty="0" err="1"/>
              <a:t>gan</a:t>
            </a:r>
            <a:r>
              <a:rPr lang="en-US" dirty="0"/>
              <a:t>). </a:t>
            </a:r>
            <a:r>
              <a:rPr lang="en-US" dirty="0" err="1"/>
              <a:t>Có</a:t>
            </a:r>
            <a:r>
              <a:rPr lang="en-US" dirty="0"/>
              <a:t> </a:t>
            </a:r>
            <a:r>
              <a:rPr lang="en-US" dirty="0" err="1"/>
              <a:t>thể</a:t>
            </a:r>
            <a:r>
              <a:rPr lang="en-US" dirty="0"/>
              <a:t> </a:t>
            </a:r>
            <a:r>
              <a:rPr lang="en-US" dirty="0" err="1"/>
              <a:t>thu</a:t>
            </a:r>
            <a:r>
              <a:rPr lang="en-US" dirty="0"/>
              <a:t> </a:t>
            </a:r>
            <a:r>
              <a:rPr lang="en-US" dirty="0" err="1"/>
              <a:t>nhỏ</a:t>
            </a:r>
            <a:r>
              <a:rPr lang="en-US" dirty="0"/>
              <a:t> </a:t>
            </a:r>
            <a:r>
              <a:rPr lang="en-US" dirty="0" err="1"/>
              <a:t>ung</a:t>
            </a:r>
            <a:r>
              <a:rPr lang="en-US" dirty="0"/>
              <a:t> </a:t>
            </a:r>
            <a:r>
              <a:rPr lang="en-US" dirty="0" err="1"/>
              <a:t>thư</a:t>
            </a:r>
            <a:r>
              <a:rPr lang="en-US" dirty="0"/>
              <a:t> </a:t>
            </a:r>
            <a:r>
              <a:rPr lang="en-US" dirty="0" err="1"/>
              <a:t>trong</a:t>
            </a:r>
            <a:r>
              <a:rPr lang="en-US" dirty="0"/>
              <a:t> </a:t>
            </a:r>
            <a:r>
              <a:rPr lang="en-US" dirty="0" err="1"/>
              <a:t>gan</a:t>
            </a:r>
            <a:r>
              <a:rPr lang="en-US" dirty="0"/>
              <a:t> </a:t>
            </a:r>
            <a:r>
              <a:rPr lang="en-US" dirty="0" err="1"/>
              <a:t>có</a:t>
            </a:r>
            <a:r>
              <a:rPr lang="en-US" dirty="0"/>
              <a:t> </a:t>
            </a:r>
            <a:r>
              <a:rPr lang="en-US" dirty="0" err="1"/>
              <a:t>hiệu</a:t>
            </a:r>
            <a:r>
              <a:rPr lang="en-US" dirty="0"/>
              <a:t> </a:t>
            </a:r>
            <a:r>
              <a:rPr lang="en-US" dirty="0" err="1"/>
              <a:t>quả</a:t>
            </a:r>
            <a:r>
              <a:rPr lang="en-US" dirty="0"/>
              <a:t> </a:t>
            </a:r>
            <a:r>
              <a:rPr lang="en-US" dirty="0" err="1"/>
              <a:t>hơn</a:t>
            </a:r>
            <a:r>
              <a:rPr lang="en-US" dirty="0"/>
              <a:t> </a:t>
            </a:r>
            <a:r>
              <a:rPr lang="en-US" dirty="0" err="1"/>
              <a:t>hóa</a:t>
            </a:r>
            <a:r>
              <a:rPr lang="en-US" dirty="0"/>
              <a:t> </a:t>
            </a:r>
            <a:r>
              <a:rPr lang="en-US" dirty="0" err="1" smtClean="0"/>
              <a:t>trị</a:t>
            </a:r>
            <a:r>
              <a:rPr lang="en-US" dirty="0"/>
              <a:t> </a:t>
            </a:r>
            <a:r>
              <a:rPr lang="en-US" dirty="0" err="1" smtClean="0"/>
              <a:t>đường</a:t>
            </a:r>
            <a:r>
              <a:rPr lang="en-US" dirty="0" smtClean="0"/>
              <a:t> </a:t>
            </a:r>
            <a:r>
              <a:rPr lang="en-US" dirty="0" err="1" smtClean="0"/>
              <a:t>tĩnh</a:t>
            </a:r>
            <a:r>
              <a:rPr lang="en-US" dirty="0" smtClean="0"/>
              <a:t> </a:t>
            </a:r>
            <a:r>
              <a:rPr lang="en-US" dirty="0" err="1"/>
              <a:t>mạch</a:t>
            </a:r>
            <a:r>
              <a:rPr lang="en-US" dirty="0"/>
              <a:t> hay </a:t>
            </a:r>
            <a:r>
              <a:rPr lang="en-US" dirty="0" err="1"/>
              <a:t>uống</a:t>
            </a:r>
            <a:endParaRPr lang="vi-VN" dirty="0"/>
          </a:p>
          <a:p>
            <a:pPr marL="0" lvl="0" indent="0">
              <a:buNone/>
            </a:pPr>
            <a:r>
              <a:rPr lang="en-US" dirty="0" err="1"/>
              <a:t>Nếu</a:t>
            </a:r>
            <a:r>
              <a:rPr lang="en-US" dirty="0"/>
              <a:t> </a:t>
            </a:r>
            <a:r>
              <a:rPr lang="en-US" dirty="0" err="1"/>
              <a:t>ung</a:t>
            </a:r>
            <a:r>
              <a:rPr lang="en-US" dirty="0"/>
              <a:t> </a:t>
            </a:r>
            <a:r>
              <a:rPr lang="en-US" dirty="0" err="1"/>
              <a:t>thư</a:t>
            </a:r>
            <a:r>
              <a:rPr lang="en-US" dirty="0"/>
              <a:t> </a:t>
            </a:r>
            <a:r>
              <a:rPr lang="en-US" dirty="0" err="1"/>
              <a:t>lan</a:t>
            </a:r>
            <a:r>
              <a:rPr lang="en-US" dirty="0"/>
              <a:t> </a:t>
            </a:r>
            <a:r>
              <a:rPr lang="en-US" dirty="0" err="1"/>
              <a:t>rộng</a:t>
            </a:r>
            <a:r>
              <a:rPr lang="en-US" dirty="0"/>
              <a:t> </a:t>
            </a:r>
            <a:r>
              <a:rPr lang="en-US" dirty="0" err="1"/>
              <a:t>hơn</a:t>
            </a:r>
            <a:r>
              <a:rPr lang="en-US" dirty="0"/>
              <a:t> </a:t>
            </a:r>
            <a:r>
              <a:rPr lang="en-US" dirty="0" err="1"/>
              <a:t>mà</a:t>
            </a:r>
            <a:r>
              <a:rPr lang="en-US" dirty="0"/>
              <a:t> k </a:t>
            </a:r>
            <a:r>
              <a:rPr lang="en-US" dirty="0" err="1"/>
              <a:t>thể</a:t>
            </a:r>
            <a:r>
              <a:rPr lang="en-US" dirty="0"/>
              <a:t> </a:t>
            </a:r>
            <a:r>
              <a:rPr lang="en-US" dirty="0" err="1"/>
              <a:t>phẫu</a:t>
            </a:r>
            <a:r>
              <a:rPr lang="en-US" dirty="0"/>
              <a:t> </a:t>
            </a:r>
            <a:r>
              <a:rPr lang="en-US" dirty="0" err="1"/>
              <a:t>thuật</a:t>
            </a:r>
            <a:r>
              <a:rPr lang="en-US" dirty="0"/>
              <a:t> </a:t>
            </a:r>
            <a:r>
              <a:rPr lang="en-US" dirty="0" err="1"/>
              <a:t>cắt</a:t>
            </a:r>
            <a:r>
              <a:rPr lang="en-US" dirty="0"/>
              <a:t> </a:t>
            </a:r>
            <a:r>
              <a:rPr lang="en-US" dirty="0" err="1"/>
              <a:t>hoàn</a:t>
            </a:r>
            <a:r>
              <a:rPr lang="en-US" dirty="0"/>
              <a:t> </a:t>
            </a:r>
            <a:r>
              <a:rPr lang="en-US" dirty="0" err="1"/>
              <a:t>toàn</a:t>
            </a:r>
            <a:r>
              <a:rPr lang="en-US" dirty="0"/>
              <a:t> </a:t>
            </a:r>
            <a:r>
              <a:rPr lang="en-US" dirty="0" err="1"/>
              <a:t>thì</a:t>
            </a:r>
            <a:r>
              <a:rPr lang="en-US" dirty="0"/>
              <a:t> </a:t>
            </a:r>
            <a:r>
              <a:rPr lang="en-US" dirty="0" err="1"/>
              <a:t>điều</a:t>
            </a:r>
            <a:r>
              <a:rPr lang="en-US" dirty="0"/>
              <a:t> </a:t>
            </a:r>
            <a:r>
              <a:rPr lang="en-US" dirty="0" err="1"/>
              <a:t>trị</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tình</a:t>
            </a:r>
            <a:r>
              <a:rPr lang="en-US" dirty="0"/>
              <a:t> </a:t>
            </a:r>
            <a:r>
              <a:rPr lang="en-US" dirty="0" err="1"/>
              <a:t>trạng</a:t>
            </a:r>
            <a:r>
              <a:rPr lang="en-US" dirty="0"/>
              <a:t> </a:t>
            </a:r>
            <a:r>
              <a:rPr lang="en-US" dirty="0" err="1"/>
              <a:t>ung</a:t>
            </a:r>
            <a:r>
              <a:rPr lang="en-US" dirty="0"/>
              <a:t> </a:t>
            </a:r>
            <a:r>
              <a:rPr lang="en-US" dirty="0" err="1"/>
              <a:t>thư</a:t>
            </a:r>
            <a:r>
              <a:rPr lang="en-US" dirty="0"/>
              <a:t> </a:t>
            </a:r>
            <a:r>
              <a:rPr lang="en-US" dirty="0" err="1"/>
              <a:t>gây</a:t>
            </a:r>
            <a:r>
              <a:rPr lang="en-US" dirty="0"/>
              <a:t> </a:t>
            </a:r>
            <a:r>
              <a:rPr lang="en-US" dirty="0" err="1"/>
              <a:t>tắc</a:t>
            </a:r>
            <a:r>
              <a:rPr lang="en-US" dirty="0"/>
              <a:t> </a:t>
            </a:r>
            <a:r>
              <a:rPr lang="en-US" dirty="0" err="1"/>
              <a:t>ruột</a:t>
            </a:r>
            <a:r>
              <a:rPr lang="en-US" dirty="0"/>
              <a:t>, </a:t>
            </a:r>
            <a:r>
              <a:rPr lang="en-US" dirty="0" err="1"/>
              <a:t>còn</a:t>
            </a:r>
            <a:r>
              <a:rPr lang="en-US" dirty="0"/>
              <a:t> </a:t>
            </a:r>
            <a:r>
              <a:rPr lang="en-US" dirty="0" err="1"/>
              <a:t>không</a:t>
            </a:r>
            <a:r>
              <a:rPr lang="en-US" dirty="0"/>
              <a:t> </a:t>
            </a:r>
            <a:r>
              <a:rPr lang="en-US" dirty="0" err="1"/>
              <a:t>thì</a:t>
            </a:r>
            <a:r>
              <a:rPr lang="en-US" dirty="0"/>
              <a:t> </a:t>
            </a:r>
            <a:r>
              <a:rPr lang="en-US" dirty="0" err="1"/>
              <a:t>chỉ</a:t>
            </a:r>
            <a:r>
              <a:rPr lang="en-US" dirty="0"/>
              <a:t> </a:t>
            </a:r>
            <a:r>
              <a:rPr lang="en-US" dirty="0" err="1"/>
              <a:t>cần</a:t>
            </a:r>
            <a:r>
              <a:rPr lang="en-US" dirty="0"/>
              <a:t> </a:t>
            </a:r>
            <a:r>
              <a:rPr lang="en-US" dirty="0" err="1"/>
              <a:t>hóa</a:t>
            </a:r>
            <a:r>
              <a:rPr lang="en-US" dirty="0"/>
              <a:t> </a:t>
            </a:r>
            <a:r>
              <a:rPr lang="en-US" dirty="0" err="1"/>
              <a:t>trị</a:t>
            </a:r>
            <a:r>
              <a:rPr lang="en-US" dirty="0"/>
              <a:t> </a:t>
            </a:r>
            <a:r>
              <a:rPr lang="en-US" dirty="0" err="1"/>
              <a:t>mà</a:t>
            </a:r>
            <a:r>
              <a:rPr lang="en-US" dirty="0"/>
              <a:t> k </a:t>
            </a:r>
            <a:r>
              <a:rPr lang="en-US" dirty="0" err="1"/>
              <a:t>phẫu</a:t>
            </a:r>
            <a:r>
              <a:rPr lang="en-US" dirty="0"/>
              <a:t> </a:t>
            </a:r>
            <a:r>
              <a:rPr lang="en-US" dirty="0" err="1"/>
              <a:t>thuật</a:t>
            </a:r>
            <a:endParaRPr lang="vi-VN" dirty="0"/>
          </a:p>
          <a:p>
            <a:endParaRPr lang="vi-VN" dirty="0"/>
          </a:p>
        </p:txBody>
      </p:sp>
    </p:spTree>
    <p:extLst>
      <p:ext uri="{BB962C8B-B14F-4D97-AF65-F5344CB8AC3E}">
        <p14:creationId xmlns:p14="http://schemas.microsoft.com/office/powerpoint/2010/main" val="167132831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438400"/>
            <a:ext cx="10769600" cy="1905000"/>
          </a:xfrm>
        </p:spPr>
        <p:txBody>
          <a:bodyPr>
            <a:noAutofit/>
          </a:bodyPr>
          <a:lstStyle/>
          <a:p>
            <a:pPr algn="ctr"/>
            <a:r>
              <a:rPr lang="en-US" sz="4800" dirty="0" smtClean="0">
                <a:solidFill>
                  <a:srgbClr val="C00000"/>
                </a:solidFill>
              </a:rPr>
              <a:t>ĐIỀU TRỊ UNG THƯ DI CĂN </a:t>
            </a:r>
            <a:br>
              <a:rPr lang="en-US" sz="4800" dirty="0" smtClean="0">
                <a:solidFill>
                  <a:srgbClr val="C00000"/>
                </a:solidFill>
              </a:rPr>
            </a:br>
            <a:r>
              <a:rPr lang="en-US" sz="4800" dirty="0" smtClean="0">
                <a:solidFill>
                  <a:srgbClr val="C00000"/>
                </a:solidFill>
              </a:rPr>
              <a:t>KHÔNG PHẪU THUẬT</a:t>
            </a:r>
            <a:endParaRPr lang="en-US" sz="4800" dirty="0">
              <a:solidFill>
                <a:srgbClr val="C00000"/>
              </a:solidFill>
            </a:endParaRPr>
          </a:p>
        </p:txBody>
      </p:sp>
      <p:sp>
        <p:nvSpPr>
          <p:cNvPr id="3" name="Subtitle 2"/>
          <p:cNvSpPr txBox="1">
            <a:spLocks/>
          </p:cNvSpPr>
          <p:nvPr/>
        </p:nvSpPr>
        <p:spPr>
          <a:xfrm>
            <a:off x="3048000" y="4343401"/>
            <a:ext cx="7952509" cy="208525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571500">
              <a:buFontTx/>
              <a:buChar char="-"/>
            </a:pPr>
            <a:r>
              <a:rPr lang="en-US" smtClean="0"/>
              <a:t>Liệu pháp phá hủy khối u tại chỗ </a:t>
            </a:r>
          </a:p>
          <a:p>
            <a:pPr marL="571500" indent="-571500">
              <a:buFontTx/>
              <a:buChar char="-"/>
            </a:pPr>
            <a:r>
              <a:rPr lang="en-US" smtClean="0"/>
              <a:t>Liệu pháp làm thuyên tắc mạch khối u</a:t>
            </a:r>
            <a:endParaRPr lang="en-US" dirty="0"/>
          </a:p>
        </p:txBody>
      </p:sp>
    </p:spTree>
    <p:extLst>
      <p:ext uri="{BB962C8B-B14F-4D97-AF65-F5344CB8AC3E}">
        <p14:creationId xmlns:p14="http://schemas.microsoft.com/office/powerpoint/2010/main" val="8599523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Liệu pháp phá hủy khối u tại chỗ</a:t>
            </a:r>
            <a:endParaRPr lang="en-US"/>
          </a:p>
        </p:txBody>
      </p:sp>
      <p:sp>
        <p:nvSpPr>
          <p:cNvPr id="3" name="Content Placeholder 2"/>
          <p:cNvSpPr>
            <a:spLocks noGrp="1"/>
          </p:cNvSpPr>
          <p:nvPr>
            <p:ph idx="1"/>
          </p:nvPr>
        </p:nvSpPr>
        <p:spPr/>
        <p:txBody>
          <a:bodyPr>
            <a:normAutofit/>
          </a:bodyPr>
          <a:lstStyle/>
          <a:p>
            <a:pPr marL="0" indent="0">
              <a:buNone/>
            </a:pPr>
            <a:r>
              <a:rPr lang="en-US" sz="3200"/>
              <a:t>- Thường được sử dụng để điều trị các khối u di căn gan</a:t>
            </a:r>
            <a:r>
              <a:rPr lang="en-US" sz="3200" smtClean="0"/>
              <a:t>, phổi </a:t>
            </a:r>
            <a:r>
              <a:rPr lang="en-US" sz="3200"/>
              <a:t>và một vài cơ quan khác</a:t>
            </a:r>
          </a:p>
          <a:p>
            <a:pPr marL="0" indent="0">
              <a:buNone/>
            </a:pPr>
            <a:r>
              <a:rPr lang="en-US" sz="3200"/>
              <a:t>- Bao gồm các liệu pháp:</a:t>
            </a:r>
          </a:p>
          <a:p>
            <a:r>
              <a:rPr lang="en-US" sz="3200"/>
              <a:t>Liệu pháp tần số vô tuyến (RFA)</a:t>
            </a:r>
          </a:p>
          <a:p>
            <a:r>
              <a:rPr lang="en-US" sz="3200"/>
              <a:t>Liệu pháp cồn (PEI) </a:t>
            </a:r>
          </a:p>
          <a:p>
            <a:r>
              <a:rPr lang="en-US" sz="3200"/>
              <a:t>Liệu pháp đông lạnh </a:t>
            </a:r>
            <a:endParaRPr lang="en-US" sz="3200" dirty="0"/>
          </a:p>
        </p:txBody>
      </p:sp>
    </p:spTree>
    <p:extLst>
      <p:ext uri="{BB962C8B-B14F-4D97-AF65-F5344CB8AC3E}">
        <p14:creationId xmlns:p14="http://schemas.microsoft.com/office/powerpoint/2010/main" val="32470856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Liệu pháp tần số vô tuyến </a:t>
            </a:r>
          </a:p>
        </p:txBody>
      </p:sp>
      <p:sp>
        <p:nvSpPr>
          <p:cNvPr id="3" name="Content Placeholder 2"/>
          <p:cNvSpPr>
            <a:spLocks noGrp="1"/>
          </p:cNvSpPr>
          <p:nvPr>
            <p:ph idx="1"/>
          </p:nvPr>
        </p:nvSpPr>
        <p:spPr>
          <a:xfrm>
            <a:off x="609600" y="1600200"/>
            <a:ext cx="5181600" cy="4876800"/>
          </a:xfrm>
        </p:spPr>
        <p:txBody>
          <a:bodyPr/>
          <a:lstStyle/>
          <a:p>
            <a:pPr algn="just"/>
            <a:r>
              <a:rPr lang="en-US"/>
              <a:t>Sử dụng sóng vô tuyến năng lượng cao để giết khối u .</a:t>
            </a:r>
          </a:p>
          <a:p>
            <a:pPr algn="just"/>
            <a:r>
              <a:rPr lang="en-US"/>
              <a:t> Đặt ống thông mỏng xuyên qua da đến khối u dưới hướng dẫn của CT hay siêu âm, sau đó cho dòng điện chạy qua, phát ra sóng vô tuyến tần số cao làm nóng khối u và tiêu diệt những tế bào ung thư</a:t>
            </a:r>
            <a:endParaRPr lang="en-US" dirty="0"/>
          </a:p>
        </p:txBody>
      </p:sp>
      <p:pic>
        <p:nvPicPr>
          <p:cNvPr id="2050" name="Picture 2" descr="http://www.hopkinscoloncancercenter.org/Upload/200902241750_32843_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528764"/>
            <a:ext cx="6307803" cy="487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6815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Liệu pháp cồn </a:t>
            </a:r>
          </a:p>
        </p:txBody>
      </p:sp>
      <p:sp>
        <p:nvSpPr>
          <p:cNvPr id="3" name="Content Placeholder 2"/>
          <p:cNvSpPr>
            <a:spLocks noGrp="1"/>
          </p:cNvSpPr>
          <p:nvPr>
            <p:ph idx="1"/>
          </p:nvPr>
        </p:nvSpPr>
        <p:spPr>
          <a:xfrm>
            <a:off x="609600" y="1600201"/>
            <a:ext cx="4775200" cy="4862439"/>
          </a:xfrm>
        </p:spPr>
        <p:txBody>
          <a:bodyPr/>
          <a:lstStyle/>
          <a:p>
            <a:r>
              <a:rPr lang="en-US"/>
              <a:t>Xuyên kim qua da dưới hướng dẫn của CT hay siêu âm, sau đó tiêm trực tiếp ethanol nồng độ cao vào khối u để tiêu diệt tế bào ung thư</a:t>
            </a:r>
          </a:p>
          <a:p>
            <a:pPr marL="0" indent="0">
              <a:buNone/>
            </a:pPr>
            <a:endParaRPr lang="en-US" dirty="0"/>
          </a:p>
        </p:txBody>
      </p:sp>
      <p:pic>
        <p:nvPicPr>
          <p:cNvPr id="5" name="Picture 2" descr="http://www.fudahospital.com/alb_asp_new/books/crosurgery/cryosurgery2_6_clip_image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905000"/>
            <a:ext cx="6047619"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7892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Hệ</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tĩnh</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mạch</a:t>
            </a:r>
            <a:endParaRPr lang="en-US" sz="5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689" y="1508166"/>
            <a:ext cx="5367667" cy="5349834"/>
          </a:xfrm>
          <a:prstGeom prst="rect">
            <a:avLst/>
          </a:prstGeom>
        </p:spPr>
      </p:pic>
    </p:spTree>
    <p:extLst>
      <p:ext uri="{BB962C8B-B14F-4D97-AF65-F5344CB8AC3E}">
        <p14:creationId xmlns:p14="http://schemas.microsoft.com/office/powerpoint/2010/main" val="20435332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Liệu pháp đông lạnh </a:t>
            </a:r>
          </a:p>
        </p:txBody>
      </p:sp>
      <p:sp>
        <p:nvSpPr>
          <p:cNvPr id="3" name="Content Placeholder 2"/>
          <p:cNvSpPr>
            <a:spLocks noGrp="1"/>
          </p:cNvSpPr>
          <p:nvPr>
            <p:ph idx="1"/>
          </p:nvPr>
        </p:nvSpPr>
        <p:spPr>
          <a:xfrm>
            <a:off x="609600" y="1600200"/>
            <a:ext cx="5588000" cy="4876800"/>
          </a:xfrm>
        </p:spPr>
        <p:txBody>
          <a:bodyPr/>
          <a:lstStyle/>
          <a:p>
            <a:r>
              <a:rPr lang="en-US"/>
              <a:t>Tiêu diệt khối u bằng cách làm đông lạnh nó</a:t>
            </a:r>
          </a:p>
          <a:p>
            <a:r>
              <a:rPr lang="en-US"/>
              <a:t>Đặt ống thông xuyên qua da đến khối u dưới hướng dẫn của siêu âm, sau đó đưa hơi cực lạnh vào làm đông lạnh khối u</a:t>
            </a:r>
          </a:p>
          <a:p>
            <a:r>
              <a:rPr lang="en-US"/>
              <a:t>Có thể điều trị các khối u có kích thước lớn hơn so với liệu pháp vô tuyến hay cồn, nhưng cần phải gây mê bệnh nhân </a:t>
            </a:r>
            <a:endParaRPr lang="en-US" dirty="0"/>
          </a:p>
        </p:txBody>
      </p:sp>
      <p:pic>
        <p:nvPicPr>
          <p:cNvPr id="6" name="Picture 2" descr="http://2.bp.blogspot.com/-oxeZeU8uH68/UUfp0ORoeMI/AAAAAAAABv4/0-mFA5JwHXo/s1600/l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213" y="1371600"/>
            <a:ext cx="6101787" cy="519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3213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Liệu</a:t>
            </a:r>
            <a:r>
              <a:rPr lang="en-US" dirty="0" smtClean="0"/>
              <a:t> </a:t>
            </a:r>
            <a:r>
              <a:rPr lang="en-US" dirty="0" err="1" smtClean="0"/>
              <a:t>pháp</a:t>
            </a:r>
            <a:r>
              <a:rPr lang="en-US" dirty="0" smtClean="0"/>
              <a:t> </a:t>
            </a:r>
            <a:r>
              <a:rPr lang="en-US" dirty="0" err="1" smtClean="0"/>
              <a:t>thuyên</a:t>
            </a:r>
            <a:r>
              <a:rPr lang="en-US" dirty="0" smtClean="0"/>
              <a:t> </a:t>
            </a:r>
            <a:r>
              <a:rPr lang="en-US" dirty="0" err="1" smtClean="0"/>
              <a:t>tắc</a:t>
            </a:r>
            <a:r>
              <a:rPr lang="en-US" dirty="0" smtClean="0"/>
              <a:t> </a:t>
            </a:r>
            <a:r>
              <a:rPr lang="en-US" dirty="0" err="1" smtClean="0"/>
              <a:t>mạch</a:t>
            </a:r>
            <a:r>
              <a:rPr lang="en-US" dirty="0" smtClean="0"/>
              <a:t> </a:t>
            </a:r>
            <a:r>
              <a:rPr lang="en-US" dirty="0" err="1" smtClean="0"/>
              <a:t>khối</a:t>
            </a:r>
            <a:r>
              <a:rPr lang="en-US" dirty="0" smtClean="0"/>
              <a:t> u</a:t>
            </a:r>
            <a:endParaRPr lang="en-US" dirty="0"/>
          </a:p>
        </p:txBody>
      </p:sp>
      <p:sp>
        <p:nvSpPr>
          <p:cNvPr id="3" name="Content Placeholder 2"/>
          <p:cNvSpPr>
            <a:spLocks noGrp="1"/>
          </p:cNvSpPr>
          <p:nvPr>
            <p:ph idx="1"/>
          </p:nvPr>
        </p:nvSpPr>
        <p:spPr/>
        <p:txBody>
          <a:bodyPr/>
          <a:lstStyle/>
          <a:p>
            <a:pPr marL="0" indent="0">
              <a:buNone/>
            </a:pP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bơm</a:t>
            </a:r>
            <a:r>
              <a:rPr lang="en-US" dirty="0"/>
              <a:t> </a:t>
            </a:r>
            <a:r>
              <a:rPr lang="en-US" dirty="0" err="1"/>
              <a:t>chất</a:t>
            </a:r>
            <a:r>
              <a:rPr lang="en-US" dirty="0"/>
              <a:t> </a:t>
            </a:r>
            <a:r>
              <a:rPr lang="en-US" dirty="0" err="1"/>
              <a:t>vào</a:t>
            </a:r>
            <a:r>
              <a:rPr lang="en-US" dirty="0"/>
              <a:t> </a:t>
            </a:r>
            <a:r>
              <a:rPr lang="en-US" dirty="0" err="1"/>
              <a:t>để</a:t>
            </a:r>
            <a:r>
              <a:rPr lang="en-US" dirty="0"/>
              <a:t> </a:t>
            </a:r>
            <a:r>
              <a:rPr lang="en-US" dirty="0" err="1"/>
              <a:t>làm</a:t>
            </a:r>
            <a:r>
              <a:rPr lang="en-US" dirty="0"/>
              <a:t> </a:t>
            </a:r>
            <a:r>
              <a:rPr lang="en-US" dirty="0" err="1"/>
              <a:t>tắc</a:t>
            </a:r>
            <a:r>
              <a:rPr lang="en-US" dirty="0"/>
              <a:t> </a:t>
            </a:r>
            <a:r>
              <a:rPr lang="en-US" dirty="0" err="1"/>
              <a:t>mạch</a:t>
            </a:r>
            <a:r>
              <a:rPr lang="en-US" dirty="0"/>
              <a:t> </a:t>
            </a:r>
            <a:r>
              <a:rPr lang="en-US" dirty="0" err="1"/>
              <a:t>hoặc</a:t>
            </a:r>
            <a:r>
              <a:rPr lang="en-US" dirty="0"/>
              <a:t> </a:t>
            </a:r>
            <a:r>
              <a:rPr lang="en-US" dirty="0" err="1"/>
              <a:t>làm</a:t>
            </a:r>
            <a:r>
              <a:rPr lang="en-US" dirty="0"/>
              <a:t> </a:t>
            </a:r>
            <a:r>
              <a:rPr lang="en-US" dirty="0" err="1"/>
              <a:t>giảm</a:t>
            </a:r>
            <a:r>
              <a:rPr lang="en-US" dirty="0"/>
              <a:t> </a:t>
            </a:r>
            <a:r>
              <a:rPr lang="en-US" dirty="0" err="1"/>
              <a:t>lượng</a:t>
            </a:r>
            <a:r>
              <a:rPr lang="en-US" dirty="0"/>
              <a:t> </a:t>
            </a:r>
            <a:r>
              <a:rPr lang="en-US" dirty="0" err="1"/>
              <a:t>máu</a:t>
            </a:r>
            <a:r>
              <a:rPr lang="en-US" dirty="0"/>
              <a:t> </a:t>
            </a:r>
            <a:r>
              <a:rPr lang="en-US" dirty="0" err="1"/>
              <a:t>nuôi</a:t>
            </a:r>
            <a:r>
              <a:rPr lang="en-US" dirty="0"/>
              <a:t> </a:t>
            </a:r>
            <a:r>
              <a:rPr lang="en-US" dirty="0" err="1"/>
              <a:t>tế</a:t>
            </a:r>
            <a:r>
              <a:rPr lang="en-US" dirty="0"/>
              <a:t> </a:t>
            </a:r>
            <a:r>
              <a:rPr lang="en-US" dirty="0" err="1"/>
              <a:t>bào</a:t>
            </a:r>
            <a:r>
              <a:rPr lang="en-US" dirty="0"/>
              <a:t> </a:t>
            </a:r>
            <a:r>
              <a:rPr lang="en-US" dirty="0" err="1"/>
              <a:t>ung</a:t>
            </a:r>
            <a:r>
              <a:rPr lang="en-US" dirty="0"/>
              <a:t> </a:t>
            </a:r>
            <a:r>
              <a:rPr lang="en-US" dirty="0" err="1"/>
              <a:t>thư</a:t>
            </a:r>
            <a:r>
              <a:rPr lang="en-US" dirty="0"/>
              <a:t> </a:t>
            </a:r>
            <a:r>
              <a:rPr lang="en-US" dirty="0" err="1"/>
              <a:t>trong</a:t>
            </a:r>
            <a:r>
              <a:rPr lang="en-US" dirty="0"/>
              <a:t> </a:t>
            </a:r>
            <a:r>
              <a:rPr lang="en-US" dirty="0" err="1"/>
              <a:t>gan</a:t>
            </a:r>
            <a:r>
              <a:rPr lang="en-US" dirty="0"/>
              <a:t> .</a:t>
            </a:r>
          </a:p>
          <a:p>
            <a:pPr marL="0" indent="0">
              <a:buNone/>
            </a:pPr>
            <a:endParaRPr lang="en-US" dirty="0"/>
          </a:p>
          <a:p>
            <a:endParaRPr lang="en-US" dirty="0"/>
          </a:p>
        </p:txBody>
      </p:sp>
      <p:pic>
        <p:nvPicPr>
          <p:cNvPr id="5122" name="Picture 2" descr="http://www.radiologielindenhof.ch/en/chapter3.jpg"/>
          <p:cNvPicPr>
            <a:picLocks noChangeAspect="1" noChangeArrowheads="1"/>
          </p:cNvPicPr>
          <p:nvPr/>
        </p:nvPicPr>
        <p:blipFill rotWithShape="1">
          <a:blip r:embed="rId3">
            <a:extLst>
              <a:ext uri="{28A0092B-C50C-407E-A947-70E740481C1C}">
                <a14:useLocalDpi xmlns:a14="http://schemas.microsoft.com/office/drawing/2010/main" val="0"/>
              </a:ext>
            </a:extLst>
          </a:blip>
          <a:srcRect b="33333"/>
          <a:stretch/>
        </p:blipFill>
        <p:spPr bwMode="auto">
          <a:xfrm>
            <a:off x="1041400" y="4724401"/>
            <a:ext cx="104394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4946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Liệu pháp thuyên tắc mạch máu khối u (tt)</a:t>
            </a:r>
            <a:endParaRPr lang="en-US"/>
          </a:p>
        </p:txBody>
      </p:sp>
      <p:sp>
        <p:nvSpPr>
          <p:cNvPr id="3" name="Content Placeholder 2"/>
          <p:cNvSpPr>
            <a:spLocks noGrp="1"/>
          </p:cNvSpPr>
          <p:nvPr>
            <p:ph idx="1"/>
          </p:nvPr>
        </p:nvSpPr>
        <p:spPr>
          <a:xfrm>
            <a:off x="609600" y="1600200"/>
            <a:ext cx="11582400" cy="4876800"/>
          </a:xfrm>
        </p:spPr>
        <p:txBody>
          <a:bodyPr>
            <a:normAutofit/>
          </a:bodyPr>
          <a:lstStyle/>
          <a:p>
            <a:r>
              <a:rPr lang="en-US" smtClean="0"/>
              <a:t>Chỉ định</a:t>
            </a:r>
          </a:p>
          <a:p>
            <a:pPr lvl="1"/>
            <a:r>
              <a:rPr lang="en-US" sz="2400" smtClean="0"/>
              <a:t>Bệnh nhân có khối u không thể phẫu thuật được</a:t>
            </a:r>
          </a:p>
          <a:p>
            <a:pPr lvl="1"/>
            <a:r>
              <a:rPr lang="en-US" sz="2400" smtClean="0"/>
              <a:t>U lớn &gt; 5cm mà liệu pháp phá hủy khối u tại chỗ không làm được</a:t>
            </a:r>
          </a:p>
          <a:p>
            <a:r>
              <a:rPr lang="en-US" smtClean="0"/>
              <a:t>Có thể kết hợp 2 liệu pháp với nhau</a:t>
            </a:r>
          </a:p>
          <a:p>
            <a:r>
              <a:rPr lang="en-US" smtClean="0"/>
              <a:t>Cân nhắc sử dụng trên bệnh nhân viêm gan và xơ gan, do có thể giảm lượng máu về gan</a:t>
            </a:r>
          </a:p>
          <a:p>
            <a:pPr marL="0" indent="0">
              <a:buNone/>
            </a:pPr>
            <a:r>
              <a:rPr lang="en-US"/>
              <a:t>Có 3 phương pháp làm thuyên tắc mạch khối u :</a:t>
            </a:r>
          </a:p>
          <a:p>
            <a:pPr marL="0" indent="0">
              <a:buNone/>
            </a:pPr>
            <a:r>
              <a:rPr lang="en-US"/>
              <a:t>- Thuyên tắc động mạch đơn thuần (TAE)</a:t>
            </a:r>
          </a:p>
          <a:p>
            <a:pPr marL="0" indent="0">
              <a:buNone/>
            </a:pPr>
            <a:r>
              <a:rPr lang="en-US"/>
              <a:t>- Hóa </a:t>
            </a:r>
            <a:r>
              <a:rPr lang="en-US" smtClean="0"/>
              <a:t>trị </a:t>
            </a:r>
            <a:r>
              <a:rPr lang="en-US"/>
              <a:t>kết hợp thuyên tắc mạch (TACE)</a:t>
            </a:r>
          </a:p>
          <a:p>
            <a:pPr marL="0" indent="0">
              <a:buNone/>
            </a:pPr>
            <a:r>
              <a:rPr lang="en-US"/>
              <a:t>- Xạ trị kết hợp thuyên tắc mạch </a:t>
            </a:r>
            <a:r>
              <a:rPr lang="en-US" smtClean="0"/>
              <a:t>(TARE</a:t>
            </a:r>
            <a:r>
              <a:rPr lang="en-US"/>
              <a:t>)</a:t>
            </a:r>
          </a:p>
          <a:p>
            <a:endParaRPr lang="en-US"/>
          </a:p>
          <a:p>
            <a:endParaRPr lang="en-US" smtClean="0"/>
          </a:p>
          <a:p>
            <a:pPr marL="274320" lvl="1" indent="0">
              <a:buNone/>
            </a:pPr>
            <a:endParaRPr lang="en-US" sz="2400"/>
          </a:p>
        </p:txBody>
      </p:sp>
    </p:spTree>
    <p:extLst>
      <p:ext uri="{BB962C8B-B14F-4D97-AF65-F5344CB8AC3E}">
        <p14:creationId xmlns:p14="http://schemas.microsoft.com/office/powerpoint/2010/main" val="34073070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4800" dirty="0" smtClean="0">
                <a:solidFill>
                  <a:srgbClr val="C00000"/>
                </a:solidFill>
                <a:latin typeface="Arial" panose="020B0604020202020204" pitchFamily="34" charset="0"/>
                <a:cs typeface="Arial" panose="020B0604020202020204" pitchFamily="34" charset="0"/>
              </a:rPr>
              <a:t>ĐIỀU TRỊ HỖ TRỢ</a:t>
            </a:r>
            <a:endParaRPr lang="en-US" sz="4800" dirty="0">
              <a:solidFill>
                <a:srgbClr val="C0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dirty="0"/>
          </a:p>
        </p:txBody>
      </p:sp>
      <p:graphicFrame>
        <p:nvGraphicFramePr>
          <p:cNvPr id="6" name="Content Placeholder 5"/>
          <p:cNvGraphicFramePr>
            <a:graphicFrameLocks/>
          </p:cNvGraphicFramePr>
          <p:nvPr>
            <p:extLst>
              <p:ext uri="{D42A27DB-BD31-4B8C-83A1-F6EECF244321}">
                <p14:modId xmlns:p14="http://schemas.microsoft.com/office/powerpoint/2010/main" val="3845773853"/>
              </p:ext>
            </p:extLst>
          </p:nvPr>
        </p:nvGraphicFramePr>
        <p:xfrm>
          <a:off x="641683" y="2133600"/>
          <a:ext cx="11053011" cy="40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0867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solidFill>
                  <a:srgbClr val="C00000"/>
                </a:solidFill>
              </a:rPr>
              <a:t>ĐỘT BIẾN GEN RAS</a:t>
            </a:r>
            <a:endParaRPr lang="en-US" dirty="0">
              <a:solidFill>
                <a:srgbClr val="C00000"/>
              </a:solidFill>
            </a:endParaRPr>
          </a:p>
        </p:txBody>
      </p:sp>
      <p:sp>
        <p:nvSpPr>
          <p:cNvPr id="3" name="Content Placeholder 2"/>
          <p:cNvSpPr>
            <a:spLocks noGrp="1"/>
          </p:cNvSpPr>
          <p:nvPr>
            <p:ph idx="1"/>
          </p:nvPr>
        </p:nvSpPr>
        <p:spPr/>
        <p:txBody>
          <a:bodyPr/>
          <a:lstStyle/>
          <a:p>
            <a:r>
              <a:rPr lang="en-US" dirty="0" err="1" smtClean="0"/>
              <a:t>Là</a:t>
            </a:r>
            <a:r>
              <a:rPr lang="en-US" dirty="0" smtClean="0"/>
              <a:t> </a:t>
            </a:r>
            <a:r>
              <a:rPr lang="en-US" dirty="0" err="1" smtClean="0"/>
              <a:t>loại</a:t>
            </a:r>
            <a:r>
              <a:rPr lang="en-US" dirty="0" smtClean="0"/>
              <a:t> </a:t>
            </a:r>
            <a:r>
              <a:rPr lang="en-US" dirty="0" err="1" smtClean="0"/>
              <a:t>đột</a:t>
            </a:r>
            <a:r>
              <a:rPr lang="en-US" dirty="0" smtClean="0"/>
              <a:t> </a:t>
            </a:r>
            <a:r>
              <a:rPr lang="en-US" dirty="0" err="1" smtClean="0"/>
              <a:t>biến</a:t>
            </a:r>
            <a:r>
              <a:rPr lang="en-US" dirty="0" smtClean="0"/>
              <a:t> </a:t>
            </a:r>
            <a:r>
              <a:rPr lang="en-US" dirty="0" err="1" smtClean="0"/>
              <a:t>được</a:t>
            </a:r>
            <a:r>
              <a:rPr lang="en-US" dirty="0" smtClean="0"/>
              <a:t> </a:t>
            </a:r>
            <a:r>
              <a:rPr lang="en-US" dirty="0" err="1" smtClean="0"/>
              <a:t>xem</a:t>
            </a:r>
            <a:r>
              <a:rPr lang="en-US" dirty="0" smtClean="0"/>
              <a:t> </a:t>
            </a:r>
            <a:r>
              <a:rPr lang="en-US" dirty="0" err="1" smtClean="0"/>
              <a:t>xét</a:t>
            </a:r>
            <a:r>
              <a:rPr lang="en-US" dirty="0" smtClean="0"/>
              <a:t> </a:t>
            </a:r>
            <a:r>
              <a:rPr lang="en-US" dirty="0" err="1" smtClean="0"/>
              <a:t>đến</a:t>
            </a:r>
            <a:r>
              <a:rPr lang="en-US" dirty="0" smtClean="0"/>
              <a:t> </a:t>
            </a:r>
            <a:r>
              <a:rPr lang="en-US" dirty="0" err="1" smtClean="0"/>
              <a:t>nhiều</a:t>
            </a:r>
            <a:r>
              <a:rPr lang="en-US" dirty="0" smtClean="0"/>
              <a:t> </a:t>
            </a:r>
            <a:r>
              <a:rPr lang="en-US" dirty="0" err="1" smtClean="0"/>
              <a:t>nhất</a:t>
            </a:r>
            <a:r>
              <a:rPr lang="en-US" dirty="0" smtClean="0"/>
              <a:t> </a:t>
            </a:r>
            <a:r>
              <a:rPr lang="en-US" dirty="0" err="1" smtClean="0"/>
              <a:t>trong</a:t>
            </a:r>
            <a:r>
              <a:rPr lang="en-US" dirty="0" smtClean="0"/>
              <a:t> </a:t>
            </a:r>
            <a:r>
              <a:rPr lang="en-US" dirty="0" err="1" smtClean="0"/>
              <a:t>ung</a:t>
            </a:r>
            <a:r>
              <a:rPr lang="en-US" dirty="0" smtClean="0"/>
              <a:t> </a:t>
            </a:r>
            <a:r>
              <a:rPr lang="en-US" dirty="0" err="1" smtClean="0"/>
              <a:t>thư</a:t>
            </a:r>
            <a:r>
              <a:rPr lang="en-US" dirty="0" smtClean="0"/>
              <a:t> </a:t>
            </a:r>
            <a:r>
              <a:rPr lang="en-US" dirty="0" err="1" smtClean="0"/>
              <a:t>đại</a:t>
            </a:r>
            <a:r>
              <a:rPr lang="en-US" dirty="0" smtClean="0"/>
              <a:t> </a:t>
            </a:r>
            <a:r>
              <a:rPr lang="en-US" dirty="0" err="1" smtClean="0"/>
              <a:t>trực</a:t>
            </a:r>
            <a:r>
              <a:rPr lang="en-US" dirty="0" smtClean="0"/>
              <a:t> </a:t>
            </a:r>
            <a:r>
              <a:rPr lang="en-US" dirty="0" err="1" smtClean="0"/>
              <a:t>tràng</a:t>
            </a:r>
            <a:endParaRPr lang="en-US" dirty="0" smtClean="0"/>
          </a:p>
          <a:p>
            <a:r>
              <a:rPr lang="en-US" dirty="0" err="1" smtClean="0"/>
              <a:t>Gặp</a:t>
            </a:r>
            <a:r>
              <a:rPr lang="en-US" dirty="0" smtClean="0"/>
              <a:t> </a:t>
            </a:r>
            <a:r>
              <a:rPr lang="en-US" dirty="0" err="1" smtClean="0"/>
              <a:t>trong</a:t>
            </a:r>
            <a:r>
              <a:rPr lang="en-US" dirty="0" smtClean="0"/>
              <a:t> 50% BN </a:t>
            </a:r>
            <a:r>
              <a:rPr lang="en-US" dirty="0" err="1" smtClean="0"/>
              <a:t>ung</a:t>
            </a:r>
            <a:r>
              <a:rPr lang="en-US" dirty="0" smtClean="0"/>
              <a:t> </a:t>
            </a:r>
            <a:r>
              <a:rPr lang="en-US" dirty="0" err="1" smtClean="0"/>
              <a:t>thư</a:t>
            </a:r>
            <a:r>
              <a:rPr lang="en-US" dirty="0" smtClean="0"/>
              <a:t> </a:t>
            </a:r>
            <a:r>
              <a:rPr lang="en-US" dirty="0" err="1" smtClean="0"/>
              <a:t>đại</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đơn</a:t>
            </a:r>
            <a:r>
              <a:rPr lang="en-US" dirty="0" smtClean="0"/>
              <a:t> </a:t>
            </a:r>
            <a:r>
              <a:rPr lang="en-US" dirty="0" err="1" smtClean="0"/>
              <a:t>lẻ</a:t>
            </a:r>
            <a:r>
              <a:rPr lang="en-US" dirty="0" smtClean="0"/>
              <a:t> </a:t>
            </a:r>
            <a:r>
              <a:rPr lang="en-US" dirty="0" err="1" smtClean="0"/>
              <a:t>và</a:t>
            </a:r>
            <a:r>
              <a:rPr lang="en-US" dirty="0" smtClean="0"/>
              <a:t> adenoma &gt; 1cm</a:t>
            </a:r>
          </a:p>
          <a:p>
            <a:r>
              <a:rPr lang="en-US" dirty="0" err="1" smtClean="0"/>
              <a:t>Gồm</a:t>
            </a:r>
            <a:r>
              <a:rPr lang="en-US" dirty="0" smtClean="0"/>
              <a:t> 3 gen: HRAS, KRAS, NRAS. </a:t>
            </a:r>
            <a:r>
              <a:rPr lang="en-US" dirty="0" err="1" smtClean="0"/>
              <a:t>Trong</a:t>
            </a:r>
            <a:r>
              <a:rPr lang="en-US" dirty="0" smtClean="0"/>
              <a:t> </a:t>
            </a:r>
            <a:r>
              <a:rPr lang="en-US" dirty="0" err="1" smtClean="0"/>
              <a:t>đó</a:t>
            </a:r>
            <a:r>
              <a:rPr lang="en-US" dirty="0" smtClean="0"/>
              <a:t> </a:t>
            </a:r>
            <a:r>
              <a:rPr lang="en-US" dirty="0" err="1" smtClean="0"/>
              <a:t>đột</a:t>
            </a:r>
            <a:r>
              <a:rPr lang="en-US" dirty="0" smtClean="0"/>
              <a:t> </a:t>
            </a:r>
            <a:r>
              <a:rPr lang="en-US" dirty="0" err="1" smtClean="0"/>
              <a:t>biến</a:t>
            </a:r>
            <a:r>
              <a:rPr lang="en-US" dirty="0" smtClean="0"/>
              <a:t> KRAS </a:t>
            </a:r>
            <a:r>
              <a:rPr lang="en-US" dirty="0" err="1" smtClean="0"/>
              <a:t>là</a:t>
            </a:r>
            <a:r>
              <a:rPr lang="en-US" dirty="0" smtClean="0"/>
              <a:t> </a:t>
            </a:r>
            <a:r>
              <a:rPr lang="en-US" dirty="0" err="1" smtClean="0"/>
              <a:t>loại</a:t>
            </a:r>
            <a:r>
              <a:rPr lang="en-US" dirty="0" smtClean="0"/>
              <a:t> </a:t>
            </a:r>
            <a:r>
              <a:rPr lang="en-US" dirty="0" err="1" smtClean="0"/>
              <a:t>thường</a:t>
            </a:r>
            <a:r>
              <a:rPr lang="en-US" dirty="0" smtClean="0"/>
              <a:t> </a:t>
            </a:r>
            <a:r>
              <a:rPr lang="en-US" dirty="0" err="1" smtClean="0"/>
              <a:t>gặp</a:t>
            </a:r>
            <a:r>
              <a:rPr lang="en-US" dirty="0" smtClean="0"/>
              <a:t> </a:t>
            </a:r>
            <a:r>
              <a:rPr lang="en-US" dirty="0" err="1" smtClean="0"/>
              <a:t>nhất</a:t>
            </a:r>
            <a:r>
              <a:rPr lang="en-US" dirty="0" smtClean="0"/>
              <a:t> (40%)</a:t>
            </a:r>
          </a:p>
          <a:p>
            <a:r>
              <a:rPr lang="en-US" dirty="0" smtClean="0"/>
              <a:t>Theo </a:t>
            </a:r>
            <a:r>
              <a:rPr lang="en-US" dirty="0" err="1" smtClean="0"/>
              <a:t>khuyến</a:t>
            </a:r>
            <a:r>
              <a:rPr lang="en-US" dirty="0" smtClean="0"/>
              <a:t> </a:t>
            </a:r>
            <a:r>
              <a:rPr lang="en-US" dirty="0" err="1" smtClean="0"/>
              <a:t>cáo</a:t>
            </a:r>
            <a:r>
              <a:rPr lang="en-US" dirty="0" smtClean="0"/>
              <a:t> </a:t>
            </a:r>
            <a:r>
              <a:rPr lang="en-US" dirty="0" err="1" smtClean="0"/>
              <a:t>của</a:t>
            </a:r>
            <a:r>
              <a:rPr lang="en-US" dirty="0" smtClean="0"/>
              <a:t> NCCN: </a:t>
            </a:r>
            <a:r>
              <a:rPr lang="en-US" dirty="0" err="1" smtClean="0"/>
              <a:t>tất</a:t>
            </a:r>
            <a:r>
              <a:rPr lang="en-US" dirty="0" smtClean="0"/>
              <a:t> </a:t>
            </a:r>
            <a:r>
              <a:rPr lang="en-US" dirty="0" err="1" smtClean="0"/>
              <a:t>cả</a:t>
            </a:r>
            <a:r>
              <a:rPr lang="en-US" dirty="0" smtClean="0"/>
              <a:t> BN </a:t>
            </a:r>
            <a:r>
              <a:rPr lang="en-US" dirty="0" err="1" smtClean="0"/>
              <a:t>ung</a:t>
            </a:r>
            <a:r>
              <a:rPr lang="en-US" dirty="0" smtClean="0"/>
              <a:t> </a:t>
            </a:r>
            <a:r>
              <a:rPr lang="en-US" dirty="0" err="1" smtClean="0"/>
              <a:t>thư</a:t>
            </a:r>
            <a:r>
              <a:rPr lang="en-US" dirty="0" smtClean="0"/>
              <a:t> </a:t>
            </a:r>
            <a:r>
              <a:rPr lang="en-US" dirty="0" err="1" smtClean="0"/>
              <a:t>đại</a:t>
            </a:r>
            <a:r>
              <a:rPr lang="en-US" dirty="0" smtClean="0"/>
              <a:t> </a:t>
            </a:r>
            <a:r>
              <a:rPr lang="en-US" dirty="0" err="1" smtClean="0"/>
              <a:t>trực</a:t>
            </a:r>
            <a:r>
              <a:rPr lang="en-US" dirty="0" smtClean="0"/>
              <a:t> </a:t>
            </a:r>
            <a:r>
              <a:rPr lang="en-US" dirty="0" err="1" smtClean="0"/>
              <a:t>tràng</a:t>
            </a:r>
            <a:r>
              <a:rPr lang="en-US" dirty="0" smtClean="0"/>
              <a:t> </a:t>
            </a:r>
            <a:r>
              <a:rPr lang="en-US" dirty="0" err="1" smtClean="0"/>
              <a:t>đã</a:t>
            </a:r>
            <a:r>
              <a:rPr lang="en-US" dirty="0" smtClean="0"/>
              <a:t> di </a:t>
            </a:r>
            <a:r>
              <a:rPr lang="en-US" dirty="0" err="1" smtClean="0"/>
              <a:t>căn</a:t>
            </a:r>
            <a:r>
              <a:rPr lang="en-US" dirty="0" smtClean="0"/>
              <a:t> </a:t>
            </a:r>
            <a:r>
              <a:rPr lang="en-US" dirty="0" err="1" smtClean="0"/>
              <a:t>nên</a:t>
            </a:r>
            <a:r>
              <a:rPr lang="en-US" dirty="0" smtClean="0"/>
              <a:t> </a:t>
            </a:r>
            <a:r>
              <a:rPr lang="en-US" dirty="0" err="1" smtClean="0"/>
              <a:t>được</a:t>
            </a:r>
            <a:r>
              <a:rPr lang="en-US" dirty="0" smtClean="0"/>
              <a:t> </a:t>
            </a:r>
            <a:r>
              <a:rPr lang="en-US" dirty="0" err="1" smtClean="0"/>
              <a:t>làm</a:t>
            </a:r>
            <a:r>
              <a:rPr lang="en-US" dirty="0" smtClean="0"/>
              <a:t> </a:t>
            </a:r>
            <a:r>
              <a:rPr lang="en-US" dirty="0" err="1" smtClean="0"/>
              <a:t>xét</a:t>
            </a:r>
            <a:r>
              <a:rPr lang="en-US" dirty="0" smtClean="0"/>
              <a:t> </a:t>
            </a:r>
            <a:r>
              <a:rPr lang="en-US" dirty="0" err="1" smtClean="0"/>
              <a:t>nghiệm</a:t>
            </a:r>
            <a:r>
              <a:rPr lang="en-US" dirty="0" smtClean="0"/>
              <a:t> </a:t>
            </a:r>
            <a:r>
              <a:rPr lang="en-US" dirty="0" err="1" smtClean="0"/>
              <a:t>kiểm</a:t>
            </a:r>
            <a:r>
              <a:rPr lang="en-US" dirty="0" smtClean="0"/>
              <a:t> </a:t>
            </a:r>
            <a:r>
              <a:rPr lang="en-US" dirty="0" err="1" smtClean="0"/>
              <a:t>tra</a:t>
            </a:r>
            <a:r>
              <a:rPr lang="en-US" dirty="0" smtClean="0"/>
              <a:t> </a:t>
            </a:r>
            <a:r>
              <a:rPr lang="en-US" dirty="0" err="1" smtClean="0"/>
              <a:t>đột</a:t>
            </a:r>
            <a:r>
              <a:rPr lang="en-US" dirty="0" smtClean="0"/>
              <a:t> </a:t>
            </a:r>
            <a:r>
              <a:rPr lang="en-US" dirty="0" err="1" smtClean="0"/>
              <a:t>biến</a:t>
            </a:r>
            <a:r>
              <a:rPr lang="en-US" dirty="0" smtClean="0"/>
              <a:t> RAS (</a:t>
            </a:r>
            <a:r>
              <a:rPr lang="en-US" dirty="0" err="1" smtClean="0"/>
              <a:t>lấy</a:t>
            </a:r>
            <a:r>
              <a:rPr lang="en-US" dirty="0" smtClean="0"/>
              <a:t> </a:t>
            </a:r>
            <a:r>
              <a:rPr lang="en-US" dirty="0" err="1" smtClean="0"/>
              <a:t>mẫu</a:t>
            </a:r>
            <a:r>
              <a:rPr lang="en-US" dirty="0" smtClean="0"/>
              <a:t> </a:t>
            </a:r>
            <a:r>
              <a:rPr lang="en-US" dirty="0" err="1" smtClean="0"/>
              <a:t>từ</a:t>
            </a:r>
            <a:r>
              <a:rPr lang="en-US" dirty="0" smtClean="0"/>
              <a:t> </a:t>
            </a:r>
            <a:r>
              <a:rPr lang="en-US" dirty="0" err="1" smtClean="0"/>
              <a:t>cả</a:t>
            </a:r>
            <a:r>
              <a:rPr lang="en-US" dirty="0" smtClean="0"/>
              <a:t> </a:t>
            </a:r>
            <a:r>
              <a:rPr lang="en-US" dirty="0" err="1" smtClean="0"/>
              <a:t>khối</a:t>
            </a:r>
            <a:r>
              <a:rPr lang="en-US" dirty="0" smtClean="0"/>
              <a:t> u </a:t>
            </a:r>
            <a:r>
              <a:rPr lang="en-US" dirty="0" err="1" smtClean="0"/>
              <a:t>nguyên</a:t>
            </a:r>
            <a:r>
              <a:rPr lang="en-US" dirty="0" smtClean="0"/>
              <a:t> </a:t>
            </a:r>
            <a:r>
              <a:rPr lang="en-US" dirty="0" err="1" smtClean="0"/>
              <a:t>phát</a:t>
            </a:r>
            <a:r>
              <a:rPr lang="en-US" dirty="0" smtClean="0"/>
              <a:t> </a:t>
            </a:r>
            <a:r>
              <a:rPr lang="en-US" dirty="0" err="1" smtClean="0"/>
              <a:t>và</a:t>
            </a:r>
            <a:r>
              <a:rPr lang="en-US" dirty="0" smtClean="0"/>
              <a:t> </a:t>
            </a:r>
            <a:r>
              <a:rPr lang="en-US" dirty="0" err="1" smtClean="0"/>
              <a:t>khối</a:t>
            </a:r>
            <a:r>
              <a:rPr lang="en-US" dirty="0" smtClean="0"/>
              <a:t> u di </a:t>
            </a:r>
            <a:r>
              <a:rPr lang="en-US" dirty="0" err="1" smtClean="0"/>
              <a:t>căn</a:t>
            </a:r>
            <a:r>
              <a:rPr lang="en-US" dirty="0" smtClean="0"/>
              <a:t>). </a:t>
            </a:r>
          </a:p>
          <a:p>
            <a:r>
              <a:rPr lang="en-US" dirty="0" err="1"/>
              <a:t>Bệnh</a:t>
            </a:r>
            <a:r>
              <a:rPr lang="en-US" dirty="0"/>
              <a:t> </a:t>
            </a:r>
            <a:r>
              <a:rPr lang="en-US" dirty="0" err="1"/>
              <a:t>nhân</a:t>
            </a:r>
            <a:r>
              <a:rPr lang="en-US" dirty="0"/>
              <a:t> </a:t>
            </a:r>
            <a:r>
              <a:rPr lang="en-US" dirty="0" err="1"/>
              <a:t>thử</a:t>
            </a:r>
            <a:r>
              <a:rPr lang="en-US" dirty="0"/>
              <a:t> </a:t>
            </a:r>
            <a:r>
              <a:rPr lang="en-US" dirty="0" err="1"/>
              <a:t>nghiệm</a:t>
            </a:r>
            <a:r>
              <a:rPr lang="en-US" dirty="0"/>
              <a:t> KRAS (exon 2 hay non-exon 2) hay </a:t>
            </a:r>
            <a:r>
              <a:rPr lang="en-US" dirty="0" err="1"/>
              <a:t>thử</a:t>
            </a:r>
            <a:r>
              <a:rPr lang="en-US" dirty="0"/>
              <a:t> </a:t>
            </a:r>
            <a:r>
              <a:rPr lang="en-US" dirty="0" err="1"/>
              <a:t>nghiệm</a:t>
            </a:r>
            <a:r>
              <a:rPr lang="en-US" dirty="0"/>
              <a:t> NRAS </a:t>
            </a:r>
            <a:r>
              <a:rPr lang="en-US" dirty="0" err="1"/>
              <a:t>không</a:t>
            </a:r>
            <a:r>
              <a:rPr lang="en-US" dirty="0"/>
              <a:t> </a:t>
            </a:r>
            <a:r>
              <a:rPr lang="en-US" dirty="0" err="1"/>
              <a:t>nên</a:t>
            </a:r>
            <a:r>
              <a:rPr lang="en-US" dirty="0"/>
              <a:t> </a:t>
            </a:r>
            <a:r>
              <a:rPr lang="en-US" dirty="0" err="1"/>
              <a:t>điều</a:t>
            </a:r>
            <a:r>
              <a:rPr lang="en-US" dirty="0"/>
              <a:t> </a:t>
            </a:r>
            <a:r>
              <a:rPr lang="en-US" dirty="0" err="1"/>
              <a:t>trị</a:t>
            </a:r>
            <a:r>
              <a:rPr lang="en-US" dirty="0"/>
              <a:t> </a:t>
            </a:r>
            <a:r>
              <a:rPr lang="en-US" dirty="0" err="1"/>
              <a:t>với</a:t>
            </a:r>
            <a:r>
              <a:rPr lang="en-US" dirty="0"/>
              <a:t> </a:t>
            </a:r>
            <a:r>
              <a:rPr lang="en-US" dirty="0" err="1"/>
              <a:t>cả</a:t>
            </a:r>
            <a:r>
              <a:rPr lang="en-US" dirty="0"/>
              <a:t> </a:t>
            </a:r>
            <a:r>
              <a:rPr lang="en-US" dirty="0" err="1"/>
              <a:t>cetuximab</a:t>
            </a:r>
            <a:r>
              <a:rPr lang="en-US" dirty="0"/>
              <a:t> hay </a:t>
            </a:r>
            <a:r>
              <a:rPr lang="en-US" dirty="0" err="1" smtClean="0"/>
              <a:t>panitumumab</a:t>
            </a:r>
            <a:endParaRPr lang="en-US" dirty="0" smtClean="0"/>
          </a:p>
          <a:p>
            <a:r>
              <a:rPr lang="en-US" dirty="0" smtClean="0"/>
              <a:t>BN </a:t>
            </a:r>
            <a:r>
              <a:rPr lang="en-US" dirty="0" err="1" smtClean="0"/>
              <a:t>có</a:t>
            </a:r>
            <a:r>
              <a:rPr lang="en-US" dirty="0" smtClean="0"/>
              <a:t> </a:t>
            </a:r>
            <a:r>
              <a:rPr lang="en-US" dirty="0" err="1" smtClean="0"/>
              <a:t>đột</a:t>
            </a:r>
            <a:r>
              <a:rPr lang="en-US" dirty="0" smtClean="0"/>
              <a:t> </a:t>
            </a:r>
            <a:r>
              <a:rPr lang="en-US" dirty="0" err="1" smtClean="0"/>
              <a:t>biến</a:t>
            </a:r>
            <a:r>
              <a:rPr lang="en-US" dirty="0" smtClean="0"/>
              <a:t> V600E BRAF </a:t>
            </a:r>
            <a:r>
              <a:rPr lang="en-US" dirty="0" err="1" smtClean="0"/>
              <a:t>có</a:t>
            </a:r>
            <a:r>
              <a:rPr lang="en-US" dirty="0" smtClean="0"/>
              <a:t> </a:t>
            </a:r>
            <a:r>
              <a:rPr lang="en-US" dirty="0" err="1" smtClean="0"/>
              <a:t>tiên</a:t>
            </a:r>
            <a:r>
              <a:rPr lang="en-US" dirty="0" smtClean="0"/>
              <a:t> </a:t>
            </a:r>
            <a:r>
              <a:rPr lang="en-US" dirty="0" err="1" smtClean="0"/>
              <a:t>lượng</a:t>
            </a:r>
            <a:r>
              <a:rPr lang="en-US" dirty="0" smtClean="0"/>
              <a:t> </a:t>
            </a:r>
            <a:r>
              <a:rPr lang="en-US" dirty="0" err="1" smtClean="0"/>
              <a:t>xấu</a:t>
            </a:r>
            <a:endParaRPr lang="en-US" dirty="0"/>
          </a:p>
        </p:txBody>
      </p:sp>
    </p:spTree>
    <p:extLst>
      <p:ext uri="{BB962C8B-B14F-4D97-AF65-F5344CB8AC3E}">
        <p14:creationId xmlns:p14="http://schemas.microsoft.com/office/powerpoint/2010/main" val="15028822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10463806" cy="1468800"/>
          </a:xfrm>
        </p:spPr>
        <p:txBody>
          <a:bodyPr>
            <a:normAutofit fontScale="90000"/>
          </a:bodyPr>
          <a:lstStyle/>
          <a:p>
            <a:r>
              <a:rPr lang="en-US" sz="6000" dirty="0" smtClean="0">
                <a:latin typeface="Arial" panose="020B0604020202020204" pitchFamily="34" charset="0"/>
                <a:cs typeface="Arial" panose="020B0604020202020204" pitchFamily="34" charset="0"/>
              </a:rPr>
              <a:t>ĐIỀU TRỊ KHI CÓ BIẾN CHỨNG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3612630" y="3907167"/>
            <a:ext cx="4309333" cy="2450946"/>
          </a:xfrm>
        </p:spPr>
        <p:txBody>
          <a:bodyPr>
            <a:noAutofit/>
          </a:bodyPr>
          <a:lstStyle/>
          <a:p>
            <a:r>
              <a:rPr lang="en-US" sz="2400" dirty="0" err="1" smtClean="0">
                <a:latin typeface="Arial" panose="020B0604020202020204" pitchFamily="34" charset="0"/>
                <a:cs typeface="Arial" panose="020B0604020202020204" pitchFamily="34" charset="0"/>
              </a:rPr>
              <a:t>Tắc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ruột</a:t>
            </a:r>
            <a:endParaRPr lang="en-US" sz="2400" dirty="0" smtClean="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Viêm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phúc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mạc</a:t>
            </a:r>
            <a:endParaRPr lang="en-US"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Rò</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quan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cận</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16303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C00000"/>
                </a:solidFill>
              </a:rPr>
              <a:t>TẮC RUỘT</a:t>
            </a:r>
            <a:endParaRPr lang="en-US" sz="4400" dirty="0">
              <a:solidFill>
                <a:srgbClr val="C00000"/>
              </a:solidFill>
            </a:endParaRPr>
          </a:p>
        </p:txBody>
      </p:sp>
      <p:sp>
        <p:nvSpPr>
          <p:cNvPr id="3" name="Content Placeholder 2"/>
          <p:cNvSpPr>
            <a:spLocks noGrp="1"/>
          </p:cNvSpPr>
          <p:nvPr>
            <p:ph idx="1"/>
          </p:nvPr>
        </p:nvSpPr>
        <p:spPr/>
        <p:txBody>
          <a:bodyPr/>
          <a:lstStyle/>
          <a:p>
            <a:pPr>
              <a:buFontTx/>
              <a:buChar char="-"/>
            </a:pPr>
            <a:r>
              <a:rPr lang="en-US" dirty="0" err="1" smtClean="0"/>
              <a:t>Đưa</a:t>
            </a:r>
            <a:r>
              <a:rPr lang="en-US" dirty="0" smtClean="0"/>
              <a:t> </a:t>
            </a:r>
            <a:r>
              <a:rPr lang="en-US" dirty="0" err="1" smtClean="0"/>
              <a:t>đại</a:t>
            </a:r>
            <a:r>
              <a:rPr lang="en-US" dirty="0" smtClean="0"/>
              <a:t> </a:t>
            </a:r>
            <a:r>
              <a:rPr lang="en-US" dirty="0" err="1" smtClean="0"/>
              <a:t>tràng</a:t>
            </a:r>
            <a:r>
              <a:rPr lang="en-US" dirty="0" smtClean="0"/>
              <a:t> </a:t>
            </a:r>
            <a:r>
              <a:rPr lang="en-US" dirty="0" err="1" smtClean="0"/>
              <a:t>chậu</a:t>
            </a:r>
            <a:r>
              <a:rPr lang="en-US" dirty="0" smtClean="0"/>
              <a:t> </a:t>
            </a:r>
            <a:r>
              <a:rPr lang="en-US" dirty="0" err="1" smtClean="0"/>
              <a:t>hông</a:t>
            </a:r>
            <a:r>
              <a:rPr lang="en-US" dirty="0" smtClean="0"/>
              <a:t> </a:t>
            </a:r>
            <a:r>
              <a:rPr lang="en-US" dirty="0" err="1" smtClean="0"/>
              <a:t>ra</a:t>
            </a:r>
            <a:r>
              <a:rPr lang="en-US" dirty="0" smtClean="0"/>
              <a:t> </a:t>
            </a:r>
            <a:r>
              <a:rPr lang="en-US" dirty="0" err="1" smtClean="0"/>
              <a:t>làm</a:t>
            </a:r>
            <a:r>
              <a:rPr lang="en-US" dirty="0" smtClean="0"/>
              <a:t> HMNT</a:t>
            </a:r>
          </a:p>
          <a:p>
            <a:pPr marL="0" lvl="0" indent="0">
              <a:buNone/>
            </a:pPr>
            <a:endParaRPr lang="en-US" dirty="0" smtClean="0"/>
          </a:p>
          <a:p>
            <a:pPr marL="0" indent="0">
              <a:buNone/>
            </a:pP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346635927"/>
              </p:ext>
            </p:extLst>
          </p:nvPr>
        </p:nvGraphicFramePr>
        <p:xfrm>
          <a:off x="641683" y="2133600"/>
          <a:ext cx="11053011" cy="406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15467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C00000"/>
                </a:solidFill>
              </a:rPr>
              <a:t>VIÊM PHÚC MẠC</a:t>
            </a:r>
            <a:endParaRPr lang="en-US" sz="4400" dirty="0">
              <a:solidFill>
                <a:srgbClr val="C00000"/>
              </a:solidFill>
            </a:endParaRPr>
          </a:p>
        </p:txBody>
      </p:sp>
      <p:sp>
        <p:nvSpPr>
          <p:cNvPr id="3" name="Content Placeholder 2"/>
          <p:cNvSpPr>
            <a:spLocks noGrp="1"/>
          </p:cNvSpPr>
          <p:nvPr>
            <p:ph idx="1"/>
          </p:nvPr>
        </p:nvSpPr>
        <p:spPr/>
        <p:txBody>
          <a:bodyPr/>
          <a:lstStyle/>
          <a:p>
            <a:pPr>
              <a:buFontTx/>
              <a:buChar char="-"/>
            </a:pPr>
            <a:r>
              <a:rPr lang="en-US" dirty="0" err="1" smtClean="0"/>
              <a:t>Vỡ</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khối</a:t>
            </a:r>
            <a:r>
              <a:rPr lang="en-US" dirty="0" smtClean="0"/>
              <a:t> u </a:t>
            </a:r>
            <a:r>
              <a:rPr lang="en-US" dirty="0" err="1" smtClean="0"/>
              <a:t>trong</a:t>
            </a:r>
            <a:r>
              <a:rPr lang="en-US" dirty="0" smtClean="0"/>
              <a:t> ổ </a:t>
            </a:r>
            <a:r>
              <a:rPr lang="en-US" dirty="0" err="1" smtClean="0"/>
              <a:t>bụng</a:t>
            </a:r>
            <a:endParaRPr lang="en-US" dirty="0" smtClean="0"/>
          </a:p>
          <a:p>
            <a:pPr>
              <a:buFontTx/>
              <a:buChar char="-"/>
            </a:pPr>
            <a:r>
              <a:rPr lang="en-US" dirty="0" err="1" smtClean="0"/>
              <a:t>Đưa</a:t>
            </a:r>
            <a:r>
              <a:rPr lang="en-US" dirty="0" smtClean="0"/>
              <a:t> </a:t>
            </a:r>
            <a:r>
              <a:rPr lang="en-US" dirty="0" err="1" smtClean="0"/>
              <a:t>đại</a:t>
            </a:r>
            <a:r>
              <a:rPr lang="en-US" dirty="0" smtClean="0"/>
              <a:t> </a:t>
            </a:r>
            <a:r>
              <a:rPr lang="en-US" dirty="0" err="1" smtClean="0"/>
              <a:t>tràng</a:t>
            </a:r>
            <a:r>
              <a:rPr lang="en-US" dirty="0" smtClean="0"/>
              <a:t> </a:t>
            </a:r>
            <a:r>
              <a:rPr lang="en-US" dirty="0" err="1" smtClean="0"/>
              <a:t>chậu</a:t>
            </a:r>
            <a:r>
              <a:rPr lang="en-US" dirty="0" smtClean="0"/>
              <a:t> </a:t>
            </a:r>
            <a:r>
              <a:rPr lang="en-US" dirty="0" err="1" smtClean="0"/>
              <a:t>hông</a:t>
            </a:r>
            <a:r>
              <a:rPr lang="en-US" dirty="0" smtClean="0"/>
              <a:t> </a:t>
            </a:r>
            <a:r>
              <a:rPr lang="en-US" dirty="0" err="1" smtClean="0"/>
              <a:t>trên</a:t>
            </a:r>
            <a:r>
              <a:rPr lang="en-US" dirty="0" smtClean="0"/>
              <a:t> </a:t>
            </a:r>
            <a:r>
              <a:rPr lang="en-US" dirty="0" err="1" smtClean="0"/>
              <a:t>chỗ</a:t>
            </a:r>
            <a:r>
              <a:rPr lang="en-US" dirty="0" smtClean="0"/>
              <a:t> </a:t>
            </a:r>
            <a:r>
              <a:rPr lang="en-US" dirty="0" err="1" smtClean="0"/>
              <a:t>vỡ</a:t>
            </a:r>
            <a:r>
              <a:rPr lang="en-US" dirty="0" smtClean="0"/>
              <a:t> </a:t>
            </a:r>
            <a:r>
              <a:rPr lang="en-US" dirty="0" err="1" smtClean="0"/>
              <a:t>làm</a:t>
            </a:r>
            <a:r>
              <a:rPr lang="en-US" dirty="0" smtClean="0"/>
              <a:t> HMNT </a:t>
            </a:r>
            <a:r>
              <a:rPr lang="en-US" dirty="0" err="1" smtClean="0"/>
              <a:t>và</a:t>
            </a:r>
            <a:r>
              <a:rPr lang="en-US" dirty="0" smtClean="0"/>
              <a:t> </a:t>
            </a:r>
            <a:r>
              <a:rPr lang="en-US" dirty="0" err="1" smtClean="0"/>
              <a:t>khẩu</a:t>
            </a:r>
            <a:r>
              <a:rPr lang="en-US" dirty="0" smtClean="0"/>
              <a:t> </a:t>
            </a:r>
            <a:r>
              <a:rPr lang="en-US" dirty="0" err="1" smtClean="0"/>
              <a:t>thủng</a:t>
            </a:r>
            <a:r>
              <a:rPr lang="en-US" dirty="0" smtClean="0"/>
              <a:t> hay </a:t>
            </a:r>
            <a:r>
              <a:rPr lang="en-US" dirty="0" err="1" smtClean="0"/>
              <a:t>cắt</a:t>
            </a:r>
            <a:r>
              <a:rPr lang="en-US" dirty="0" smtClean="0"/>
              <a:t> </a:t>
            </a:r>
            <a:r>
              <a:rPr lang="en-US" dirty="0" err="1" smtClean="0"/>
              <a:t>bỏ</a:t>
            </a:r>
            <a:r>
              <a:rPr lang="en-US" dirty="0" smtClean="0"/>
              <a:t> </a:t>
            </a:r>
            <a:r>
              <a:rPr lang="en-US" dirty="0" err="1" smtClean="0"/>
              <a:t>khối</a:t>
            </a:r>
            <a:r>
              <a:rPr lang="en-US" dirty="0" smtClean="0"/>
              <a:t> u </a:t>
            </a:r>
            <a:r>
              <a:rPr lang="en-US" dirty="0" err="1" smtClean="0"/>
              <a:t>thủng</a:t>
            </a:r>
            <a:r>
              <a:rPr lang="en-US" dirty="0" smtClean="0"/>
              <a:t> </a:t>
            </a:r>
            <a:r>
              <a:rPr lang="en-US" dirty="0" err="1" smtClean="0"/>
              <a:t>theo</a:t>
            </a:r>
            <a:r>
              <a:rPr lang="en-US" dirty="0" smtClean="0"/>
              <a:t> </a:t>
            </a:r>
            <a:r>
              <a:rPr lang="en-US" dirty="0" err="1" smtClean="0"/>
              <a:t>phương</a:t>
            </a:r>
            <a:r>
              <a:rPr lang="en-US" dirty="0" smtClean="0"/>
              <a:t> </a:t>
            </a:r>
            <a:r>
              <a:rPr lang="en-US" dirty="0" err="1" smtClean="0"/>
              <a:t>pháp</a:t>
            </a:r>
            <a:r>
              <a:rPr lang="en-US" dirty="0" smtClean="0"/>
              <a:t> Hartmann</a:t>
            </a:r>
          </a:p>
          <a:p>
            <a:pPr>
              <a:buFontTx/>
              <a:buChar char="-"/>
            </a:pPr>
            <a:r>
              <a:rPr lang="en-US" dirty="0" err="1" smtClean="0"/>
              <a:t>Phẫu</a:t>
            </a:r>
            <a:r>
              <a:rPr lang="en-US" dirty="0" smtClean="0"/>
              <a:t> </a:t>
            </a:r>
            <a:r>
              <a:rPr lang="en-US" dirty="0" err="1" smtClean="0"/>
              <a:t>thuật</a:t>
            </a:r>
            <a:r>
              <a:rPr lang="en-US" dirty="0" smtClean="0"/>
              <a:t> </a:t>
            </a:r>
            <a:r>
              <a:rPr lang="en-US" dirty="0" err="1" smtClean="0"/>
              <a:t>triệt</a:t>
            </a:r>
            <a:r>
              <a:rPr lang="en-US" dirty="0" smtClean="0"/>
              <a:t> </a:t>
            </a:r>
            <a:r>
              <a:rPr lang="en-US" dirty="0" err="1" smtClean="0"/>
              <a:t>để</a:t>
            </a:r>
            <a:r>
              <a:rPr lang="en-US" dirty="0" smtClean="0"/>
              <a:t> </a:t>
            </a:r>
            <a:r>
              <a:rPr lang="en-US" dirty="0" err="1" smtClean="0"/>
              <a:t>thì</a:t>
            </a:r>
            <a:r>
              <a:rPr lang="en-US" dirty="0" smtClean="0"/>
              <a:t> 2</a:t>
            </a:r>
            <a:endParaRPr lang="en-US" dirty="0"/>
          </a:p>
        </p:txBody>
      </p:sp>
    </p:spTree>
    <p:extLst>
      <p:ext uri="{BB962C8B-B14F-4D97-AF65-F5344CB8AC3E}">
        <p14:creationId xmlns:p14="http://schemas.microsoft.com/office/powerpoint/2010/main" val="75921763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C00000"/>
                </a:solidFill>
              </a:rPr>
              <a:t>RÒ VÀO CƠ QUAN LÂN CẬN</a:t>
            </a:r>
            <a:endParaRPr lang="en-US" sz="4400" dirty="0">
              <a:solidFill>
                <a:srgbClr val="C00000"/>
              </a:solidFill>
            </a:endParaRPr>
          </a:p>
        </p:txBody>
      </p:sp>
      <p:sp>
        <p:nvSpPr>
          <p:cNvPr id="3" name="Content Placeholder 2"/>
          <p:cNvSpPr>
            <a:spLocks noGrp="1"/>
          </p:cNvSpPr>
          <p:nvPr>
            <p:ph idx="1"/>
          </p:nvPr>
        </p:nvSpPr>
        <p:spPr/>
        <p:txBody>
          <a:bodyPr/>
          <a:lstStyle/>
          <a:p>
            <a:pPr>
              <a:buFontTx/>
              <a:buChar char="-"/>
            </a:pPr>
            <a:r>
              <a:rPr lang="en-US" dirty="0" err="1" smtClean="0"/>
              <a:t>Rò</a:t>
            </a:r>
            <a:r>
              <a:rPr lang="en-US" dirty="0" smtClean="0"/>
              <a:t> </a:t>
            </a:r>
            <a:r>
              <a:rPr lang="en-US" dirty="0" err="1" smtClean="0"/>
              <a:t>vào</a:t>
            </a:r>
            <a:r>
              <a:rPr lang="en-US" dirty="0" smtClean="0"/>
              <a:t> </a:t>
            </a:r>
            <a:r>
              <a:rPr lang="en-US" dirty="0" err="1" smtClean="0"/>
              <a:t>trực</a:t>
            </a:r>
            <a:r>
              <a:rPr lang="en-US" dirty="0" smtClean="0"/>
              <a:t> </a:t>
            </a:r>
            <a:r>
              <a:rPr lang="en-US" dirty="0" err="1" smtClean="0"/>
              <a:t>tràng</a:t>
            </a:r>
            <a:r>
              <a:rPr lang="en-US" dirty="0" smtClean="0"/>
              <a:t> – </a:t>
            </a:r>
            <a:r>
              <a:rPr lang="en-US" dirty="0" err="1" smtClean="0"/>
              <a:t>âm</a:t>
            </a:r>
            <a:r>
              <a:rPr lang="en-US" dirty="0" smtClean="0"/>
              <a:t> </a:t>
            </a:r>
            <a:r>
              <a:rPr lang="en-US" dirty="0" err="1" smtClean="0"/>
              <a:t>đạo</a:t>
            </a:r>
            <a:r>
              <a:rPr lang="en-US" dirty="0" smtClean="0"/>
              <a:t> ở </a:t>
            </a:r>
            <a:r>
              <a:rPr lang="en-US" dirty="0" err="1" smtClean="0"/>
              <a:t>nữ</a:t>
            </a:r>
            <a:r>
              <a:rPr lang="en-US" dirty="0" smtClean="0"/>
              <a:t> </a:t>
            </a:r>
            <a:r>
              <a:rPr lang="en-US" dirty="0" err="1" smtClean="0"/>
              <a:t>và</a:t>
            </a:r>
            <a:r>
              <a:rPr lang="en-US" dirty="0" smtClean="0"/>
              <a:t> </a:t>
            </a:r>
            <a:r>
              <a:rPr lang="en-US" dirty="0" err="1" smtClean="0"/>
              <a:t>trực</a:t>
            </a:r>
            <a:r>
              <a:rPr lang="en-US" dirty="0" smtClean="0"/>
              <a:t> </a:t>
            </a:r>
            <a:r>
              <a:rPr lang="en-US" dirty="0" err="1" smtClean="0"/>
              <a:t>tràng-bàng</a:t>
            </a:r>
            <a:r>
              <a:rPr lang="en-US" dirty="0" smtClean="0"/>
              <a:t> </a:t>
            </a:r>
            <a:r>
              <a:rPr lang="en-US" dirty="0" err="1" smtClean="0"/>
              <a:t>quang</a:t>
            </a:r>
            <a:r>
              <a:rPr lang="en-US" dirty="0" smtClean="0"/>
              <a:t> ở </a:t>
            </a:r>
            <a:r>
              <a:rPr lang="en-US" dirty="0" err="1" smtClean="0"/>
              <a:t>nam</a:t>
            </a:r>
            <a:endParaRPr lang="en-US" dirty="0" smtClean="0"/>
          </a:p>
          <a:p>
            <a:pPr>
              <a:buFontTx/>
              <a:buChar char="-"/>
            </a:pPr>
            <a:r>
              <a:rPr lang="en-US" dirty="0" err="1" smtClean="0"/>
              <a:t>Thì</a:t>
            </a:r>
            <a:r>
              <a:rPr lang="en-US" dirty="0" smtClean="0"/>
              <a:t> 1: HMNT </a:t>
            </a:r>
            <a:r>
              <a:rPr lang="en-US" dirty="0" err="1" smtClean="0"/>
              <a:t>trên</a:t>
            </a:r>
            <a:r>
              <a:rPr lang="en-US" dirty="0" smtClean="0"/>
              <a:t> </a:t>
            </a:r>
            <a:r>
              <a:rPr lang="en-US" dirty="0" err="1" smtClean="0"/>
              <a:t>dòng</a:t>
            </a:r>
            <a:r>
              <a:rPr lang="en-US" dirty="0" smtClean="0"/>
              <a:t> ở </a:t>
            </a:r>
            <a:r>
              <a:rPr lang="en-US" dirty="0" err="1" smtClean="0"/>
              <a:t>đại</a:t>
            </a:r>
            <a:r>
              <a:rPr lang="en-US" dirty="0" smtClean="0"/>
              <a:t> </a:t>
            </a:r>
            <a:r>
              <a:rPr lang="en-US" dirty="0" err="1" smtClean="0"/>
              <a:t>tràng</a:t>
            </a:r>
            <a:r>
              <a:rPr lang="en-US" dirty="0" smtClean="0"/>
              <a:t> </a:t>
            </a:r>
            <a:r>
              <a:rPr lang="en-US" dirty="0" err="1" smtClean="0"/>
              <a:t>chậu</a:t>
            </a:r>
            <a:r>
              <a:rPr lang="en-US" dirty="0" smtClean="0"/>
              <a:t> </a:t>
            </a:r>
            <a:r>
              <a:rPr lang="en-US" dirty="0" err="1" smtClean="0"/>
              <a:t>hông</a:t>
            </a:r>
            <a:endParaRPr lang="en-US" dirty="0" smtClean="0"/>
          </a:p>
          <a:p>
            <a:pPr>
              <a:buFontTx/>
              <a:buChar char="-"/>
            </a:pPr>
            <a:r>
              <a:rPr lang="en-US" dirty="0" err="1" smtClean="0"/>
              <a:t>Thì</a:t>
            </a:r>
            <a:r>
              <a:rPr lang="en-US" dirty="0" smtClean="0"/>
              <a:t> 2: </a:t>
            </a:r>
            <a:r>
              <a:rPr lang="en-US" dirty="0" err="1" smtClean="0"/>
              <a:t>phẫu</a:t>
            </a:r>
            <a:r>
              <a:rPr lang="en-US" dirty="0" smtClean="0"/>
              <a:t> </a:t>
            </a:r>
            <a:r>
              <a:rPr lang="en-US" dirty="0" err="1" smtClean="0"/>
              <a:t>thuật</a:t>
            </a:r>
            <a:r>
              <a:rPr lang="en-US" dirty="0" smtClean="0"/>
              <a:t> </a:t>
            </a:r>
            <a:r>
              <a:rPr lang="en-US" dirty="0" err="1" smtClean="0"/>
              <a:t>triệt</a:t>
            </a:r>
            <a:r>
              <a:rPr lang="en-US" dirty="0" smtClean="0"/>
              <a:t> </a:t>
            </a:r>
            <a:r>
              <a:rPr lang="en-US" dirty="0" err="1" smtClean="0"/>
              <a:t>để</a:t>
            </a:r>
            <a:r>
              <a:rPr lang="en-US" dirty="0" smtClean="0"/>
              <a:t> </a:t>
            </a:r>
            <a:r>
              <a:rPr lang="en-US" dirty="0" err="1" smtClean="0"/>
              <a:t>cắt</a:t>
            </a:r>
            <a:r>
              <a:rPr lang="en-US" dirty="0" smtClean="0"/>
              <a:t> </a:t>
            </a:r>
            <a:r>
              <a:rPr lang="en-US" dirty="0" err="1" smtClean="0"/>
              <a:t>rộng</a:t>
            </a:r>
            <a:r>
              <a:rPr lang="en-US" dirty="0" smtClean="0"/>
              <a:t> </a:t>
            </a:r>
            <a:r>
              <a:rPr lang="en-US" dirty="0" err="1" smtClean="0"/>
              <a:t>cả</a:t>
            </a:r>
            <a:r>
              <a:rPr lang="en-US" dirty="0" smtClean="0"/>
              <a:t> </a:t>
            </a:r>
            <a:r>
              <a:rPr lang="en-US" dirty="0" err="1" smtClean="0"/>
              <a:t>trực</a:t>
            </a:r>
            <a:r>
              <a:rPr lang="en-US" dirty="0" smtClean="0"/>
              <a:t> </a:t>
            </a:r>
            <a:r>
              <a:rPr lang="en-US" dirty="0" err="1" smtClean="0"/>
              <a:t>tràng</a:t>
            </a:r>
            <a:r>
              <a:rPr lang="en-US" dirty="0" smtClean="0"/>
              <a:t> + </a:t>
            </a:r>
            <a:r>
              <a:rPr lang="en-US" dirty="0" err="1" smtClean="0"/>
              <a:t>cơ</a:t>
            </a:r>
            <a:r>
              <a:rPr lang="en-US" dirty="0" smtClean="0"/>
              <a:t> </a:t>
            </a:r>
            <a:r>
              <a:rPr lang="en-US" dirty="0" err="1" smtClean="0"/>
              <a:t>quan</a:t>
            </a:r>
            <a:r>
              <a:rPr lang="en-US" dirty="0" smtClean="0"/>
              <a:t> </a:t>
            </a:r>
            <a:r>
              <a:rPr lang="en-US" dirty="0" err="1" smtClean="0"/>
              <a:t>bị</a:t>
            </a:r>
            <a:r>
              <a:rPr lang="en-US" dirty="0" smtClean="0"/>
              <a:t> </a:t>
            </a:r>
            <a:r>
              <a:rPr lang="en-US" dirty="0" err="1" smtClean="0"/>
              <a:t>rò</a:t>
            </a:r>
            <a:endParaRPr lang="en-US" dirty="0"/>
          </a:p>
        </p:txBody>
      </p:sp>
    </p:spTree>
    <p:extLst>
      <p:ext uri="{BB962C8B-B14F-4D97-AF65-F5344CB8AC3E}">
        <p14:creationId xmlns:p14="http://schemas.microsoft.com/office/powerpoint/2010/main" val="24862076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10463806" cy="1468800"/>
          </a:xfrm>
        </p:spPr>
        <p:txBody>
          <a:bodyPr>
            <a:normAutofit/>
          </a:bodyPr>
          <a:lstStyle/>
          <a:p>
            <a:r>
              <a:rPr lang="en-US" sz="6000" dirty="0" err="1" smtClean="0">
                <a:latin typeface="Arial" panose="020B0604020202020204" pitchFamily="34" charset="0"/>
                <a:cs typeface="Arial" panose="020B0604020202020204" pitchFamily="34" charset="0"/>
              </a:rPr>
              <a:t>Tiên</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lượng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3612630" y="3907167"/>
            <a:ext cx="4309333" cy="2450946"/>
          </a:xfrm>
        </p:spPr>
        <p:txBody>
          <a:bodyPr>
            <a:noAutofit/>
          </a:bodyPr>
          <a:lstStyle/>
          <a:p>
            <a:r>
              <a:rPr lang="en-US" sz="2400" dirty="0" smtClean="0">
                <a:latin typeface="Arial" panose="020B0604020202020204" pitchFamily="34" charset="0"/>
                <a:cs typeface="Arial" panose="020B0604020202020204" pitchFamily="34" charset="0"/>
              </a:rPr>
              <a:t>Theo </a:t>
            </a:r>
            <a:r>
              <a:rPr lang="en-US" sz="2400" dirty="0" err="1" smtClean="0">
                <a:latin typeface="Arial" panose="020B0604020202020204" pitchFamily="34" charset="0"/>
                <a:cs typeface="Arial" panose="020B0604020202020204" pitchFamily="34" charset="0"/>
              </a:rPr>
              <a:t>dõi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sau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mổ</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Tái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phát</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Đánh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thêm</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8946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Hệ</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tĩnh</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mạch</a:t>
            </a:r>
            <a:endParaRPr lang="en-US" sz="5400"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352" y="1413620"/>
            <a:ext cx="9698656" cy="5444380"/>
          </a:xfrm>
        </p:spPr>
      </p:pic>
    </p:spTree>
    <p:extLst>
      <p:ext uri="{BB962C8B-B14F-4D97-AF65-F5344CB8AC3E}">
        <p14:creationId xmlns:p14="http://schemas.microsoft.com/office/powerpoint/2010/main" val="40656855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Theo </a:t>
            </a:r>
            <a:r>
              <a:rPr lang="en-US" sz="5400" dirty="0" err="1" smtClean="0">
                <a:latin typeface="Arial" panose="020B0604020202020204" pitchFamily="34" charset="0"/>
                <a:cs typeface="Arial" panose="020B0604020202020204" pitchFamily="34" charset="0"/>
              </a:rPr>
              <a:t>dõi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sau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mổ</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313163" y="1569493"/>
            <a:ext cx="10074365" cy="5288507"/>
          </a:xfrm>
        </p:spPr>
        <p:txBody>
          <a:bodyPr>
            <a:normAutofit/>
          </a:bodyPr>
          <a:lstStyle/>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Chảy</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máu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mổ</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Bục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nối</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Nhiễm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trùng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vết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mổ</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nhiễm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trùng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tầng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sinh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Biến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chứng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của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hậu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nhân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tạo</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Biến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chứng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đường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tiết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niệu</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Biến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chứng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tim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hô</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hấp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trên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bệnh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nhân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lớn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tuổi</a:t>
            </a:r>
            <a:r>
              <a:rPr lang="en-US" sz="28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2410494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9993133" cy="1280890"/>
          </a:xfrm>
        </p:spPr>
        <p:txBody>
          <a:bodyPr>
            <a:normAutofit/>
          </a:bodyPr>
          <a:lstStyle/>
          <a:p>
            <a:r>
              <a:rPr lang="en-US" sz="5400" dirty="0" smtClean="0">
                <a:latin typeface="Arial" panose="020B0604020202020204" pitchFamily="34" charset="0"/>
                <a:cs typeface="Arial" panose="020B0604020202020204" pitchFamily="34" charset="0"/>
              </a:rPr>
              <a:t>Theo </a:t>
            </a:r>
            <a:r>
              <a:rPr lang="en-US" sz="5400" dirty="0" err="1" smtClean="0">
                <a:latin typeface="Arial" panose="020B0604020202020204" pitchFamily="34" charset="0"/>
                <a:cs typeface="Arial" panose="020B0604020202020204" pitchFamily="34" charset="0"/>
              </a:rPr>
              <a:t>dõi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biến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chứng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sau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mổ</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832860154"/>
              </p:ext>
            </p:extLst>
          </p:nvPr>
        </p:nvGraphicFramePr>
        <p:xfrm>
          <a:off x="394137" y="1521987"/>
          <a:ext cx="11575306" cy="5336013"/>
        </p:xfrm>
        <a:graphic>
          <a:graphicData uri="http://schemas.openxmlformats.org/drawingml/2006/table">
            <a:tbl>
              <a:tblPr firstRow="1" bandRow="1">
                <a:tableStyleId>{5C22544A-7EE6-4342-B048-85BDC9FD1C3A}</a:tableStyleId>
              </a:tblPr>
              <a:tblGrid>
                <a:gridCol w="3629822"/>
                <a:gridCol w="2034064"/>
                <a:gridCol w="5911420"/>
              </a:tblGrid>
              <a:tr h="794493">
                <a:tc>
                  <a:txBody>
                    <a:bodyPr/>
                    <a:lstStyle/>
                    <a:p>
                      <a:pPr algn="ctr"/>
                      <a:r>
                        <a:rPr lang="en-US" sz="2200" dirty="0" err="1" smtClean="0">
                          <a:latin typeface="Arial" panose="020B0604020202020204" pitchFamily="34" charset="0"/>
                          <a:cs typeface="Arial" panose="020B0604020202020204" pitchFamily="34" charset="0"/>
                        </a:rPr>
                        <a:t>Biến</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chứng</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sau</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mổ</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cắt</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đại</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tràng</a:t>
                      </a:r>
                      <a:endParaRPr lang="en-US" sz="2200" dirty="0">
                        <a:latin typeface="Arial" panose="020B0604020202020204" pitchFamily="34" charset="0"/>
                        <a:cs typeface="Arial" panose="020B0604020202020204" pitchFamily="34" charset="0"/>
                      </a:endParaRPr>
                    </a:p>
                  </a:txBody>
                  <a:tcPr marL="121920" marR="121920"/>
                </a:tc>
                <a:tc>
                  <a:txBody>
                    <a:bodyPr/>
                    <a:lstStyle/>
                    <a:p>
                      <a:pPr algn="ctr"/>
                      <a:r>
                        <a:rPr lang="en-US" sz="2200" dirty="0" err="1" smtClean="0">
                          <a:latin typeface="Arial" panose="020B0604020202020204" pitchFamily="34" charset="0"/>
                          <a:cs typeface="Arial" panose="020B0604020202020204" pitchFamily="34" charset="0"/>
                        </a:rPr>
                        <a:t>Thời</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gian</a:t>
                      </a:r>
                      <a:endParaRPr lang="en-US" sz="2200" dirty="0">
                        <a:latin typeface="Arial" panose="020B0604020202020204" pitchFamily="34" charset="0"/>
                        <a:cs typeface="Arial" panose="020B0604020202020204" pitchFamily="34" charset="0"/>
                      </a:endParaRPr>
                    </a:p>
                  </a:txBody>
                  <a:tcPr marL="121920" marR="121920"/>
                </a:tc>
                <a:tc>
                  <a:txBody>
                    <a:bodyPr/>
                    <a:lstStyle/>
                    <a:p>
                      <a:pPr algn="ctr"/>
                      <a:r>
                        <a:rPr lang="en-US" sz="2200" dirty="0" err="1" smtClean="0">
                          <a:latin typeface="Arial" panose="020B0604020202020204" pitchFamily="34" charset="0"/>
                          <a:cs typeface="Arial" panose="020B0604020202020204" pitchFamily="34" charset="0"/>
                        </a:rPr>
                        <a:t>Triệu</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chứng</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lâm</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sàng</a:t>
                      </a:r>
                      <a:endParaRPr lang="en-US" sz="2200" dirty="0">
                        <a:latin typeface="Arial" panose="020B0604020202020204" pitchFamily="34" charset="0"/>
                        <a:cs typeface="Arial" panose="020B0604020202020204" pitchFamily="34" charset="0"/>
                      </a:endParaRPr>
                    </a:p>
                  </a:txBody>
                  <a:tcPr marL="121920" marR="121920"/>
                </a:tc>
              </a:tr>
              <a:tr h="1302725">
                <a:tc>
                  <a:txBody>
                    <a:bodyPr/>
                    <a:lstStyle/>
                    <a:p>
                      <a:r>
                        <a:rPr lang="en-US" sz="2400" b="1" dirty="0" err="1" smtClean="0">
                          <a:solidFill>
                            <a:srgbClr val="C00000"/>
                          </a:solidFill>
                          <a:latin typeface="Arial" panose="020B0604020202020204" pitchFamily="34" charset="0"/>
                          <a:cs typeface="Arial" panose="020B0604020202020204" pitchFamily="34" charset="0"/>
                        </a:rPr>
                        <a:t>Chảy</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máu</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sau</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mổ</a:t>
                      </a:r>
                      <a:endParaRPr lang="en-US" sz="2400" b="1" dirty="0">
                        <a:solidFill>
                          <a:srgbClr val="C00000"/>
                        </a:solidFill>
                        <a:latin typeface="Arial" panose="020B0604020202020204" pitchFamily="34" charset="0"/>
                        <a:cs typeface="Arial" panose="020B0604020202020204" pitchFamily="34" charset="0"/>
                      </a:endParaRPr>
                    </a:p>
                  </a:txBody>
                  <a:tcPr marL="121920" marR="121920"/>
                </a:tc>
                <a:tc>
                  <a:txBody>
                    <a:bodyPr/>
                    <a:lstStyle/>
                    <a:p>
                      <a:pPr algn="ctr"/>
                      <a:r>
                        <a:rPr lang="en-US" sz="2200" dirty="0" smtClean="0">
                          <a:latin typeface="Arial" panose="020B0604020202020204" pitchFamily="34" charset="0"/>
                          <a:cs typeface="Arial" panose="020B0604020202020204" pitchFamily="34" charset="0"/>
                        </a:rPr>
                        <a:t>24-</a:t>
                      </a:r>
                      <a:r>
                        <a:rPr lang="en-US" sz="2200" dirty="0" err="1" smtClean="0">
                          <a:latin typeface="Arial" panose="020B0604020202020204" pitchFamily="34" charset="0"/>
                          <a:cs typeface="Arial" panose="020B0604020202020204" pitchFamily="34" charset="0"/>
                        </a:rPr>
                        <a:t>48h</a:t>
                      </a:r>
                      <a:endParaRPr lang="en-US" sz="2200" dirty="0">
                        <a:latin typeface="Arial" panose="020B0604020202020204" pitchFamily="34" charset="0"/>
                        <a:cs typeface="Arial" panose="020B0604020202020204" pitchFamily="34" charset="0"/>
                      </a:endParaRPr>
                    </a:p>
                  </a:txBody>
                  <a:tcPr marL="121920" marR="121920"/>
                </a:tc>
                <a:tc>
                  <a:txBody>
                    <a:bodyPr/>
                    <a:lstStyle/>
                    <a:p>
                      <a:pPr>
                        <a:buFontTx/>
                        <a:buChar char="-"/>
                      </a:pPr>
                      <a:r>
                        <a:rPr lang="en-US" sz="2000" dirty="0" err="1" smtClean="0">
                          <a:latin typeface="Arial" panose="020B0604020202020204" pitchFamily="34" charset="0"/>
                          <a:cs typeface="Arial" panose="020B0604020202020204" pitchFamily="34" charset="0"/>
                        </a:rPr>
                        <a:t>Vào</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đường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tiêu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hóa</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Tiêu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phân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đen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tiêu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máu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đỏ</a:t>
                      </a:r>
                      <a:r>
                        <a:rPr lang="en-US" sz="2000" baseline="0" dirty="0" smtClean="0">
                          <a:latin typeface="Arial" panose="020B0604020202020204" pitchFamily="34" charset="0"/>
                          <a:cs typeface="Arial" panose="020B0604020202020204" pitchFamily="34" charset="0"/>
                        </a:rPr>
                        <a:t>.</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Vào</a:t>
                      </a:r>
                      <a:r>
                        <a:rPr lang="en-US" sz="2000" baseline="0" dirty="0" smtClean="0">
                          <a:latin typeface="Arial" panose="020B0604020202020204" pitchFamily="34" charset="0"/>
                          <a:cs typeface="Arial" panose="020B0604020202020204" pitchFamily="34" charset="0"/>
                        </a:rPr>
                        <a:t> ổ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HC </a:t>
                      </a:r>
                      <a:r>
                        <a:rPr lang="en-US" sz="2000" baseline="0" dirty="0" err="1" smtClean="0">
                          <a:latin typeface="Arial" panose="020B0604020202020204" pitchFamily="34" charset="0"/>
                          <a:cs typeface="Arial" panose="020B0604020202020204" pitchFamily="34" charset="0"/>
                        </a:rPr>
                        <a:t>xuất</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huyết</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nội</a:t>
                      </a:r>
                      <a:r>
                        <a:rPr lang="en-US" sz="2000" baseline="0" dirty="0" smtClean="0">
                          <a:latin typeface="Arial" panose="020B0604020202020204" pitchFamily="34" charset="0"/>
                          <a:cs typeface="Arial" panose="020B0604020202020204" pitchFamily="34" charset="0"/>
                        </a:rPr>
                        <a:t> (Da </a:t>
                      </a:r>
                      <a:r>
                        <a:rPr lang="en-US" sz="2000" baseline="0" dirty="0" err="1" smtClean="0">
                          <a:latin typeface="Arial" panose="020B0604020202020204" pitchFamily="34" charset="0"/>
                          <a:cs typeface="Arial" panose="020B0604020202020204" pitchFamily="34" charset="0"/>
                        </a:rPr>
                        <a:t>xanh</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niêm</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nhạt</a:t>
                      </a:r>
                      <a:r>
                        <a:rPr lang="en-US" sz="2000" baseline="0" dirty="0" smtClean="0">
                          <a:latin typeface="Arial" panose="020B0604020202020204" pitchFamily="34" charset="0"/>
                          <a:cs typeface="Arial" panose="020B0604020202020204" pitchFamily="34" charset="0"/>
                        </a:rPr>
                        <a:t>, M </a:t>
                      </a:r>
                      <a:r>
                        <a:rPr lang="en-US" sz="2000" baseline="0" dirty="0" err="1" smtClean="0">
                          <a:latin typeface="Arial" panose="020B0604020202020204" pitchFamily="34" charset="0"/>
                          <a:cs typeface="Arial" panose="020B0604020202020204" pitchFamily="34" charset="0"/>
                        </a:rPr>
                        <a:t>nhanh</a:t>
                      </a:r>
                      <a:r>
                        <a:rPr lang="en-US" sz="2000" baseline="0" dirty="0" smtClean="0">
                          <a:latin typeface="Arial" panose="020B0604020202020204" pitchFamily="34" charset="0"/>
                          <a:cs typeface="Arial" panose="020B0604020202020204" pitchFamily="34" charset="0"/>
                        </a:rPr>
                        <a:t>, HA </a:t>
                      </a:r>
                      <a:r>
                        <a:rPr lang="en-US" sz="2000" baseline="0" dirty="0" err="1" smtClean="0">
                          <a:latin typeface="Arial" panose="020B0604020202020204" pitchFamily="34" charset="0"/>
                          <a:cs typeface="Arial" panose="020B0604020202020204" pitchFamily="34" charset="0"/>
                        </a:rPr>
                        <a:t>hạ</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rối</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loạn</a:t>
                      </a:r>
                      <a:r>
                        <a:rPr lang="en-US" sz="2000" baseline="0" dirty="0" smtClean="0">
                          <a:latin typeface="Arial" panose="020B0604020202020204" pitchFamily="34" charset="0"/>
                          <a:cs typeface="Arial" panose="020B0604020202020204" pitchFamily="34" charset="0"/>
                        </a:rPr>
                        <a:t> tri </a:t>
                      </a:r>
                      <a:r>
                        <a:rPr lang="en-US" sz="2000" baseline="0" dirty="0" err="1" smtClean="0">
                          <a:latin typeface="Arial" panose="020B0604020202020204" pitchFamily="34" charset="0"/>
                          <a:cs typeface="Arial" panose="020B0604020202020204" pitchFamily="34" charset="0"/>
                        </a:rPr>
                        <a:t>giác</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ấn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vùng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thấp</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phản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ứng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dội</a:t>
                      </a:r>
                      <a:r>
                        <a:rPr lang="en-US" sz="2000" baseline="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txBody>
                  <a:tcPr marL="121920" marR="121920"/>
                </a:tc>
              </a:tr>
              <a:tr h="1370122">
                <a:tc>
                  <a:txBody>
                    <a:bodyPr/>
                    <a:lstStyle/>
                    <a:p>
                      <a:r>
                        <a:rPr lang="en-US" sz="2400" b="1" dirty="0" err="1" smtClean="0">
                          <a:solidFill>
                            <a:srgbClr val="C00000"/>
                          </a:solidFill>
                          <a:latin typeface="Arial" panose="020B0604020202020204" pitchFamily="34" charset="0"/>
                          <a:cs typeface="Arial" panose="020B0604020202020204" pitchFamily="34" charset="0"/>
                        </a:rPr>
                        <a:t>Nhiễm</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trùng</a:t>
                      </a:r>
                      <a:endParaRPr lang="en-US" sz="2400" b="1" baseline="0" dirty="0" smtClean="0">
                        <a:solidFill>
                          <a:srgbClr val="C00000"/>
                        </a:solidFill>
                        <a:latin typeface="Arial" panose="020B0604020202020204" pitchFamily="34" charset="0"/>
                        <a:cs typeface="Arial" panose="020B0604020202020204" pitchFamily="34" charset="0"/>
                      </a:endParaRPr>
                    </a:p>
                    <a:p>
                      <a:r>
                        <a:rPr lang="en-US" sz="2400" b="1" baseline="0" dirty="0" smtClean="0">
                          <a:solidFill>
                            <a:srgbClr val="C00000"/>
                          </a:solidFill>
                          <a:latin typeface="Arial" panose="020B0604020202020204" pitchFamily="34" charset="0"/>
                          <a:cs typeface="Arial" panose="020B0604020202020204" pitchFamily="34" charset="0"/>
                        </a:rPr>
                        <a:t>(</a:t>
                      </a:r>
                      <a:r>
                        <a:rPr lang="en-US" sz="2400" b="1" baseline="0" dirty="0" err="1" smtClean="0">
                          <a:solidFill>
                            <a:srgbClr val="C00000"/>
                          </a:solidFill>
                          <a:latin typeface="Arial" panose="020B0604020202020204" pitchFamily="34" charset="0"/>
                          <a:cs typeface="Arial" panose="020B0604020202020204" pitchFamily="34" charset="0"/>
                        </a:rPr>
                        <a:t>Vết</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mổ</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áp</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xe</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tồn</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lưu</a:t>
                      </a:r>
                      <a:r>
                        <a:rPr lang="en-US" sz="2400" b="1" baseline="0" dirty="0" smtClean="0">
                          <a:solidFill>
                            <a:srgbClr val="C00000"/>
                          </a:solidFill>
                          <a:latin typeface="Arial" panose="020B0604020202020204" pitchFamily="34" charset="0"/>
                          <a:cs typeface="Arial" panose="020B0604020202020204" pitchFamily="34" charset="0"/>
                        </a:rPr>
                        <a:t>)</a:t>
                      </a:r>
                      <a:endParaRPr lang="en-US" sz="2400" b="1" dirty="0">
                        <a:solidFill>
                          <a:srgbClr val="C00000"/>
                        </a:solidFill>
                        <a:latin typeface="Arial" panose="020B0604020202020204" pitchFamily="34" charset="0"/>
                        <a:cs typeface="Arial" panose="020B0604020202020204" pitchFamily="34" charset="0"/>
                      </a:endParaRPr>
                    </a:p>
                  </a:txBody>
                  <a:tcPr marL="121920" marR="121920"/>
                </a:tc>
                <a:tc>
                  <a:txBody>
                    <a:bodyPr/>
                    <a:lstStyle/>
                    <a:p>
                      <a:pPr algn="ctr"/>
                      <a:r>
                        <a:rPr lang="en-US" sz="2200" dirty="0" err="1" smtClean="0">
                          <a:latin typeface="Arial" panose="020B0604020202020204" pitchFamily="34" charset="0"/>
                          <a:cs typeface="Arial" panose="020B0604020202020204" pitchFamily="34" charset="0"/>
                        </a:rPr>
                        <a:t>Từ</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N3</a:t>
                      </a:r>
                      <a:endParaRPr lang="en-US" sz="2200" dirty="0">
                        <a:latin typeface="Arial" panose="020B0604020202020204" pitchFamily="34" charset="0"/>
                        <a:cs typeface="Arial" panose="020B0604020202020204" pitchFamily="34" charset="0"/>
                      </a:endParaRPr>
                    </a:p>
                  </a:txBody>
                  <a:tcPr marL="121920" marR="121920"/>
                </a:tc>
                <a:tc>
                  <a:txBody>
                    <a:bodyPr/>
                    <a:lstStyle/>
                    <a:p>
                      <a:pPr>
                        <a:buFontTx/>
                        <a:buChar char="-"/>
                      </a:pP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Sốt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thở</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nhanh</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nông</a:t>
                      </a:r>
                      <a:r>
                        <a:rPr lang="en-US" sz="2000" baseline="0" dirty="0" smtClean="0">
                          <a:latin typeface="Arial" panose="020B0604020202020204" pitchFamily="34" charset="0"/>
                          <a:cs typeface="Arial" panose="020B0604020202020204" pitchFamily="34" charset="0"/>
                        </a:rPr>
                        <a:t>, M </a:t>
                      </a:r>
                      <a:r>
                        <a:rPr lang="en-US" sz="2000" baseline="0" dirty="0" err="1" smtClean="0">
                          <a:latin typeface="Arial" panose="020B0604020202020204" pitchFamily="34" charset="0"/>
                          <a:cs typeface="Arial" panose="020B0604020202020204" pitchFamily="34" charset="0"/>
                        </a:rPr>
                        <a:t>nhanh</a:t>
                      </a:r>
                      <a:r>
                        <a:rPr lang="en-US" sz="2000" baseline="0" dirty="0" smtClean="0">
                          <a:latin typeface="Arial" panose="020B0604020202020204" pitchFamily="34" charset="0"/>
                          <a:cs typeface="Arial" panose="020B0604020202020204" pitchFamily="34" charset="0"/>
                        </a:rPr>
                        <a:t>.</a:t>
                      </a:r>
                    </a:p>
                    <a:p>
                      <a:pPr>
                        <a:buFontTx/>
                        <a:buNone/>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Vết</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mổ</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sưng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đỏ</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rỉ</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dịch</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máu</a:t>
                      </a:r>
                      <a:r>
                        <a:rPr lang="en-US" sz="2000" baseline="0" dirty="0" smtClean="0">
                          <a:latin typeface="Arial" panose="020B0604020202020204" pitchFamily="34" charset="0"/>
                          <a:cs typeface="Arial" panose="020B0604020202020204" pitchFamily="34" charset="0"/>
                        </a:rPr>
                        <a:t>.</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ngày</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càng</a:t>
                      </a:r>
                      <a:r>
                        <a:rPr lang="en-US" sz="2000" baseline="0" dirty="0" smtClean="0">
                          <a:latin typeface="Arial" panose="020B0604020202020204" pitchFamily="34" charset="0"/>
                          <a:cs typeface="Arial" panose="020B0604020202020204" pitchFamily="34" charset="0"/>
                        </a:rPr>
                        <a:t> tang.</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chướng</a:t>
                      </a:r>
                      <a:r>
                        <a:rPr lang="en-US" sz="2000" baseline="0" dirty="0" smtClean="0">
                          <a:latin typeface="Arial" panose="020B0604020202020204" pitchFamily="34" charset="0"/>
                          <a:cs typeface="Arial" panose="020B0604020202020204" pitchFamily="34" charset="0"/>
                        </a:rPr>
                        <a:t>.</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Ấn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khắp</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đề</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kháng</a:t>
                      </a:r>
                      <a:r>
                        <a:rPr lang="en-US" sz="2000" baseline="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txBody>
                  <a:tcPr marL="121920" marR="121920"/>
                </a:tc>
              </a:tr>
              <a:tr h="1370122">
                <a:tc>
                  <a:txBody>
                    <a:bodyPr/>
                    <a:lstStyle/>
                    <a:p>
                      <a:r>
                        <a:rPr lang="en-US" sz="2400" b="1" dirty="0" err="1" smtClean="0">
                          <a:solidFill>
                            <a:srgbClr val="C00000"/>
                          </a:solidFill>
                          <a:latin typeface="Arial" panose="020B0604020202020204" pitchFamily="34" charset="0"/>
                          <a:cs typeface="Arial" panose="020B0604020202020204" pitchFamily="34" charset="0"/>
                        </a:rPr>
                        <a:t>Bục</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xì</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miệng</a:t>
                      </a:r>
                      <a:r>
                        <a:rPr lang="en-US" sz="2400" b="1" baseline="0" dirty="0" smtClean="0">
                          <a:solidFill>
                            <a:srgbClr val="C00000"/>
                          </a:solidFill>
                          <a:latin typeface="Arial" panose="020B0604020202020204" pitchFamily="34" charset="0"/>
                          <a:cs typeface="Arial" panose="020B0604020202020204" pitchFamily="34" charset="0"/>
                        </a:rPr>
                        <a:t> </a:t>
                      </a:r>
                      <a:r>
                        <a:rPr lang="en-US" sz="2400" b="1" baseline="0" dirty="0" err="1" smtClean="0">
                          <a:solidFill>
                            <a:srgbClr val="C00000"/>
                          </a:solidFill>
                          <a:latin typeface="Arial" panose="020B0604020202020204" pitchFamily="34" charset="0"/>
                          <a:cs typeface="Arial" panose="020B0604020202020204" pitchFamily="34" charset="0"/>
                        </a:rPr>
                        <a:t>nối</a:t>
                      </a:r>
                      <a:endParaRPr lang="en-US" sz="2400" b="1" baseline="0" dirty="0" smtClean="0">
                        <a:solidFill>
                          <a:srgbClr val="C00000"/>
                        </a:solidFill>
                        <a:latin typeface="Arial" panose="020B0604020202020204" pitchFamily="34" charset="0"/>
                        <a:cs typeface="Arial" panose="020B0604020202020204" pitchFamily="34" charset="0"/>
                      </a:endParaRPr>
                    </a:p>
                  </a:txBody>
                  <a:tcPr marL="121920" marR="121920"/>
                </a:tc>
                <a:tc>
                  <a:txBody>
                    <a:bodyPr/>
                    <a:lstStyle/>
                    <a:p>
                      <a:pPr algn="ctr"/>
                      <a:r>
                        <a:rPr lang="en-US" sz="2200" dirty="0" err="1" smtClean="0">
                          <a:latin typeface="Arial" panose="020B0604020202020204" pitchFamily="34" charset="0"/>
                          <a:cs typeface="Arial" panose="020B0604020202020204" pitchFamily="34" charset="0"/>
                        </a:rPr>
                        <a:t>Từ</a:t>
                      </a:r>
                      <a:r>
                        <a:rPr lang="en-US" sz="2200" baseline="0" dirty="0" smtClean="0">
                          <a:latin typeface="Arial" panose="020B0604020202020204" pitchFamily="34" charset="0"/>
                          <a:cs typeface="Arial" panose="020B0604020202020204" pitchFamily="34" charset="0"/>
                        </a:rPr>
                        <a:t> </a:t>
                      </a:r>
                      <a:r>
                        <a:rPr lang="en-US" sz="2200" baseline="0" dirty="0" err="1" smtClean="0">
                          <a:latin typeface="Arial" panose="020B0604020202020204" pitchFamily="34" charset="0"/>
                          <a:cs typeface="Arial" panose="020B0604020202020204" pitchFamily="34" charset="0"/>
                        </a:rPr>
                        <a:t>N5</a:t>
                      </a:r>
                      <a:endParaRPr lang="en-US" sz="2200" dirty="0">
                        <a:latin typeface="Arial" panose="020B0604020202020204" pitchFamily="34" charset="0"/>
                        <a:cs typeface="Arial" panose="020B0604020202020204" pitchFamily="34" charset="0"/>
                      </a:endParaRPr>
                    </a:p>
                  </a:txBody>
                  <a:tcPr marL="121920" marR="121920"/>
                </a:tc>
                <a:tc>
                  <a:txBody>
                    <a:bodyPr/>
                    <a:lstStyle/>
                    <a:p>
                      <a:pPr>
                        <a:buFont typeface="Tahoma" pitchFamily="34" charset="0"/>
                        <a:buChar char="−"/>
                      </a:pPr>
                      <a:r>
                        <a:rPr lang="en-US" sz="2000" baseline="0" dirty="0" err="1" smtClean="0">
                          <a:latin typeface="Arial" panose="020B0604020202020204" pitchFamily="34" charset="0"/>
                          <a:cs typeface="Arial" panose="020B0604020202020204" pitchFamily="34" charset="0"/>
                        </a:rPr>
                        <a:t>Sốt</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cao</a:t>
                      </a:r>
                      <a:r>
                        <a:rPr lang="en-US" sz="2000" baseline="0" dirty="0" smtClean="0">
                          <a:latin typeface="Arial" panose="020B0604020202020204" pitchFamily="34" charset="0"/>
                          <a:cs typeface="Arial" panose="020B0604020202020204" pitchFamily="34" charset="0"/>
                        </a:rPr>
                        <a:t>.</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Chướng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lan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tỏa</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ngày</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càng</a:t>
                      </a:r>
                      <a:r>
                        <a:rPr lang="en-US" sz="2000" baseline="0" dirty="0" smtClean="0">
                          <a:latin typeface="Arial" panose="020B0604020202020204" pitchFamily="34" charset="0"/>
                          <a:cs typeface="Arial" panose="020B0604020202020204" pitchFamily="34" charset="0"/>
                        </a:rPr>
                        <a:t> tang.</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Ấn</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khắp</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bụng</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đề</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kháng</a:t>
                      </a:r>
                      <a:r>
                        <a:rPr lang="en-US" sz="2000" baseline="0" dirty="0" smtClean="0">
                          <a:latin typeface="Arial" panose="020B0604020202020204" pitchFamily="34" charset="0"/>
                          <a:cs typeface="Arial" panose="020B0604020202020204" pitchFamily="34" charset="0"/>
                        </a:rPr>
                        <a:t> (+).</a:t>
                      </a:r>
                    </a:p>
                    <a:p>
                      <a:pPr>
                        <a:buFontTx/>
                        <a:buChar char="-"/>
                      </a:pP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Túi</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cùng</a:t>
                      </a:r>
                      <a:r>
                        <a:rPr lang="en-US" sz="2000" baseline="0" dirty="0" smtClean="0">
                          <a:latin typeface="Arial" panose="020B0604020202020204" pitchFamily="34" charset="0"/>
                          <a:cs typeface="Arial" panose="020B0604020202020204" pitchFamily="34" charset="0"/>
                        </a:rPr>
                        <a:t> Douglas </a:t>
                      </a:r>
                      <a:r>
                        <a:rPr lang="en-US" sz="2000" baseline="0" dirty="0" err="1" smtClean="0">
                          <a:latin typeface="Arial" panose="020B0604020202020204" pitchFamily="34" charset="0"/>
                          <a:cs typeface="Arial" panose="020B0604020202020204" pitchFamily="34" charset="0"/>
                        </a:rPr>
                        <a:t>rất</a:t>
                      </a:r>
                      <a:r>
                        <a:rPr lang="en-US" sz="2000" baseline="0" dirty="0" smtClean="0">
                          <a:latin typeface="Arial" panose="020B0604020202020204" pitchFamily="34" charset="0"/>
                          <a:cs typeface="Arial" panose="020B0604020202020204" pitchFamily="34" charset="0"/>
                        </a:rPr>
                        <a:t> </a:t>
                      </a:r>
                      <a:r>
                        <a:rPr lang="en-US" sz="2000" baseline="0" dirty="0" err="1" smtClean="0">
                          <a:latin typeface="Arial" panose="020B0604020202020204" pitchFamily="34" charset="0"/>
                          <a:cs typeface="Arial" panose="020B0604020202020204" pitchFamily="34" charset="0"/>
                        </a:rPr>
                        <a:t>đau</a:t>
                      </a:r>
                      <a:r>
                        <a:rPr lang="en-US" sz="2000" baseline="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txBody>
                  <a:tcPr marL="121920" marR="121920"/>
                </a:tc>
              </a:tr>
            </a:tbl>
          </a:graphicData>
        </a:graphic>
      </p:graphicFrame>
    </p:spTree>
    <p:extLst>
      <p:ext uri="{BB962C8B-B14F-4D97-AF65-F5344CB8AC3E}">
        <p14:creationId xmlns:p14="http://schemas.microsoft.com/office/powerpoint/2010/main" val="167882862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phát</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9313754" cy="5178148"/>
          </a:xfrm>
        </p:spPr>
        <p:txBody>
          <a:bodyPr>
            <a:normAutofit/>
          </a:bodyPr>
          <a:lstStyle/>
          <a:p>
            <a:pPr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phát</a:t>
            </a:r>
            <a:r>
              <a:rPr lang="en-US" sz="2800" dirty="0" smtClean="0">
                <a:latin typeface="Arial" panose="020B0604020202020204" pitchFamily="34" charset="0"/>
                <a:cs typeface="Arial" panose="020B0604020202020204" pitchFamily="34" charset="0"/>
              </a:rPr>
              <a:t> ở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nối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gây</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hẹp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nối</a:t>
            </a:r>
            <a:r>
              <a:rPr lang="en-US" sz="2800" dirty="0" smtClean="0">
                <a:latin typeface="Arial" panose="020B0604020202020204" pitchFamily="34" charset="0"/>
                <a:cs typeface="Arial" panose="020B0604020202020204" pitchFamily="34" charset="0"/>
              </a:rPr>
              <a:t>.</a:t>
            </a:r>
          </a:p>
          <a:p>
            <a:pPr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phát</a:t>
            </a:r>
            <a:r>
              <a:rPr lang="en-US" sz="2800" dirty="0" smtClean="0">
                <a:latin typeface="Arial" panose="020B0604020202020204" pitchFamily="34" charset="0"/>
                <a:cs typeface="Arial" panose="020B0604020202020204" pitchFamily="34" charset="0"/>
              </a:rPr>
              <a:t> ở </a:t>
            </a:r>
            <a:r>
              <a:rPr lang="en-US" sz="2800" dirty="0" err="1" smtClean="0">
                <a:latin typeface="Arial" panose="020B0604020202020204" pitchFamily="34" charset="0"/>
                <a:cs typeface="Arial" panose="020B0604020202020204" pitchFamily="34" charset="0"/>
              </a:rPr>
              <a:t>mỏm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trực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tràng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còn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phẫu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thuật</a:t>
            </a:r>
            <a:r>
              <a:rPr lang="en-US" sz="2800" dirty="0" smtClean="0">
                <a:latin typeface="Arial" panose="020B0604020202020204" pitchFamily="34" charset="0"/>
                <a:cs typeface="Arial" panose="020B0604020202020204" pitchFamily="34" charset="0"/>
              </a:rPr>
              <a:t> Hartmann.</a:t>
            </a:r>
          </a:p>
          <a:p>
            <a:pPr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phát</a:t>
            </a:r>
            <a:r>
              <a:rPr lang="en-US" sz="2800" dirty="0" smtClean="0">
                <a:latin typeface="Arial" panose="020B0604020202020204" pitchFamily="34" charset="0"/>
                <a:cs typeface="Arial" panose="020B0604020202020204" pitchFamily="34" charset="0"/>
              </a:rPr>
              <a:t> ở </a:t>
            </a:r>
            <a:r>
              <a:rPr lang="en-US" sz="2800" dirty="0" err="1" smtClean="0">
                <a:latin typeface="Arial" panose="020B0604020202020204" pitchFamily="34" charset="0"/>
                <a:cs typeface="Arial" panose="020B0604020202020204" pitchFamily="34" charset="0"/>
              </a:rPr>
              <a:t>tầng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sinh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vùng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chậu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phẫu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thuật</a:t>
            </a:r>
            <a:r>
              <a:rPr lang="en-US" sz="2800" dirty="0" smtClean="0">
                <a:latin typeface="Arial" panose="020B0604020202020204" pitchFamily="34" charset="0"/>
                <a:cs typeface="Arial" panose="020B0604020202020204" pitchFamily="34" charset="0"/>
              </a:rPr>
              <a:t> Miles.</a:t>
            </a:r>
          </a:p>
          <a:p>
            <a:pPr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phát</a:t>
            </a:r>
            <a:r>
              <a:rPr lang="en-US" sz="2800" dirty="0" smtClean="0">
                <a:latin typeface="Arial" panose="020B0604020202020204" pitchFamily="34" charset="0"/>
                <a:cs typeface="Arial" panose="020B0604020202020204" pitchFamily="34" charset="0"/>
              </a:rPr>
              <a:t> ở </a:t>
            </a:r>
            <a:r>
              <a:rPr lang="en-US" sz="2800" dirty="0" err="1" smtClean="0">
                <a:latin typeface="Arial" panose="020B0604020202020204" pitchFamily="34" charset="0"/>
                <a:cs typeface="Arial" panose="020B0604020202020204" pitchFamily="34" charset="0"/>
              </a:rPr>
              <a:t>lỗ</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hậu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nhân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tạo</a:t>
            </a:r>
            <a:r>
              <a:rPr lang="en-US" sz="2800" dirty="0" smtClean="0">
                <a:latin typeface="Arial" panose="020B0604020202020204" pitchFamily="34" charset="0"/>
                <a:cs typeface="Arial" panose="020B0604020202020204" pitchFamily="34" charset="0"/>
              </a:rPr>
              <a:t>.</a:t>
            </a:r>
          </a:p>
          <a:p>
            <a:pPr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phát</a:t>
            </a:r>
            <a:r>
              <a:rPr lang="en-US" sz="2800" dirty="0" smtClean="0">
                <a:latin typeface="Arial" panose="020B0604020202020204" pitchFamily="34" charset="0"/>
                <a:cs typeface="Arial" panose="020B0604020202020204" pitchFamily="34" charset="0"/>
              </a:rPr>
              <a:t> ở </a:t>
            </a:r>
            <a:r>
              <a:rPr lang="en-US" sz="2800" dirty="0" err="1" smtClean="0">
                <a:latin typeface="Arial" panose="020B0604020202020204" pitchFamily="34" charset="0"/>
                <a:cs typeface="Arial" panose="020B0604020202020204" pitchFamily="34" charset="0"/>
              </a:rPr>
              <a:t>vết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mổ</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bụng</a:t>
            </a:r>
            <a:endParaRPr lang="en-US" sz="2800" dirty="0" smtClean="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0" indent="0" algn="just">
              <a:buNone/>
            </a:pPr>
            <a:r>
              <a:rPr lang="en-US" sz="3600" dirty="0" smtClean="0">
                <a:latin typeface="Arial" panose="020B0604020202020204" pitchFamily="34" charset="0"/>
                <a:cs typeface="Arial" panose="020B0604020202020204" pitchFamily="34" charset="0"/>
              </a:rPr>
              <a:t>=&gt; Theo </a:t>
            </a:r>
            <a:r>
              <a:rPr lang="en-US" sz="3600" dirty="0" err="1" smtClean="0">
                <a:latin typeface="Arial" panose="020B0604020202020204" pitchFamily="34" charset="0"/>
                <a:cs typeface="Arial" panose="020B0604020202020204" pitchFamily="34" charset="0"/>
              </a:rPr>
              <a:t>dõi</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sự</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gia</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tăng</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kháng</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nguyên</a:t>
            </a:r>
            <a:r>
              <a:rPr lang="en-US" sz="3600" dirty="0" smtClean="0">
                <a:latin typeface="Arial" panose="020B0604020202020204" pitchFamily="34" charset="0"/>
                <a:cs typeface="Arial" panose="020B0604020202020204" pitchFamily="34" charset="0"/>
              </a:rPr>
              <a:t> CEA.</a:t>
            </a:r>
          </a:p>
        </p:txBody>
      </p:sp>
    </p:spTree>
    <p:extLst>
      <p:ext uri="{BB962C8B-B14F-4D97-AF65-F5344CB8AC3E}">
        <p14:creationId xmlns:p14="http://schemas.microsoft.com/office/powerpoint/2010/main" val="396820016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Thời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gian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sống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thêm</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226899" y="1621252"/>
            <a:ext cx="10298652" cy="4341729"/>
          </a:xfrm>
        </p:spPr>
        <p:txBody>
          <a:bodyPr>
            <a:normAutofit/>
          </a:bodyPr>
          <a:lstStyle/>
          <a:p>
            <a:pPr marL="0" indent="0">
              <a:buNone/>
            </a:pPr>
            <a:r>
              <a:rPr lang="en-US" sz="3000" dirty="0" err="1" smtClean="0">
                <a:latin typeface="Arial" panose="020B0604020202020204" pitchFamily="34" charset="0"/>
                <a:cs typeface="Arial" panose="020B0604020202020204" pitchFamily="34" charset="0"/>
              </a:rPr>
              <a:t>Đánh</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giá</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thời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gian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sống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thêm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sau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điều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trị</a:t>
            </a:r>
            <a:r>
              <a:rPr lang="en-US" sz="3000" dirty="0" smtClean="0">
                <a:latin typeface="Arial" panose="020B0604020202020204" pitchFamily="34" charset="0"/>
                <a:cs typeface="Arial" panose="020B0604020202020204" pitchFamily="34" charset="0"/>
              </a:rPr>
              <a:t> 5 </a:t>
            </a:r>
            <a:r>
              <a:rPr lang="en-US" sz="3000" dirty="0" err="1" smtClean="0">
                <a:latin typeface="Arial" panose="020B0604020202020204" pitchFamily="34" charset="0"/>
                <a:cs typeface="Arial" panose="020B0604020202020204" pitchFamily="34" charset="0"/>
              </a:rPr>
              <a:t>năm</a:t>
            </a:r>
            <a:r>
              <a:rPr lang="en-US" sz="3000" dirty="0" smtClean="0">
                <a:latin typeface="Arial" panose="020B0604020202020204" pitchFamily="34" charset="0"/>
                <a:cs typeface="Arial" panose="020B0604020202020204" pitchFamily="34" charset="0"/>
              </a:rPr>
              <a:t>:</a:t>
            </a:r>
          </a:p>
        </p:txBody>
      </p:sp>
      <p:graphicFrame>
        <p:nvGraphicFramePr>
          <p:cNvPr id="2" name="Table 1"/>
          <p:cNvGraphicFramePr>
            <a:graphicFrameLocks noGrp="1"/>
          </p:cNvGraphicFramePr>
          <p:nvPr>
            <p:extLst>
              <p:ext uri="{D42A27DB-BD31-4B8C-83A1-F6EECF244321}">
                <p14:modId xmlns:p14="http://schemas.microsoft.com/office/powerpoint/2010/main" val="4100710252"/>
              </p:ext>
            </p:extLst>
          </p:nvPr>
        </p:nvGraphicFramePr>
        <p:xfrm>
          <a:off x="508362" y="2743198"/>
          <a:ext cx="11425448" cy="3193026"/>
        </p:xfrm>
        <a:graphic>
          <a:graphicData uri="http://schemas.openxmlformats.org/drawingml/2006/table">
            <a:tbl>
              <a:tblPr firstRow="1" bandRow="1">
                <a:tableStyleId>{5C22544A-7EE6-4342-B048-85BDC9FD1C3A}</a:tableStyleId>
              </a:tblPr>
              <a:tblGrid>
                <a:gridCol w="3808483"/>
                <a:gridCol w="3787825"/>
                <a:gridCol w="3829140"/>
              </a:tblGrid>
              <a:tr h="586596">
                <a:tc>
                  <a:txBody>
                    <a:bodyPr/>
                    <a:lstStyle/>
                    <a:p>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Ung </a:t>
                      </a:r>
                      <a:r>
                        <a:rPr lang="en-US" sz="2500" dirty="0" err="1" smtClean="0">
                          <a:latin typeface="Arial" panose="020B0604020202020204" pitchFamily="34" charset="0"/>
                          <a:cs typeface="Arial" panose="020B0604020202020204" pitchFamily="34" charset="0"/>
                        </a:rPr>
                        <a:t>thư</a:t>
                      </a:r>
                      <a:r>
                        <a:rPr lang="en-US" sz="2500" baseline="0" dirty="0" smtClean="0">
                          <a:latin typeface="Arial" panose="020B0604020202020204" pitchFamily="34" charset="0"/>
                          <a:cs typeface="Arial" panose="020B0604020202020204" pitchFamily="34" charset="0"/>
                        </a:rPr>
                        <a:t> </a:t>
                      </a:r>
                      <a:r>
                        <a:rPr lang="en-US" sz="2500" baseline="0" dirty="0" err="1" smtClean="0">
                          <a:latin typeface="Arial" panose="020B0604020202020204" pitchFamily="34" charset="0"/>
                          <a:cs typeface="Arial" panose="020B0604020202020204" pitchFamily="34" charset="0"/>
                        </a:rPr>
                        <a:t>đại</a:t>
                      </a:r>
                      <a:r>
                        <a:rPr lang="en-US" sz="2500" baseline="0" dirty="0" smtClean="0">
                          <a:latin typeface="Arial" panose="020B0604020202020204" pitchFamily="34" charset="0"/>
                          <a:cs typeface="Arial" panose="020B0604020202020204" pitchFamily="34" charset="0"/>
                        </a:rPr>
                        <a:t> </a:t>
                      </a:r>
                      <a:r>
                        <a:rPr lang="en-US" sz="2500" baseline="0" dirty="0" err="1" smtClean="0">
                          <a:latin typeface="Arial" panose="020B0604020202020204" pitchFamily="34" charset="0"/>
                          <a:cs typeface="Arial" panose="020B0604020202020204" pitchFamily="34" charset="0"/>
                        </a:rPr>
                        <a:t>tràng</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Ung </a:t>
                      </a:r>
                      <a:r>
                        <a:rPr lang="en-US" sz="2500" dirty="0" err="1" smtClean="0">
                          <a:latin typeface="Arial" panose="020B0604020202020204" pitchFamily="34" charset="0"/>
                          <a:cs typeface="Arial" panose="020B0604020202020204" pitchFamily="34" charset="0"/>
                        </a:rPr>
                        <a:t>thư</a:t>
                      </a:r>
                      <a:r>
                        <a:rPr lang="en-US" sz="2500" baseline="0" dirty="0" smtClean="0">
                          <a:latin typeface="Arial" panose="020B0604020202020204" pitchFamily="34" charset="0"/>
                          <a:cs typeface="Arial" panose="020B0604020202020204" pitchFamily="34" charset="0"/>
                        </a:rPr>
                        <a:t> </a:t>
                      </a:r>
                      <a:r>
                        <a:rPr lang="en-US" sz="2500" baseline="0" dirty="0" err="1" smtClean="0">
                          <a:latin typeface="Arial" panose="020B0604020202020204" pitchFamily="34" charset="0"/>
                          <a:cs typeface="Arial" panose="020B0604020202020204" pitchFamily="34" charset="0"/>
                        </a:rPr>
                        <a:t>trực</a:t>
                      </a:r>
                      <a:r>
                        <a:rPr lang="en-US" sz="2500" baseline="0" dirty="0" smtClean="0">
                          <a:latin typeface="Arial" panose="020B0604020202020204" pitchFamily="34" charset="0"/>
                          <a:cs typeface="Arial" panose="020B0604020202020204" pitchFamily="34" charset="0"/>
                        </a:rPr>
                        <a:t> </a:t>
                      </a:r>
                      <a:r>
                        <a:rPr lang="en-US" sz="2500" baseline="0" dirty="0" err="1" smtClean="0">
                          <a:latin typeface="Arial" panose="020B0604020202020204" pitchFamily="34" charset="0"/>
                          <a:cs typeface="Arial" panose="020B0604020202020204" pitchFamily="34" charset="0"/>
                        </a:rPr>
                        <a:t>tràng</a:t>
                      </a:r>
                      <a:endParaRPr lang="en-US" sz="2500" dirty="0">
                        <a:latin typeface="Arial" panose="020B0604020202020204" pitchFamily="34" charset="0"/>
                        <a:cs typeface="Arial" panose="020B0604020202020204" pitchFamily="34" charset="0"/>
                      </a:endParaRPr>
                    </a:p>
                  </a:txBody>
                  <a:tcPr marL="128536" marR="128536" marT="64269" marB="64269"/>
                </a:tc>
              </a:tr>
              <a:tr h="521286">
                <a:tc>
                  <a:txBody>
                    <a:bodyPr/>
                    <a:lstStyle/>
                    <a:p>
                      <a:r>
                        <a:rPr lang="en-US" sz="2500" b="1" dirty="0" smtClean="0">
                          <a:latin typeface="Arial" panose="020B0604020202020204" pitchFamily="34" charset="0"/>
                          <a:cs typeface="Arial" panose="020B0604020202020204" pitchFamily="34" charset="0"/>
                        </a:rPr>
                        <a:t>Chung</a:t>
                      </a:r>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40-55%</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50-60%</a:t>
                      </a:r>
                    </a:p>
                  </a:txBody>
                  <a:tcPr marL="128536" marR="128536" marT="64269" marB="64269"/>
                </a:tc>
              </a:tr>
              <a:tr h="521286">
                <a:tc>
                  <a:txBody>
                    <a:bodyPr/>
                    <a:lstStyle/>
                    <a:p>
                      <a:r>
                        <a:rPr lang="en-US" sz="2500" b="1" dirty="0" smtClean="0">
                          <a:latin typeface="Arial" panose="020B0604020202020204" pitchFamily="34" charset="0"/>
                          <a:cs typeface="Arial" panose="020B0604020202020204" pitchFamily="34" charset="0"/>
                        </a:rPr>
                        <a:t>A</a:t>
                      </a:r>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70-85%</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80%</a:t>
                      </a:r>
                      <a:endParaRPr lang="en-US" sz="2500" dirty="0">
                        <a:latin typeface="Arial" panose="020B0604020202020204" pitchFamily="34" charset="0"/>
                        <a:cs typeface="Arial" panose="020B0604020202020204" pitchFamily="34" charset="0"/>
                      </a:endParaRPr>
                    </a:p>
                  </a:txBody>
                  <a:tcPr marL="128536" marR="128536" marT="64269" marB="64269"/>
                </a:tc>
              </a:tr>
              <a:tr h="521286">
                <a:tc>
                  <a:txBody>
                    <a:bodyPr/>
                    <a:lstStyle/>
                    <a:p>
                      <a:r>
                        <a:rPr lang="en-US" sz="2500" b="1" dirty="0" smtClean="0">
                          <a:latin typeface="Arial" panose="020B0604020202020204" pitchFamily="34" charset="0"/>
                          <a:cs typeface="Arial" panose="020B0604020202020204" pitchFamily="34" charset="0"/>
                        </a:rPr>
                        <a:t>B</a:t>
                      </a:r>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50-60%</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55-65%</a:t>
                      </a:r>
                      <a:endParaRPr lang="en-US" sz="2500" dirty="0">
                        <a:latin typeface="Arial" panose="020B0604020202020204" pitchFamily="34" charset="0"/>
                        <a:cs typeface="Arial" panose="020B0604020202020204" pitchFamily="34" charset="0"/>
                      </a:endParaRPr>
                    </a:p>
                  </a:txBody>
                  <a:tcPr marL="128536" marR="128536" marT="64269" marB="64269"/>
                </a:tc>
              </a:tr>
              <a:tr h="521286">
                <a:tc>
                  <a:txBody>
                    <a:bodyPr/>
                    <a:lstStyle/>
                    <a:p>
                      <a:r>
                        <a:rPr lang="en-US" sz="2500" b="1" dirty="0" smtClean="0">
                          <a:latin typeface="Arial" panose="020B0604020202020204" pitchFamily="34" charset="0"/>
                          <a:cs typeface="Arial" panose="020B0604020202020204" pitchFamily="34" charset="0"/>
                        </a:rPr>
                        <a:t>C</a:t>
                      </a:r>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25-45%</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25-45%</a:t>
                      </a:r>
                      <a:endParaRPr lang="en-US" sz="2500" dirty="0">
                        <a:latin typeface="Arial" panose="020B0604020202020204" pitchFamily="34" charset="0"/>
                        <a:cs typeface="Arial" panose="020B0604020202020204" pitchFamily="34" charset="0"/>
                      </a:endParaRPr>
                    </a:p>
                  </a:txBody>
                  <a:tcPr marL="128536" marR="128536" marT="64269" marB="64269"/>
                </a:tc>
              </a:tr>
              <a:tr h="521286">
                <a:tc>
                  <a:txBody>
                    <a:bodyPr/>
                    <a:lstStyle/>
                    <a:p>
                      <a:r>
                        <a:rPr lang="en-US" sz="2500" b="1" dirty="0" smtClean="0">
                          <a:latin typeface="Arial" panose="020B0604020202020204" pitchFamily="34" charset="0"/>
                          <a:cs typeface="Arial" panose="020B0604020202020204" pitchFamily="34" charset="0"/>
                        </a:rPr>
                        <a:t>D</a:t>
                      </a:r>
                      <a:endParaRPr lang="en-US" sz="2500" b="1"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0-6%</a:t>
                      </a:r>
                      <a:endParaRPr lang="en-US" sz="2500" dirty="0">
                        <a:latin typeface="Arial" panose="020B0604020202020204" pitchFamily="34" charset="0"/>
                        <a:cs typeface="Arial" panose="020B0604020202020204" pitchFamily="34" charset="0"/>
                      </a:endParaRPr>
                    </a:p>
                  </a:txBody>
                  <a:tcPr marL="128536" marR="128536" marT="64269" marB="64269"/>
                </a:tc>
                <a:tc>
                  <a:txBody>
                    <a:bodyPr/>
                    <a:lstStyle/>
                    <a:p>
                      <a:r>
                        <a:rPr lang="en-US" sz="2500" dirty="0" smtClean="0">
                          <a:latin typeface="Arial" panose="020B0604020202020204" pitchFamily="34" charset="0"/>
                          <a:cs typeface="Arial" panose="020B0604020202020204" pitchFamily="34" charset="0"/>
                        </a:rPr>
                        <a:t>0-5%</a:t>
                      </a:r>
                      <a:endParaRPr lang="en-US" sz="2500" dirty="0">
                        <a:latin typeface="Arial" panose="020B0604020202020204" pitchFamily="34" charset="0"/>
                        <a:cs typeface="Arial" panose="020B0604020202020204" pitchFamily="34" charset="0"/>
                      </a:endParaRPr>
                    </a:p>
                  </a:txBody>
                  <a:tcPr marL="128536" marR="128536" marT="64269" marB="64269"/>
                </a:tc>
              </a:tr>
            </a:tbl>
          </a:graphicData>
        </a:graphic>
      </p:graphicFrame>
    </p:spTree>
    <p:extLst>
      <p:ext uri="{BB962C8B-B14F-4D97-AF65-F5344CB8AC3E}">
        <p14:creationId xmlns:p14="http://schemas.microsoft.com/office/powerpoint/2010/main" val="24773919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dirty="0" err="1" smtClean="0">
                <a:latin typeface="Arial" panose="020B0604020202020204" pitchFamily="34" charset="0"/>
                <a:cs typeface="Arial" panose="020B0604020202020204" pitchFamily="34" charset="0"/>
              </a:rPr>
              <a:t>Tầm</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soát</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noAutofit/>
          </a:bodyPr>
          <a:lstStyle/>
          <a:p>
            <a:r>
              <a:rPr lang="en-US" sz="2400" dirty="0" err="1" smtClean="0">
                <a:latin typeface="Arial" panose="020B0604020202020204" pitchFamily="34" charset="0"/>
                <a:cs typeface="Arial" panose="020B0604020202020204" pitchFamily="34" charset="0"/>
              </a:rPr>
              <a:t>Mục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tiêu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tầm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soát</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Phương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tầm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soát</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Phân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tầng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So </a:t>
            </a:r>
            <a:r>
              <a:rPr lang="en-US" sz="2400" dirty="0" err="1" smtClean="0">
                <a:latin typeface="Arial" panose="020B0604020202020204" pitchFamily="34" charset="0"/>
                <a:cs typeface="Arial" panose="020B0604020202020204" pitchFamily="34" charset="0"/>
              </a:rPr>
              <a:t>sánh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phương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tầm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soát</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điểm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tầm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soát</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2472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74867"/>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Mục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tiêu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tầm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soát</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a:xfrm>
            <a:off x="609600" y="1600200"/>
            <a:ext cx="11582400" cy="4876800"/>
          </a:xfrm>
        </p:spPr>
        <p:txBody>
          <a:bodyPr/>
          <a:lstStyle/>
          <a:p>
            <a:r>
              <a:rPr lang="en-US" dirty="0">
                <a:solidFill>
                  <a:schemeClr val="accent3">
                    <a:lumMod val="75000"/>
                  </a:schemeClr>
                </a:solidFill>
              </a:rPr>
              <a:t> </a:t>
            </a:r>
            <a:r>
              <a:rPr lang="en-US" sz="3000" dirty="0" err="1" smtClean="0">
                <a:solidFill>
                  <a:schemeClr val="accent3">
                    <a:lumMod val="75000"/>
                  </a:schemeClr>
                </a:solidFill>
              </a:rPr>
              <a:t>Phát</a:t>
            </a:r>
            <a:r>
              <a:rPr lang="en-US" sz="3000" dirty="0" smtClean="0">
                <a:solidFill>
                  <a:schemeClr val="accent3">
                    <a:lumMod val="75000"/>
                  </a:schemeClr>
                </a:solidFill>
              </a:rPr>
              <a:t> </a:t>
            </a:r>
            <a:r>
              <a:rPr lang="en-US" sz="3000" dirty="0" err="1" smtClean="0">
                <a:solidFill>
                  <a:schemeClr val="accent3">
                    <a:lumMod val="75000"/>
                  </a:schemeClr>
                </a:solidFill>
              </a:rPr>
              <a:t>hiện</a:t>
            </a:r>
            <a:r>
              <a:rPr lang="en-US" sz="3000" dirty="0" smtClean="0">
                <a:solidFill>
                  <a:schemeClr val="accent3">
                    <a:lumMod val="75000"/>
                  </a:schemeClr>
                </a:solidFill>
              </a:rPr>
              <a:t> </a:t>
            </a:r>
            <a:r>
              <a:rPr lang="en-US" sz="3000" dirty="0" err="1" smtClean="0">
                <a:solidFill>
                  <a:schemeClr val="accent3">
                    <a:lumMod val="75000"/>
                  </a:schemeClr>
                </a:solidFill>
              </a:rPr>
              <a:t>ung</a:t>
            </a:r>
            <a:r>
              <a:rPr lang="en-US" sz="3000" dirty="0" smtClean="0">
                <a:solidFill>
                  <a:schemeClr val="accent3">
                    <a:lumMod val="75000"/>
                  </a:schemeClr>
                </a:solidFill>
              </a:rPr>
              <a:t> </a:t>
            </a:r>
            <a:r>
              <a:rPr lang="en-US" sz="3000" dirty="0" err="1" smtClean="0">
                <a:solidFill>
                  <a:schemeClr val="accent3">
                    <a:lumMod val="75000"/>
                  </a:schemeClr>
                </a:solidFill>
              </a:rPr>
              <a:t>thư</a:t>
            </a:r>
            <a:r>
              <a:rPr lang="en-US" sz="3000" dirty="0" smtClean="0">
                <a:solidFill>
                  <a:schemeClr val="accent3">
                    <a:lumMod val="75000"/>
                  </a:schemeClr>
                </a:solidFill>
              </a:rPr>
              <a:t> </a:t>
            </a:r>
            <a:r>
              <a:rPr lang="en-US" sz="3000" dirty="0" err="1" smtClean="0">
                <a:solidFill>
                  <a:schemeClr val="accent3">
                    <a:lumMod val="75000"/>
                  </a:schemeClr>
                </a:solidFill>
              </a:rPr>
              <a:t>giai</a:t>
            </a:r>
            <a:r>
              <a:rPr lang="en-US" sz="3000" dirty="0" smtClean="0">
                <a:solidFill>
                  <a:schemeClr val="accent3">
                    <a:lumMod val="75000"/>
                  </a:schemeClr>
                </a:solidFill>
              </a:rPr>
              <a:t> </a:t>
            </a:r>
            <a:r>
              <a:rPr lang="en-US" sz="3000" dirty="0" err="1" smtClean="0">
                <a:solidFill>
                  <a:schemeClr val="accent3">
                    <a:lumMod val="75000"/>
                  </a:schemeClr>
                </a:solidFill>
              </a:rPr>
              <a:t>đoạn</a:t>
            </a:r>
            <a:r>
              <a:rPr lang="en-US" sz="3000" dirty="0" smtClean="0">
                <a:solidFill>
                  <a:schemeClr val="accent3">
                    <a:lumMod val="75000"/>
                  </a:schemeClr>
                </a:solidFill>
              </a:rPr>
              <a:t> </a:t>
            </a:r>
            <a:r>
              <a:rPr lang="en-US" sz="3000" dirty="0" err="1" smtClean="0">
                <a:solidFill>
                  <a:schemeClr val="accent3">
                    <a:lumMod val="75000"/>
                  </a:schemeClr>
                </a:solidFill>
              </a:rPr>
              <a:t>sớm</a:t>
            </a:r>
            <a:r>
              <a:rPr lang="en-US" sz="3000" dirty="0" smtClean="0">
                <a:solidFill>
                  <a:schemeClr val="accent3">
                    <a:lumMod val="75000"/>
                  </a:schemeClr>
                </a:solidFill>
              </a:rPr>
              <a:t>.</a:t>
            </a:r>
          </a:p>
          <a:p>
            <a:endParaRPr lang="en-US" sz="3000" dirty="0" smtClean="0">
              <a:solidFill>
                <a:schemeClr val="accent3">
                  <a:lumMod val="75000"/>
                </a:schemeClr>
              </a:solidFill>
            </a:endParaRPr>
          </a:p>
          <a:p>
            <a:r>
              <a:rPr lang="en-US" sz="3000" dirty="0" smtClean="0">
                <a:solidFill>
                  <a:schemeClr val="accent3">
                    <a:lumMod val="75000"/>
                  </a:schemeClr>
                </a:solidFill>
              </a:rPr>
              <a:t> </a:t>
            </a:r>
            <a:r>
              <a:rPr lang="en-US" sz="3000" dirty="0" err="1" smtClean="0">
                <a:solidFill>
                  <a:schemeClr val="accent3">
                    <a:lumMod val="75000"/>
                  </a:schemeClr>
                </a:solidFill>
              </a:rPr>
              <a:t>Phát</a:t>
            </a:r>
            <a:r>
              <a:rPr lang="en-US" sz="3000" dirty="0" smtClean="0">
                <a:solidFill>
                  <a:schemeClr val="accent3">
                    <a:lumMod val="75000"/>
                  </a:schemeClr>
                </a:solidFill>
              </a:rPr>
              <a:t> </a:t>
            </a:r>
            <a:r>
              <a:rPr lang="en-US" sz="3000" dirty="0" err="1" smtClean="0">
                <a:solidFill>
                  <a:schemeClr val="accent3">
                    <a:lumMod val="75000"/>
                  </a:schemeClr>
                </a:solidFill>
              </a:rPr>
              <a:t>hiện</a:t>
            </a:r>
            <a:r>
              <a:rPr lang="en-US" sz="3000" dirty="0" smtClean="0">
                <a:solidFill>
                  <a:schemeClr val="accent3">
                    <a:lumMod val="75000"/>
                  </a:schemeClr>
                </a:solidFill>
              </a:rPr>
              <a:t> </a:t>
            </a:r>
            <a:r>
              <a:rPr lang="en-US" sz="3000" dirty="0" err="1" smtClean="0">
                <a:solidFill>
                  <a:schemeClr val="accent3">
                    <a:lumMod val="75000"/>
                  </a:schemeClr>
                </a:solidFill>
              </a:rPr>
              <a:t>sớm</a:t>
            </a:r>
            <a:r>
              <a:rPr lang="en-US" sz="3000" dirty="0" smtClean="0">
                <a:solidFill>
                  <a:schemeClr val="accent3">
                    <a:lumMod val="75000"/>
                  </a:schemeClr>
                </a:solidFill>
              </a:rPr>
              <a:t> </a:t>
            </a:r>
            <a:r>
              <a:rPr lang="en-US" sz="3000" dirty="0" err="1" smtClean="0">
                <a:solidFill>
                  <a:schemeClr val="accent3">
                    <a:lumMod val="75000"/>
                  </a:schemeClr>
                </a:solidFill>
              </a:rPr>
              <a:t>các</a:t>
            </a:r>
            <a:r>
              <a:rPr lang="en-US" sz="3000" dirty="0" smtClean="0">
                <a:solidFill>
                  <a:schemeClr val="accent3">
                    <a:lumMod val="75000"/>
                  </a:schemeClr>
                </a:solidFill>
              </a:rPr>
              <a:t> </a:t>
            </a:r>
            <a:r>
              <a:rPr lang="en-US" sz="3000" dirty="0" err="1" smtClean="0">
                <a:solidFill>
                  <a:schemeClr val="accent3">
                    <a:lumMod val="75000"/>
                  </a:schemeClr>
                </a:solidFill>
              </a:rPr>
              <a:t>tổn</a:t>
            </a:r>
            <a:r>
              <a:rPr lang="en-US" sz="3000" dirty="0" smtClean="0">
                <a:solidFill>
                  <a:schemeClr val="accent3">
                    <a:lumMod val="75000"/>
                  </a:schemeClr>
                </a:solidFill>
              </a:rPr>
              <a:t> </a:t>
            </a:r>
            <a:r>
              <a:rPr lang="en-US" sz="3000" dirty="0" err="1" smtClean="0">
                <a:solidFill>
                  <a:schemeClr val="accent3">
                    <a:lumMod val="75000"/>
                  </a:schemeClr>
                </a:solidFill>
              </a:rPr>
              <a:t>thương</a:t>
            </a:r>
            <a:r>
              <a:rPr lang="en-US" sz="3000" dirty="0" smtClean="0">
                <a:solidFill>
                  <a:schemeClr val="accent3">
                    <a:lumMod val="75000"/>
                  </a:schemeClr>
                </a:solidFill>
              </a:rPr>
              <a:t> </a:t>
            </a:r>
            <a:r>
              <a:rPr lang="en-US" sz="3000" dirty="0" err="1" smtClean="0">
                <a:solidFill>
                  <a:schemeClr val="accent3">
                    <a:lumMod val="75000"/>
                  </a:schemeClr>
                </a:solidFill>
              </a:rPr>
              <a:t>tiền</a:t>
            </a:r>
            <a:r>
              <a:rPr lang="en-US" sz="3000" dirty="0" smtClean="0">
                <a:solidFill>
                  <a:schemeClr val="accent3">
                    <a:lumMod val="75000"/>
                  </a:schemeClr>
                </a:solidFill>
              </a:rPr>
              <a:t> </a:t>
            </a:r>
            <a:r>
              <a:rPr lang="en-US" sz="3000" dirty="0" err="1" smtClean="0">
                <a:solidFill>
                  <a:schemeClr val="accent3">
                    <a:lumMod val="75000"/>
                  </a:schemeClr>
                </a:solidFill>
              </a:rPr>
              <a:t>ung</a:t>
            </a:r>
            <a:r>
              <a:rPr lang="en-US" sz="3000" dirty="0" smtClean="0">
                <a:solidFill>
                  <a:schemeClr val="accent3">
                    <a:lumMod val="75000"/>
                  </a:schemeClr>
                </a:solidFill>
              </a:rPr>
              <a:t> </a:t>
            </a:r>
            <a:r>
              <a:rPr lang="en-US" sz="3000" dirty="0" err="1" smtClean="0">
                <a:solidFill>
                  <a:schemeClr val="accent3">
                    <a:lumMod val="75000"/>
                  </a:schemeClr>
                </a:solidFill>
              </a:rPr>
              <a:t>thư</a:t>
            </a:r>
            <a:r>
              <a:rPr lang="en-US" sz="3000" dirty="0" smtClean="0">
                <a:solidFill>
                  <a:schemeClr val="accent3">
                    <a:lumMod val="75000"/>
                  </a:schemeClr>
                </a:solidFill>
              </a:rPr>
              <a:t>.</a:t>
            </a:r>
          </a:p>
          <a:p>
            <a:endParaRPr lang="en-US" sz="3000" dirty="0" smtClean="0">
              <a:solidFill>
                <a:schemeClr val="accent3">
                  <a:lumMod val="75000"/>
                </a:schemeClr>
              </a:solidFill>
            </a:endParaRPr>
          </a:p>
          <a:p>
            <a:r>
              <a:rPr lang="en-US" sz="3000" dirty="0">
                <a:solidFill>
                  <a:schemeClr val="accent3">
                    <a:lumMod val="75000"/>
                  </a:schemeClr>
                </a:solidFill>
              </a:rPr>
              <a:t> </a:t>
            </a:r>
            <a:r>
              <a:rPr lang="en-US" sz="3000" dirty="0" err="1" smtClean="0">
                <a:solidFill>
                  <a:schemeClr val="accent3">
                    <a:lumMod val="75000"/>
                  </a:schemeClr>
                </a:solidFill>
              </a:rPr>
              <a:t>Điều</a:t>
            </a:r>
            <a:r>
              <a:rPr lang="en-US" sz="3000" dirty="0" smtClean="0">
                <a:solidFill>
                  <a:schemeClr val="accent3">
                    <a:lumMod val="75000"/>
                  </a:schemeClr>
                </a:solidFill>
              </a:rPr>
              <a:t> </a:t>
            </a:r>
            <a:r>
              <a:rPr lang="en-US" sz="3000" dirty="0" err="1" smtClean="0">
                <a:solidFill>
                  <a:schemeClr val="accent3">
                    <a:lumMod val="75000"/>
                  </a:schemeClr>
                </a:solidFill>
              </a:rPr>
              <a:t>trị</a:t>
            </a:r>
            <a:r>
              <a:rPr lang="en-US" sz="3000" dirty="0" smtClean="0">
                <a:solidFill>
                  <a:schemeClr val="accent3">
                    <a:lumMod val="75000"/>
                  </a:schemeClr>
                </a:solidFill>
              </a:rPr>
              <a:t> </a:t>
            </a:r>
            <a:r>
              <a:rPr lang="en-US" sz="3000" dirty="0" err="1" smtClean="0">
                <a:solidFill>
                  <a:schemeClr val="accent3">
                    <a:lumMod val="75000"/>
                  </a:schemeClr>
                </a:solidFill>
              </a:rPr>
              <a:t>và</a:t>
            </a:r>
            <a:r>
              <a:rPr lang="en-US" sz="3000" dirty="0" smtClean="0">
                <a:solidFill>
                  <a:schemeClr val="accent3">
                    <a:lumMod val="75000"/>
                  </a:schemeClr>
                </a:solidFill>
              </a:rPr>
              <a:t> </a:t>
            </a:r>
            <a:r>
              <a:rPr lang="en-US" sz="3000" dirty="0" err="1" smtClean="0">
                <a:solidFill>
                  <a:schemeClr val="accent3">
                    <a:lumMod val="75000"/>
                  </a:schemeClr>
                </a:solidFill>
              </a:rPr>
              <a:t>loại</a:t>
            </a:r>
            <a:r>
              <a:rPr lang="en-US" sz="3000" dirty="0" smtClean="0">
                <a:solidFill>
                  <a:schemeClr val="accent3">
                    <a:lumMod val="75000"/>
                  </a:schemeClr>
                </a:solidFill>
              </a:rPr>
              <a:t> </a:t>
            </a:r>
            <a:r>
              <a:rPr lang="en-US" sz="3000" dirty="0" err="1" smtClean="0">
                <a:solidFill>
                  <a:schemeClr val="accent3">
                    <a:lumMod val="75000"/>
                  </a:schemeClr>
                </a:solidFill>
              </a:rPr>
              <a:t>bỏ</a:t>
            </a:r>
            <a:r>
              <a:rPr lang="en-US" sz="3000" dirty="0" smtClean="0">
                <a:solidFill>
                  <a:schemeClr val="accent3">
                    <a:lumMod val="75000"/>
                  </a:schemeClr>
                </a:solidFill>
              </a:rPr>
              <a:t> </a:t>
            </a:r>
            <a:r>
              <a:rPr lang="en-US" sz="3000" dirty="0" err="1" smtClean="0">
                <a:solidFill>
                  <a:schemeClr val="accent3">
                    <a:lumMod val="75000"/>
                  </a:schemeClr>
                </a:solidFill>
              </a:rPr>
              <a:t>các</a:t>
            </a:r>
            <a:r>
              <a:rPr lang="en-US" sz="3000" dirty="0" smtClean="0">
                <a:solidFill>
                  <a:schemeClr val="accent3">
                    <a:lumMod val="75000"/>
                  </a:schemeClr>
                </a:solidFill>
              </a:rPr>
              <a:t> </a:t>
            </a:r>
            <a:r>
              <a:rPr lang="en-US" sz="3000" dirty="0" err="1" smtClean="0">
                <a:solidFill>
                  <a:schemeClr val="accent3">
                    <a:lumMod val="75000"/>
                  </a:schemeClr>
                </a:solidFill>
              </a:rPr>
              <a:t>loại</a:t>
            </a:r>
            <a:r>
              <a:rPr lang="en-US" sz="3000" dirty="0" smtClean="0">
                <a:solidFill>
                  <a:schemeClr val="accent3">
                    <a:lumMod val="75000"/>
                  </a:schemeClr>
                </a:solidFill>
              </a:rPr>
              <a:t> polyp</a:t>
            </a:r>
            <a:r>
              <a:rPr lang="en-US" sz="3000" dirty="0" smtClean="0"/>
              <a:t>.</a:t>
            </a:r>
          </a:p>
          <a:p>
            <a:endParaRPr lang="en-US" sz="3000" dirty="0" smtClean="0"/>
          </a:p>
          <a:p>
            <a:pPr marL="0" indent="0">
              <a:buNone/>
            </a:pPr>
            <a:r>
              <a:rPr lang="en-US" sz="4000" dirty="0" smtClean="0">
                <a:solidFill>
                  <a:srgbClr val="FF0000"/>
                </a:solidFill>
              </a:rPr>
              <a:t>=&gt; </a:t>
            </a:r>
            <a:r>
              <a:rPr lang="en-US" sz="4000" dirty="0" err="1" smtClean="0">
                <a:solidFill>
                  <a:srgbClr val="FF0000"/>
                </a:solidFill>
              </a:rPr>
              <a:t>Giảm</a:t>
            </a:r>
            <a:r>
              <a:rPr lang="en-US" sz="4000" dirty="0" smtClean="0">
                <a:solidFill>
                  <a:srgbClr val="FF0000"/>
                </a:solidFill>
              </a:rPr>
              <a:t> </a:t>
            </a:r>
            <a:r>
              <a:rPr lang="en-US" sz="4000" dirty="0" err="1" smtClean="0">
                <a:solidFill>
                  <a:srgbClr val="FF0000"/>
                </a:solidFill>
              </a:rPr>
              <a:t>tỉ</a:t>
            </a:r>
            <a:r>
              <a:rPr lang="en-US" sz="4000" dirty="0" smtClean="0">
                <a:solidFill>
                  <a:srgbClr val="FF0000"/>
                </a:solidFill>
              </a:rPr>
              <a:t> </a:t>
            </a:r>
            <a:r>
              <a:rPr lang="en-US" sz="4000" dirty="0" err="1" smtClean="0">
                <a:solidFill>
                  <a:srgbClr val="FF0000"/>
                </a:solidFill>
              </a:rPr>
              <a:t>lệ</a:t>
            </a:r>
            <a:r>
              <a:rPr lang="en-US" sz="4000" dirty="0" smtClean="0">
                <a:solidFill>
                  <a:srgbClr val="FF0000"/>
                </a:solidFill>
              </a:rPr>
              <a:t> </a:t>
            </a:r>
            <a:r>
              <a:rPr lang="en-US" sz="4000" dirty="0" err="1" smtClean="0">
                <a:solidFill>
                  <a:srgbClr val="FF0000"/>
                </a:solidFill>
              </a:rPr>
              <a:t>tử</a:t>
            </a:r>
            <a:r>
              <a:rPr lang="en-US" sz="4000" dirty="0" smtClean="0">
                <a:solidFill>
                  <a:srgbClr val="FF0000"/>
                </a:solidFill>
              </a:rPr>
              <a:t> </a:t>
            </a:r>
            <a:r>
              <a:rPr lang="en-US" sz="4000" dirty="0" err="1" smtClean="0">
                <a:solidFill>
                  <a:srgbClr val="FF0000"/>
                </a:solidFill>
              </a:rPr>
              <a:t>vong</a:t>
            </a:r>
            <a:r>
              <a:rPr lang="en-US" sz="4000" dirty="0" smtClean="0">
                <a:solidFill>
                  <a:srgbClr val="FF0000"/>
                </a:solidFill>
              </a:rPr>
              <a:t> do </a:t>
            </a:r>
            <a:r>
              <a:rPr lang="en-US" sz="4000" dirty="0" err="1" smtClean="0">
                <a:solidFill>
                  <a:srgbClr val="FF0000"/>
                </a:solidFill>
              </a:rPr>
              <a:t>ung</a:t>
            </a:r>
            <a:r>
              <a:rPr lang="en-US" sz="4000" dirty="0" smtClean="0">
                <a:solidFill>
                  <a:srgbClr val="FF0000"/>
                </a:solidFill>
              </a:rPr>
              <a:t> </a:t>
            </a:r>
            <a:r>
              <a:rPr lang="en-US" sz="4000" dirty="0" err="1" smtClean="0">
                <a:solidFill>
                  <a:srgbClr val="FF0000"/>
                </a:solidFill>
              </a:rPr>
              <a:t>thư</a:t>
            </a:r>
            <a:r>
              <a:rPr lang="en-US" sz="4000" dirty="0" smtClean="0">
                <a:solidFill>
                  <a:srgbClr val="FF0000"/>
                </a:solidFill>
              </a:rPr>
              <a:t> </a:t>
            </a:r>
            <a:r>
              <a:rPr lang="en-US" sz="4000" dirty="0" err="1" smtClean="0">
                <a:solidFill>
                  <a:srgbClr val="FF0000"/>
                </a:solidFill>
              </a:rPr>
              <a:t>đại</a:t>
            </a:r>
            <a:r>
              <a:rPr lang="en-US" sz="4000" dirty="0" smtClean="0">
                <a:solidFill>
                  <a:srgbClr val="FF0000"/>
                </a:solidFill>
              </a:rPr>
              <a:t> </a:t>
            </a:r>
            <a:r>
              <a:rPr lang="en-US" sz="4000" dirty="0" err="1" smtClean="0">
                <a:solidFill>
                  <a:srgbClr val="FF0000"/>
                </a:solidFill>
              </a:rPr>
              <a:t>trực</a:t>
            </a:r>
            <a:r>
              <a:rPr lang="en-US" sz="4000" dirty="0" smtClean="0">
                <a:solidFill>
                  <a:srgbClr val="FF0000"/>
                </a:solidFill>
              </a:rPr>
              <a:t> </a:t>
            </a:r>
            <a:r>
              <a:rPr lang="en-US" sz="4000" dirty="0" err="1" smtClean="0">
                <a:solidFill>
                  <a:srgbClr val="FF0000"/>
                </a:solidFill>
              </a:rPr>
              <a:t>tràng</a:t>
            </a:r>
            <a:r>
              <a:rPr lang="en-US" sz="4000" dirty="0" smtClean="0">
                <a:solidFill>
                  <a:srgbClr val="FF0000"/>
                </a:solidFill>
              </a:rPr>
              <a:t>.</a:t>
            </a:r>
            <a:endParaRPr lang="en-US" sz="4000" dirty="0">
              <a:solidFill>
                <a:srgbClr val="FF0000"/>
              </a:solidFill>
            </a:endParaRPr>
          </a:p>
        </p:txBody>
      </p:sp>
    </p:spTree>
    <p:extLst>
      <p:ext uri="{BB962C8B-B14F-4D97-AF65-F5344CB8AC3E}">
        <p14:creationId xmlns:p14="http://schemas.microsoft.com/office/powerpoint/2010/main" val="11681682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896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Phương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tiện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tầm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soát</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536790" y="1679852"/>
            <a:ext cx="9313754" cy="5178148"/>
          </a:xfrm>
        </p:spPr>
        <p:txBody>
          <a:bodyPr>
            <a:normAutofit/>
          </a:bodyPr>
          <a:lstStyle/>
          <a:p>
            <a:r>
              <a:rPr lang="en-US" sz="3000" dirty="0" smtClean="0">
                <a:latin typeface="Arial" pitchFamily="34" charset="0"/>
                <a:cs typeface="Arial" pitchFamily="34" charset="0"/>
              </a:rPr>
              <a:t> </a:t>
            </a:r>
            <a:r>
              <a:rPr lang="vi-VN" sz="3000" dirty="0" smtClean="0">
                <a:latin typeface="Arial" pitchFamily="34" charset="0"/>
                <a:cs typeface="Arial" pitchFamily="34" charset="0"/>
              </a:rPr>
              <a:t>Nội </a:t>
            </a:r>
            <a:r>
              <a:rPr lang="vi-VN" sz="3000" dirty="0">
                <a:latin typeface="Arial" pitchFamily="34" charset="0"/>
                <a:cs typeface="Arial" pitchFamily="34" charset="0"/>
              </a:rPr>
              <a:t>soi đại </a:t>
            </a:r>
            <a:r>
              <a:rPr lang="vi-VN" sz="3000" dirty="0" smtClean="0">
                <a:latin typeface="Arial" pitchFamily="34" charset="0"/>
                <a:cs typeface="Arial" pitchFamily="34" charset="0"/>
              </a:rPr>
              <a:t>tràng</a:t>
            </a:r>
            <a:r>
              <a:rPr lang="en-US" sz="3000" dirty="0" smtClean="0">
                <a:latin typeface="Arial" pitchFamily="34" charset="0"/>
                <a:cs typeface="Arial" pitchFamily="34" charset="0"/>
              </a:rPr>
              <a:t>.</a:t>
            </a:r>
          </a:p>
          <a:p>
            <a:r>
              <a:rPr lang="en-US" sz="3000" dirty="0">
                <a:latin typeface="Arial" pitchFamily="34" charset="0"/>
                <a:cs typeface="Arial" pitchFamily="34" charset="0"/>
              </a:rPr>
              <a:t> </a:t>
            </a:r>
            <a:r>
              <a:rPr lang="en-US" sz="3000" dirty="0" err="1" smtClean="0">
                <a:latin typeface="Arial" pitchFamily="34" charset="0"/>
                <a:cs typeface="Arial" pitchFamily="34" charset="0"/>
              </a:rPr>
              <a:t>Nội</a:t>
            </a:r>
            <a:r>
              <a:rPr lang="en-US" sz="3000" dirty="0" smtClean="0">
                <a:latin typeface="Arial" pitchFamily="34" charset="0"/>
                <a:cs typeface="Arial" pitchFamily="34" charset="0"/>
              </a:rPr>
              <a:t> </a:t>
            </a:r>
            <a:r>
              <a:rPr lang="en-US" sz="3000" dirty="0" err="1" smtClean="0">
                <a:latin typeface="Arial" pitchFamily="34" charset="0"/>
                <a:cs typeface="Arial" pitchFamily="34" charset="0"/>
              </a:rPr>
              <a:t>soi</a:t>
            </a:r>
            <a:r>
              <a:rPr lang="en-US" sz="3000" dirty="0" smtClean="0">
                <a:latin typeface="Arial" pitchFamily="34" charset="0"/>
                <a:cs typeface="Arial" pitchFamily="34" charset="0"/>
              </a:rPr>
              <a:t> </a:t>
            </a:r>
            <a:r>
              <a:rPr lang="en-US" sz="3000" dirty="0" err="1" smtClean="0">
                <a:latin typeface="Arial" pitchFamily="34" charset="0"/>
                <a:cs typeface="Arial" pitchFamily="34" charset="0"/>
              </a:rPr>
              <a:t>đại</a:t>
            </a:r>
            <a:r>
              <a:rPr lang="en-US" sz="3000" dirty="0" smtClean="0">
                <a:latin typeface="Arial" pitchFamily="34" charset="0"/>
                <a:cs typeface="Arial" pitchFamily="34" charset="0"/>
              </a:rPr>
              <a:t> </a:t>
            </a:r>
            <a:r>
              <a:rPr lang="en-US" sz="3000" dirty="0" err="1" smtClean="0">
                <a:latin typeface="Arial" pitchFamily="34" charset="0"/>
                <a:cs typeface="Arial" pitchFamily="34" charset="0"/>
              </a:rPr>
              <a:t>tràng</a:t>
            </a:r>
            <a:r>
              <a:rPr lang="en-US" sz="3000" dirty="0" smtClean="0">
                <a:latin typeface="Arial" pitchFamily="34" charset="0"/>
                <a:cs typeface="Arial" pitchFamily="34" charset="0"/>
              </a:rPr>
              <a:t> sigma </a:t>
            </a:r>
            <a:r>
              <a:rPr lang="en-US" sz="3000" dirty="0" err="1" smtClean="0">
                <a:latin typeface="Arial" pitchFamily="34" charset="0"/>
                <a:cs typeface="Arial" pitchFamily="34" charset="0"/>
              </a:rPr>
              <a:t>bằng</a:t>
            </a:r>
            <a:r>
              <a:rPr lang="en-US" sz="3000" dirty="0" smtClean="0">
                <a:latin typeface="Arial" pitchFamily="34" charset="0"/>
                <a:cs typeface="Arial" pitchFamily="34" charset="0"/>
              </a:rPr>
              <a:t> </a:t>
            </a:r>
            <a:r>
              <a:rPr lang="en-US" sz="3000" dirty="0" err="1" smtClean="0">
                <a:latin typeface="Arial" pitchFamily="34" charset="0"/>
                <a:cs typeface="Arial" pitchFamily="34" charset="0"/>
              </a:rPr>
              <a:t>ống</a:t>
            </a:r>
            <a:r>
              <a:rPr lang="en-US" sz="3000" dirty="0" smtClean="0">
                <a:latin typeface="Arial" pitchFamily="34" charset="0"/>
                <a:cs typeface="Arial" pitchFamily="34" charset="0"/>
              </a:rPr>
              <a:t> </a:t>
            </a:r>
            <a:r>
              <a:rPr lang="en-US" sz="3000" dirty="0" err="1" smtClean="0">
                <a:latin typeface="Arial" pitchFamily="34" charset="0"/>
                <a:cs typeface="Arial" pitchFamily="34" charset="0"/>
              </a:rPr>
              <a:t>mềm</a:t>
            </a:r>
            <a:r>
              <a:rPr lang="en-US" sz="3000" dirty="0" smtClean="0">
                <a:latin typeface="Arial" pitchFamily="34" charset="0"/>
                <a:cs typeface="Arial" pitchFamily="34" charset="0"/>
              </a:rPr>
              <a:t>.</a:t>
            </a:r>
          </a:p>
          <a:p>
            <a:r>
              <a:rPr lang="en-US" sz="3000" dirty="0">
                <a:latin typeface="Arial" pitchFamily="34" charset="0"/>
                <a:cs typeface="Arial" pitchFamily="34" charset="0"/>
              </a:rPr>
              <a:t> </a:t>
            </a:r>
            <a:r>
              <a:rPr lang="en-US" sz="3000" dirty="0" err="1">
                <a:solidFill>
                  <a:schemeClr val="accent3">
                    <a:lumMod val="60000"/>
                    <a:lumOff val="40000"/>
                  </a:schemeClr>
                </a:solidFill>
                <a:latin typeface="Arial" pitchFamily="34" charset="0"/>
                <a:cs typeface="Arial" pitchFamily="34" charset="0"/>
              </a:rPr>
              <a:t>Nội</a:t>
            </a:r>
            <a:r>
              <a:rPr lang="en-US" sz="3000" dirty="0">
                <a:solidFill>
                  <a:schemeClr val="accent3">
                    <a:lumMod val="60000"/>
                    <a:lumOff val="40000"/>
                  </a:schemeClr>
                </a:solidFill>
                <a:latin typeface="Arial" pitchFamily="34" charset="0"/>
                <a:cs typeface="Arial" pitchFamily="34" charset="0"/>
              </a:rPr>
              <a:t> </a:t>
            </a:r>
            <a:r>
              <a:rPr lang="en-US" sz="3000" dirty="0" err="1">
                <a:solidFill>
                  <a:schemeClr val="accent3">
                    <a:lumMod val="60000"/>
                    <a:lumOff val="40000"/>
                  </a:schemeClr>
                </a:solidFill>
                <a:latin typeface="Arial" pitchFamily="34" charset="0"/>
                <a:cs typeface="Arial" pitchFamily="34" charset="0"/>
              </a:rPr>
              <a:t>soi</a:t>
            </a:r>
            <a:r>
              <a:rPr lang="en-US" sz="3000" dirty="0">
                <a:solidFill>
                  <a:schemeClr val="accent3">
                    <a:lumMod val="60000"/>
                    <a:lumOff val="40000"/>
                  </a:schemeClr>
                </a:solidFill>
                <a:latin typeface="Arial" pitchFamily="34" charset="0"/>
                <a:cs typeface="Arial" pitchFamily="34" charset="0"/>
              </a:rPr>
              <a:t> </a:t>
            </a:r>
            <a:r>
              <a:rPr lang="en-US" sz="3000" dirty="0" err="1">
                <a:solidFill>
                  <a:schemeClr val="accent3">
                    <a:lumMod val="60000"/>
                    <a:lumOff val="40000"/>
                  </a:schemeClr>
                </a:solidFill>
                <a:latin typeface="Arial" pitchFamily="34" charset="0"/>
                <a:cs typeface="Arial" pitchFamily="34" charset="0"/>
              </a:rPr>
              <a:t>đại</a:t>
            </a:r>
            <a:r>
              <a:rPr lang="en-US" sz="3000" dirty="0">
                <a:solidFill>
                  <a:schemeClr val="accent3">
                    <a:lumMod val="60000"/>
                    <a:lumOff val="40000"/>
                  </a:schemeClr>
                </a:solidFill>
                <a:latin typeface="Arial" pitchFamily="34" charset="0"/>
                <a:cs typeface="Arial" pitchFamily="34" charset="0"/>
              </a:rPr>
              <a:t> </a:t>
            </a:r>
            <a:r>
              <a:rPr lang="en-US" sz="3000" dirty="0" err="1">
                <a:solidFill>
                  <a:schemeClr val="accent3">
                    <a:lumMod val="60000"/>
                    <a:lumOff val="40000"/>
                  </a:schemeClr>
                </a:solidFill>
                <a:latin typeface="Arial" pitchFamily="34" charset="0"/>
                <a:cs typeface="Arial" pitchFamily="34" charset="0"/>
              </a:rPr>
              <a:t>tràng</a:t>
            </a:r>
            <a:r>
              <a:rPr lang="en-US" sz="3000" dirty="0">
                <a:solidFill>
                  <a:schemeClr val="accent3">
                    <a:lumMod val="60000"/>
                    <a:lumOff val="40000"/>
                  </a:schemeClr>
                </a:solidFill>
                <a:latin typeface="Arial" pitchFamily="34" charset="0"/>
                <a:cs typeface="Arial" pitchFamily="34" charset="0"/>
              </a:rPr>
              <a:t> </a:t>
            </a:r>
            <a:r>
              <a:rPr lang="en-US" sz="3000" dirty="0" err="1">
                <a:solidFill>
                  <a:schemeClr val="accent3">
                    <a:lumMod val="60000"/>
                    <a:lumOff val="40000"/>
                  </a:schemeClr>
                </a:solidFill>
                <a:latin typeface="Arial" pitchFamily="34" charset="0"/>
                <a:cs typeface="Arial" pitchFamily="34" charset="0"/>
              </a:rPr>
              <a:t>ảo</a:t>
            </a:r>
            <a:r>
              <a:rPr lang="en-US" sz="3000" dirty="0">
                <a:solidFill>
                  <a:schemeClr val="accent3">
                    <a:lumMod val="60000"/>
                    <a:lumOff val="40000"/>
                  </a:schemeClr>
                </a:solidFill>
                <a:latin typeface="Arial" pitchFamily="34" charset="0"/>
                <a:cs typeface="Arial" pitchFamily="34" charset="0"/>
              </a:rPr>
              <a:t> (CTC).</a:t>
            </a:r>
          </a:p>
          <a:p>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Chụp</a:t>
            </a:r>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đại</a:t>
            </a:r>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tràng</a:t>
            </a:r>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đối</a:t>
            </a:r>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quang</a:t>
            </a:r>
            <a:r>
              <a:rPr lang="en-US" sz="3000" dirty="0" smtClean="0">
                <a:solidFill>
                  <a:schemeClr val="accent3">
                    <a:lumMod val="60000"/>
                    <a:lumOff val="40000"/>
                  </a:schemeClr>
                </a:solidFill>
                <a:latin typeface="Arial" pitchFamily="34" charset="0"/>
                <a:cs typeface="Arial" pitchFamily="34" charset="0"/>
              </a:rPr>
              <a:t> </a:t>
            </a:r>
            <a:r>
              <a:rPr lang="en-US" sz="3000" dirty="0" err="1" smtClean="0">
                <a:solidFill>
                  <a:schemeClr val="accent3">
                    <a:lumMod val="60000"/>
                    <a:lumOff val="40000"/>
                  </a:schemeClr>
                </a:solidFill>
                <a:latin typeface="Arial" pitchFamily="34" charset="0"/>
                <a:cs typeface="Arial" pitchFamily="34" charset="0"/>
              </a:rPr>
              <a:t>kép</a:t>
            </a:r>
            <a:r>
              <a:rPr lang="en-US" sz="3000" dirty="0" smtClean="0">
                <a:solidFill>
                  <a:schemeClr val="accent3">
                    <a:lumMod val="60000"/>
                    <a:lumOff val="40000"/>
                  </a:schemeClr>
                </a:solidFill>
                <a:latin typeface="Arial" pitchFamily="34" charset="0"/>
                <a:cs typeface="Arial" pitchFamily="34" charset="0"/>
              </a:rPr>
              <a:t>.</a:t>
            </a:r>
          </a:p>
          <a:p>
            <a:r>
              <a:rPr lang="en-US" sz="3000" dirty="0" err="1" smtClean="0">
                <a:solidFill>
                  <a:schemeClr val="accent4">
                    <a:lumMod val="50000"/>
                  </a:schemeClr>
                </a:solidFill>
                <a:latin typeface="Arial" pitchFamily="34" charset="0"/>
                <a:cs typeface="Arial" pitchFamily="34" charset="0"/>
              </a:rPr>
              <a:t>Xét</a:t>
            </a:r>
            <a:r>
              <a:rPr lang="en-US" sz="3000" dirty="0" smtClean="0">
                <a:solidFill>
                  <a:schemeClr val="accent4">
                    <a:lumMod val="50000"/>
                  </a:schemeClr>
                </a:solidFill>
                <a:latin typeface="Arial" pitchFamily="34" charset="0"/>
                <a:cs typeface="Arial" pitchFamily="34" charset="0"/>
              </a:rPr>
              <a:t> </a:t>
            </a:r>
            <a:r>
              <a:rPr lang="en-US" sz="3000" dirty="0" err="1" smtClean="0">
                <a:solidFill>
                  <a:schemeClr val="accent4">
                    <a:lumMod val="50000"/>
                  </a:schemeClr>
                </a:solidFill>
                <a:latin typeface="Arial" pitchFamily="34" charset="0"/>
                <a:cs typeface="Arial" pitchFamily="34" charset="0"/>
              </a:rPr>
              <a:t>nghiệm</a:t>
            </a:r>
            <a:r>
              <a:rPr lang="en-US" sz="3000" dirty="0" smtClean="0">
                <a:solidFill>
                  <a:schemeClr val="accent4">
                    <a:lumMod val="50000"/>
                  </a:schemeClr>
                </a:solidFill>
                <a:latin typeface="Arial" pitchFamily="34" charset="0"/>
                <a:cs typeface="Arial" pitchFamily="34" charset="0"/>
              </a:rPr>
              <a:t> </a:t>
            </a:r>
            <a:r>
              <a:rPr lang="en-US" sz="3000" dirty="0" err="1" smtClean="0">
                <a:solidFill>
                  <a:schemeClr val="accent4">
                    <a:lumMod val="50000"/>
                  </a:schemeClr>
                </a:solidFill>
                <a:latin typeface="Arial" pitchFamily="34" charset="0"/>
                <a:cs typeface="Arial" pitchFamily="34" charset="0"/>
              </a:rPr>
              <a:t>phân</a:t>
            </a:r>
            <a:r>
              <a:rPr lang="en-US" sz="3000" dirty="0" smtClean="0">
                <a:solidFill>
                  <a:schemeClr val="accent4">
                    <a:lumMod val="50000"/>
                  </a:schemeClr>
                </a:solidFill>
                <a:latin typeface="Arial" pitchFamily="34" charset="0"/>
                <a:cs typeface="Arial" pitchFamily="34" charset="0"/>
              </a:rPr>
              <a:t>:</a:t>
            </a:r>
          </a:p>
          <a:p>
            <a:pPr lvl="1"/>
            <a:r>
              <a:rPr lang="en-US" sz="2600" dirty="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Xét</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nghiệm</a:t>
            </a:r>
            <a:r>
              <a:rPr lang="en-US" sz="2600" dirty="0" smtClean="0">
                <a:solidFill>
                  <a:schemeClr val="accent4">
                    <a:lumMod val="50000"/>
                  </a:schemeClr>
                </a:solidFill>
                <a:latin typeface="Arial" pitchFamily="34" charset="0"/>
                <a:cs typeface="Arial" pitchFamily="34" charset="0"/>
              </a:rPr>
              <a:t> Guaiac (</a:t>
            </a:r>
            <a:r>
              <a:rPr lang="en-US" sz="2600" dirty="0" err="1" smtClean="0">
                <a:solidFill>
                  <a:schemeClr val="accent4">
                    <a:lumMod val="50000"/>
                  </a:schemeClr>
                </a:solidFill>
                <a:latin typeface="Arial" pitchFamily="34" charset="0"/>
                <a:cs typeface="Arial" pitchFamily="34" charset="0"/>
              </a:rPr>
              <a:t>gFOBT</a:t>
            </a:r>
            <a:r>
              <a:rPr lang="en-US" sz="2600" dirty="0" smtClean="0">
                <a:solidFill>
                  <a:schemeClr val="accent4">
                    <a:lumMod val="50000"/>
                  </a:schemeClr>
                </a:solidFill>
                <a:latin typeface="Arial" pitchFamily="34" charset="0"/>
                <a:cs typeface="Arial" pitchFamily="34" charset="0"/>
              </a:rPr>
              <a:t>).</a:t>
            </a:r>
          </a:p>
          <a:p>
            <a:pPr lvl="1"/>
            <a:r>
              <a:rPr lang="en-US" sz="2600" dirty="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Xét</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nghiệm</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hóa</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miễn</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dịch</a:t>
            </a:r>
            <a:r>
              <a:rPr lang="en-US" sz="2600" dirty="0" smtClean="0">
                <a:solidFill>
                  <a:schemeClr val="accent4">
                    <a:lumMod val="50000"/>
                  </a:schemeClr>
                </a:solidFill>
                <a:latin typeface="Arial" pitchFamily="34" charset="0"/>
                <a:cs typeface="Arial" pitchFamily="34" charset="0"/>
              </a:rPr>
              <a:t> (FIT).</a:t>
            </a:r>
          </a:p>
          <a:p>
            <a:pPr lvl="1"/>
            <a:r>
              <a:rPr lang="en-US" sz="2600" dirty="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Xét</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nghiệm</a:t>
            </a:r>
            <a:r>
              <a:rPr lang="en-US" sz="2600" dirty="0" smtClean="0">
                <a:solidFill>
                  <a:schemeClr val="accent4">
                    <a:lumMod val="50000"/>
                  </a:schemeClr>
                </a:solidFill>
                <a:latin typeface="Arial" pitchFamily="34" charset="0"/>
                <a:cs typeface="Arial" pitchFamily="34" charset="0"/>
              </a:rPr>
              <a:t> </a:t>
            </a:r>
            <a:r>
              <a:rPr lang="en-US" sz="2600" dirty="0" err="1" smtClean="0">
                <a:solidFill>
                  <a:schemeClr val="accent4">
                    <a:lumMod val="50000"/>
                  </a:schemeClr>
                </a:solidFill>
                <a:latin typeface="Arial" pitchFamily="34" charset="0"/>
                <a:cs typeface="Arial" pitchFamily="34" charset="0"/>
              </a:rPr>
              <a:t>phân</a:t>
            </a:r>
            <a:r>
              <a:rPr lang="en-US" sz="2600" dirty="0" smtClean="0">
                <a:solidFill>
                  <a:schemeClr val="accent4">
                    <a:lumMod val="50000"/>
                  </a:schemeClr>
                </a:solidFill>
                <a:latin typeface="Arial" pitchFamily="34" charset="0"/>
                <a:cs typeface="Arial" pitchFamily="34" charset="0"/>
              </a:rPr>
              <a:t> DNA (</a:t>
            </a:r>
            <a:r>
              <a:rPr lang="en-US" sz="2600" dirty="0" err="1" smtClean="0">
                <a:solidFill>
                  <a:schemeClr val="accent4">
                    <a:lumMod val="50000"/>
                  </a:schemeClr>
                </a:solidFill>
                <a:latin typeface="Arial" pitchFamily="34" charset="0"/>
                <a:cs typeface="Arial" pitchFamily="34" charset="0"/>
              </a:rPr>
              <a:t>sDNA</a:t>
            </a:r>
            <a:r>
              <a:rPr lang="en-US" sz="2600" dirty="0" smtClean="0">
                <a:solidFill>
                  <a:schemeClr val="accent4">
                    <a:lumMod val="50000"/>
                  </a:schemeClr>
                </a:solidFill>
                <a:latin typeface="Arial" pitchFamily="34" charset="0"/>
                <a:cs typeface="Arial" pitchFamily="34" charset="0"/>
              </a:rPr>
              <a:t>)</a:t>
            </a:r>
            <a:endParaRPr lang="vi-VN" sz="2600" dirty="0">
              <a:solidFill>
                <a:schemeClr val="accent4">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02356648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896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Xét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nghiệm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phân</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536790" y="1679852"/>
            <a:ext cx="9313754" cy="5178148"/>
          </a:xfrm>
        </p:spPr>
        <p:txBody>
          <a:bodyPr>
            <a:normAutofit/>
          </a:bodyPr>
          <a:lstStyle/>
          <a:p>
            <a:pPr marL="0" indent="0">
              <a:buNone/>
            </a:pPr>
            <a:r>
              <a:rPr lang="en-US" sz="2600" dirty="0" err="1" smtClean="0">
                <a:solidFill>
                  <a:schemeClr val="accent1"/>
                </a:solidFill>
                <a:latin typeface="Arial" pitchFamily="34" charset="0"/>
                <a:cs typeface="Arial" pitchFamily="34" charset="0"/>
              </a:rPr>
              <a:t>Xét</a:t>
            </a:r>
            <a:r>
              <a:rPr lang="en-US" sz="2600" dirty="0" smtClean="0">
                <a:solidFill>
                  <a:schemeClr val="accent1"/>
                </a:solidFill>
                <a:latin typeface="Arial" pitchFamily="34" charset="0"/>
                <a:cs typeface="Arial" pitchFamily="34" charset="0"/>
              </a:rPr>
              <a:t> </a:t>
            </a:r>
            <a:r>
              <a:rPr lang="en-US" sz="2600" dirty="0" err="1" smtClean="0">
                <a:solidFill>
                  <a:schemeClr val="accent1"/>
                </a:solidFill>
                <a:latin typeface="Arial" pitchFamily="34" charset="0"/>
                <a:cs typeface="Arial" pitchFamily="34" charset="0"/>
              </a:rPr>
              <a:t>nghiệm</a:t>
            </a:r>
            <a:r>
              <a:rPr lang="en-US" sz="2600" dirty="0" smtClean="0">
                <a:solidFill>
                  <a:schemeClr val="accent1"/>
                </a:solidFill>
                <a:latin typeface="Arial" pitchFamily="34" charset="0"/>
                <a:cs typeface="Arial" pitchFamily="34" charset="0"/>
              </a:rPr>
              <a:t> Guaiac (</a:t>
            </a:r>
            <a:r>
              <a:rPr lang="en-US" sz="2600" dirty="0" err="1" smtClean="0">
                <a:solidFill>
                  <a:schemeClr val="accent1"/>
                </a:solidFill>
                <a:latin typeface="Arial" pitchFamily="34" charset="0"/>
                <a:cs typeface="Arial" pitchFamily="34" charset="0"/>
              </a:rPr>
              <a:t>gFOBT</a:t>
            </a:r>
            <a:r>
              <a:rPr lang="en-US" sz="2600" dirty="0" smtClean="0">
                <a:solidFill>
                  <a:schemeClr val="accent1"/>
                </a:solidFill>
                <a:latin typeface="Arial" pitchFamily="34" charset="0"/>
                <a:cs typeface="Arial" pitchFamily="34" charset="0"/>
              </a:rPr>
              <a:t>):</a:t>
            </a:r>
          </a:p>
          <a:p>
            <a:r>
              <a:rPr lang="en-US" sz="2600" dirty="0">
                <a:latin typeface="Arial" pitchFamily="34" charset="0"/>
                <a:cs typeface="Arial" pitchFamily="34" charset="0"/>
              </a:rPr>
              <a:t> </a:t>
            </a:r>
            <a:r>
              <a:rPr lang="en-US" sz="2600" dirty="0" err="1" smtClean="0">
                <a:latin typeface="Arial" pitchFamily="34" charset="0"/>
                <a:cs typeface="Arial" pitchFamily="34" charset="0"/>
              </a:rPr>
              <a:t>Dùng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phát</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hiện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máu</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ẩn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trong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phân</a:t>
            </a:r>
            <a:r>
              <a:rPr lang="en-US" sz="2600" dirty="0" smtClean="0">
                <a:latin typeface="Arial" pitchFamily="34" charset="0"/>
                <a:cs typeface="Arial" pitchFamily="34" charset="0"/>
              </a:rPr>
              <a:t>.</a:t>
            </a:r>
          </a:p>
          <a:p>
            <a:endParaRPr lang="en-US" sz="2600" dirty="0" smtClean="0">
              <a:latin typeface="Arial" pitchFamily="34" charset="0"/>
              <a:cs typeface="Arial" pitchFamily="34" charset="0"/>
            </a:endParaRPr>
          </a:p>
          <a:p>
            <a:pPr marL="0" indent="0">
              <a:buNone/>
            </a:pPr>
            <a:r>
              <a:rPr lang="en-US" sz="2600" dirty="0" err="1" smtClean="0">
                <a:solidFill>
                  <a:schemeClr val="accent3">
                    <a:lumMod val="60000"/>
                    <a:lumOff val="40000"/>
                  </a:schemeClr>
                </a:solidFill>
                <a:latin typeface="Arial" pitchFamily="34" charset="0"/>
                <a:cs typeface="Arial" pitchFamily="34" charset="0"/>
              </a:rPr>
              <a:t>Xét</a:t>
            </a:r>
            <a:r>
              <a:rPr lang="en-US" sz="2600" dirty="0" smtClean="0">
                <a:solidFill>
                  <a:schemeClr val="accent3">
                    <a:lumMod val="60000"/>
                    <a:lumOff val="40000"/>
                  </a:schemeClr>
                </a:solidFill>
                <a:latin typeface="Arial" pitchFamily="34" charset="0"/>
                <a:cs typeface="Arial" pitchFamily="34" charset="0"/>
              </a:rPr>
              <a:t> </a:t>
            </a:r>
            <a:r>
              <a:rPr lang="en-US" sz="2600" dirty="0" err="1" smtClean="0">
                <a:solidFill>
                  <a:schemeClr val="accent3">
                    <a:lumMod val="60000"/>
                    <a:lumOff val="40000"/>
                  </a:schemeClr>
                </a:solidFill>
                <a:latin typeface="Arial" pitchFamily="34" charset="0"/>
                <a:cs typeface="Arial" pitchFamily="34" charset="0"/>
              </a:rPr>
              <a:t>nghiệm</a:t>
            </a:r>
            <a:r>
              <a:rPr lang="en-US" sz="2600" dirty="0" smtClean="0">
                <a:solidFill>
                  <a:schemeClr val="accent3">
                    <a:lumMod val="60000"/>
                    <a:lumOff val="40000"/>
                  </a:schemeClr>
                </a:solidFill>
                <a:latin typeface="Arial" pitchFamily="34" charset="0"/>
                <a:cs typeface="Arial" pitchFamily="34" charset="0"/>
              </a:rPr>
              <a:t> </a:t>
            </a:r>
            <a:r>
              <a:rPr lang="en-US" sz="2600" dirty="0" err="1" smtClean="0">
                <a:solidFill>
                  <a:schemeClr val="accent3">
                    <a:lumMod val="60000"/>
                    <a:lumOff val="40000"/>
                  </a:schemeClr>
                </a:solidFill>
                <a:latin typeface="Arial" pitchFamily="34" charset="0"/>
                <a:cs typeface="Arial" pitchFamily="34" charset="0"/>
              </a:rPr>
              <a:t>hóa</a:t>
            </a:r>
            <a:r>
              <a:rPr lang="en-US" sz="2600" dirty="0" smtClean="0">
                <a:solidFill>
                  <a:schemeClr val="accent3">
                    <a:lumMod val="60000"/>
                    <a:lumOff val="40000"/>
                  </a:schemeClr>
                </a:solidFill>
                <a:latin typeface="Arial" pitchFamily="34" charset="0"/>
                <a:cs typeface="Arial" pitchFamily="34" charset="0"/>
              </a:rPr>
              <a:t> </a:t>
            </a:r>
            <a:r>
              <a:rPr lang="en-US" sz="2600" dirty="0" err="1" smtClean="0">
                <a:solidFill>
                  <a:schemeClr val="accent3">
                    <a:lumMod val="60000"/>
                    <a:lumOff val="40000"/>
                  </a:schemeClr>
                </a:solidFill>
                <a:latin typeface="Arial" pitchFamily="34" charset="0"/>
                <a:cs typeface="Arial" pitchFamily="34" charset="0"/>
              </a:rPr>
              <a:t>miễn</a:t>
            </a:r>
            <a:r>
              <a:rPr lang="en-US" sz="2600" dirty="0" smtClean="0">
                <a:solidFill>
                  <a:schemeClr val="accent3">
                    <a:lumMod val="60000"/>
                    <a:lumOff val="40000"/>
                  </a:schemeClr>
                </a:solidFill>
                <a:latin typeface="Arial" pitchFamily="34" charset="0"/>
                <a:cs typeface="Arial" pitchFamily="34" charset="0"/>
              </a:rPr>
              <a:t> </a:t>
            </a:r>
            <a:r>
              <a:rPr lang="en-US" sz="2600" dirty="0" err="1" smtClean="0">
                <a:solidFill>
                  <a:schemeClr val="accent3">
                    <a:lumMod val="60000"/>
                    <a:lumOff val="40000"/>
                  </a:schemeClr>
                </a:solidFill>
                <a:latin typeface="Arial" pitchFamily="34" charset="0"/>
                <a:cs typeface="Arial" pitchFamily="34" charset="0"/>
              </a:rPr>
              <a:t>dịch</a:t>
            </a:r>
            <a:r>
              <a:rPr lang="en-US" sz="2600" dirty="0" smtClean="0">
                <a:solidFill>
                  <a:schemeClr val="accent3">
                    <a:lumMod val="60000"/>
                    <a:lumOff val="40000"/>
                  </a:schemeClr>
                </a:solidFill>
                <a:latin typeface="Arial" pitchFamily="34" charset="0"/>
                <a:cs typeface="Arial" pitchFamily="34" charset="0"/>
              </a:rPr>
              <a:t> (FIT):</a:t>
            </a:r>
            <a:endParaRPr lang="en-US" sz="2600" dirty="0">
              <a:solidFill>
                <a:schemeClr val="accent3">
                  <a:lumMod val="60000"/>
                  <a:lumOff val="40000"/>
                </a:schemeClr>
              </a:solidFill>
              <a:latin typeface="Arial" pitchFamily="34" charset="0"/>
              <a:cs typeface="Arial" pitchFamily="34" charset="0"/>
            </a:endParaRPr>
          </a:p>
          <a:p>
            <a:r>
              <a:rPr lang="en-US" sz="2600" dirty="0">
                <a:latin typeface="Arial" pitchFamily="34" charset="0"/>
                <a:cs typeface="Arial" pitchFamily="34" charset="0"/>
              </a:rPr>
              <a:t> </a:t>
            </a:r>
            <a:r>
              <a:rPr lang="en-US" sz="2600" dirty="0" err="1" smtClean="0">
                <a:latin typeface="Arial" pitchFamily="34" charset="0"/>
                <a:cs typeface="Arial" pitchFamily="34" charset="0"/>
              </a:rPr>
              <a:t>Dùng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phát</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hiện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các</a:t>
            </a:r>
            <a:r>
              <a:rPr lang="en-US" sz="2600" dirty="0" smtClean="0">
                <a:latin typeface="Arial" pitchFamily="34" charset="0"/>
                <a:cs typeface="Arial" pitchFamily="34" charset="0"/>
              </a:rPr>
              <a:t> globin </a:t>
            </a:r>
            <a:r>
              <a:rPr lang="en-US" sz="2600" dirty="0" err="1" smtClean="0">
                <a:latin typeface="Arial" pitchFamily="34" charset="0"/>
                <a:cs typeface="Arial" pitchFamily="34" charset="0"/>
              </a:rPr>
              <a:t>người</a:t>
            </a:r>
            <a:r>
              <a:rPr lang="en-US" sz="2600" dirty="0" smtClean="0">
                <a:latin typeface="Arial" pitchFamily="34" charset="0"/>
                <a:cs typeface="Arial" pitchFamily="34" charset="0"/>
              </a:rPr>
              <a:t> ở </a:t>
            </a:r>
            <a:r>
              <a:rPr lang="en-US" sz="2600" dirty="0" err="1" smtClean="0">
                <a:latin typeface="Arial" pitchFamily="34" charset="0"/>
                <a:cs typeface="Arial" pitchFamily="34" charset="0"/>
              </a:rPr>
              <a:t>các</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tế</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bào</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máu</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trong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phân</a:t>
            </a:r>
            <a:r>
              <a:rPr lang="en-US" sz="2600" dirty="0" smtClean="0">
                <a:latin typeface="Arial" pitchFamily="34" charset="0"/>
                <a:cs typeface="Arial" pitchFamily="34" charset="0"/>
              </a:rPr>
              <a:t>.</a:t>
            </a:r>
          </a:p>
          <a:p>
            <a:endParaRPr lang="en-US" sz="2600" dirty="0">
              <a:latin typeface="Arial" pitchFamily="34" charset="0"/>
              <a:cs typeface="Arial" pitchFamily="34" charset="0"/>
            </a:endParaRPr>
          </a:p>
          <a:p>
            <a:pPr marL="0" indent="0">
              <a:buNone/>
            </a:pPr>
            <a:r>
              <a:rPr lang="en-US" sz="2600" dirty="0" err="1" smtClean="0">
                <a:solidFill>
                  <a:srgbClr val="00B050"/>
                </a:solidFill>
                <a:latin typeface="Arial" pitchFamily="34" charset="0"/>
                <a:cs typeface="Arial" pitchFamily="34" charset="0"/>
              </a:rPr>
              <a:t>Xét</a:t>
            </a:r>
            <a:r>
              <a:rPr lang="en-US" sz="2600" dirty="0" smtClean="0">
                <a:solidFill>
                  <a:srgbClr val="00B050"/>
                </a:solidFill>
                <a:latin typeface="Arial" pitchFamily="34" charset="0"/>
                <a:cs typeface="Arial" pitchFamily="34" charset="0"/>
              </a:rPr>
              <a:t> </a:t>
            </a:r>
            <a:r>
              <a:rPr lang="en-US" sz="2600" dirty="0" err="1" smtClean="0">
                <a:solidFill>
                  <a:srgbClr val="00B050"/>
                </a:solidFill>
                <a:latin typeface="Arial" pitchFamily="34" charset="0"/>
                <a:cs typeface="Arial" pitchFamily="34" charset="0"/>
              </a:rPr>
              <a:t>nghiệm</a:t>
            </a:r>
            <a:r>
              <a:rPr lang="en-US" sz="2600" dirty="0" smtClean="0">
                <a:solidFill>
                  <a:srgbClr val="00B050"/>
                </a:solidFill>
                <a:latin typeface="Arial" pitchFamily="34" charset="0"/>
                <a:cs typeface="Arial" pitchFamily="34" charset="0"/>
              </a:rPr>
              <a:t> </a:t>
            </a:r>
            <a:r>
              <a:rPr lang="en-US" sz="2600" dirty="0" err="1" smtClean="0">
                <a:solidFill>
                  <a:srgbClr val="00B050"/>
                </a:solidFill>
                <a:latin typeface="Arial" pitchFamily="34" charset="0"/>
                <a:cs typeface="Arial" pitchFamily="34" charset="0"/>
              </a:rPr>
              <a:t>phân</a:t>
            </a:r>
            <a:r>
              <a:rPr lang="en-US" sz="2600" dirty="0" smtClean="0">
                <a:solidFill>
                  <a:srgbClr val="00B050"/>
                </a:solidFill>
                <a:latin typeface="Arial" pitchFamily="34" charset="0"/>
                <a:cs typeface="Arial" pitchFamily="34" charset="0"/>
              </a:rPr>
              <a:t> DNA (</a:t>
            </a:r>
            <a:r>
              <a:rPr lang="en-US" sz="2600" dirty="0" err="1" smtClean="0">
                <a:solidFill>
                  <a:srgbClr val="00B050"/>
                </a:solidFill>
                <a:latin typeface="Arial" pitchFamily="34" charset="0"/>
                <a:cs typeface="Arial" pitchFamily="34" charset="0"/>
              </a:rPr>
              <a:t>sDNA</a:t>
            </a:r>
            <a:r>
              <a:rPr lang="en-US" sz="2600" dirty="0" smtClean="0">
                <a:solidFill>
                  <a:srgbClr val="00B050"/>
                </a:solidFill>
                <a:latin typeface="Arial" pitchFamily="34" charset="0"/>
                <a:cs typeface="Arial" pitchFamily="34" charset="0"/>
              </a:rPr>
              <a:t>):</a:t>
            </a:r>
          </a:p>
          <a:p>
            <a:r>
              <a:rPr lang="en-US" sz="2600" dirty="0">
                <a:latin typeface="Arial" pitchFamily="34" charset="0"/>
                <a:cs typeface="Arial" pitchFamily="34" charset="0"/>
              </a:rPr>
              <a:t> </a:t>
            </a:r>
            <a:r>
              <a:rPr lang="en-US" sz="2600" dirty="0" err="1" smtClean="0">
                <a:latin typeface="Arial" pitchFamily="34" charset="0"/>
                <a:cs typeface="Arial" pitchFamily="34" charset="0"/>
              </a:rPr>
              <a:t>Dùng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phát</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hiện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các</a:t>
            </a:r>
            <a:r>
              <a:rPr lang="en-US" sz="2600" dirty="0" smtClean="0">
                <a:latin typeface="Arial" pitchFamily="34" charset="0"/>
                <a:cs typeface="Arial" pitchFamily="34" charset="0"/>
              </a:rPr>
              <a:t> DNA </a:t>
            </a:r>
            <a:r>
              <a:rPr lang="en-US" sz="2600" dirty="0" err="1" smtClean="0">
                <a:latin typeface="Arial" pitchFamily="34" charset="0"/>
                <a:cs typeface="Arial" pitchFamily="34" charset="0"/>
              </a:rPr>
              <a:t>bất</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thường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từ</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các</a:t>
            </a:r>
            <a:r>
              <a:rPr lang="en-US" sz="2600" dirty="0" smtClean="0">
                <a:latin typeface="Arial" pitchFamily="34" charset="0"/>
                <a:cs typeface="Arial" pitchFamily="34" charset="0"/>
              </a:rPr>
              <a:t> polyp hay </a:t>
            </a:r>
            <a:r>
              <a:rPr lang="en-US" sz="2600" dirty="0" err="1" smtClean="0">
                <a:latin typeface="Arial" pitchFamily="34" charset="0"/>
                <a:cs typeface="Arial" pitchFamily="34" charset="0"/>
              </a:rPr>
              <a:t>tế</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bào</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ung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thư</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trong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phân</a:t>
            </a:r>
            <a:r>
              <a:rPr lang="en-US" sz="2600" dirty="0" smtClean="0">
                <a:latin typeface="Arial" pitchFamily="34" charset="0"/>
                <a:cs typeface="Arial" pitchFamily="34" charset="0"/>
              </a:rPr>
              <a:t>.</a:t>
            </a:r>
          </a:p>
        </p:txBody>
      </p:sp>
    </p:spTree>
    <p:extLst>
      <p:ext uri="{BB962C8B-B14F-4D97-AF65-F5344CB8AC3E}">
        <p14:creationId xmlns:p14="http://schemas.microsoft.com/office/powerpoint/2010/main" val="26242713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9609"/>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Phân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tầng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endParaRPr lang="en-US" sz="5400" dirty="0">
              <a:latin typeface="Arial" panose="020B0604020202020204" pitchFamily="34" charset="0"/>
              <a:cs typeface="Arial" panose="020B0604020202020204" pitchFamily="34" charset="0"/>
            </a:endParaRPr>
          </a:p>
        </p:txBody>
      </p:sp>
      <p:graphicFrame>
        <p:nvGraphicFramePr>
          <p:cNvPr id="6" name="Content Placeholder 4"/>
          <p:cNvGraphicFramePr>
            <a:graphicFrameLocks/>
          </p:cNvGraphicFramePr>
          <p:nvPr>
            <p:extLst/>
          </p:nvPr>
        </p:nvGraphicFramePr>
        <p:xfrm>
          <a:off x="1799450" y="1782899"/>
          <a:ext cx="81036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63618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385313" y="530524"/>
          <a:ext cx="10972800" cy="6327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119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Hệ</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bạch</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huyết</a:t>
            </a:r>
            <a:endParaRPr lang="en-US" sz="5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163" y="1362459"/>
            <a:ext cx="4984720" cy="5524627"/>
          </a:xfrm>
          <a:prstGeom prst="rect">
            <a:avLst/>
          </a:prstGeom>
        </p:spPr>
      </p:pic>
    </p:spTree>
    <p:extLst>
      <p:ext uri="{BB962C8B-B14F-4D97-AF65-F5344CB8AC3E}">
        <p14:creationId xmlns:p14="http://schemas.microsoft.com/office/powerpoint/2010/main" val="7967128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74867"/>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cao</a:t>
            </a:r>
            <a:endParaRPr lang="en-US" sz="5400" dirty="0">
              <a:latin typeface="Arial" panose="020B0604020202020204" pitchFamily="34" charset="0"/>
              <a:cs typeface="Arial" panose="020B0604020202020204" pitchFamily="34" charset="0"/>
            </a:endParaRPr>
          </a:p>
        </p:txBody>
      </p:sp>
      <p:graphicFrame>
        <p:nvGraphicFramePr>
          <p:cNvPr id="7" name="Content Placeholder 6"/>
          <p:cNvGraphicFramePr>
            <a:graphicFrameLocks noGrp="1"/>
          </p:cNvGraphicFramePr>
          <p:nvPr>
            <p:ph idx="1"/>
            <p:extLst/>
          </p:nvPr>
        </p:nvGraphicFramePr>
        <p:xfrm>
          <a:off x="609600" y="1345721"/>
          <a:ext cx="10972800" cy="5382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88523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56337"/>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cao</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7366" y="638354"/>
          <a:ext cx="11021684" cy="334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2"/>
          <p:cNvGraphicFramePr>
            <a:graphicFrameLocks/>
          </p:cNvGraphicFramePr>
          <p:nvPr>
            <p:extLst/>
          </p:nvPr>
        </p:nvGraphicFramePr>
        <p:xfrm>
          <a:off x="759124" y="3368616"/>
          <a:ext cx="11041811" cy="3489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478511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73270"/>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cao</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609600" y="1600200"/>
          <a:ext cx="10972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36082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9310"/>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rất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cao</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normAutofit fontScale="92500"/>
          </a:bodyPr>
          <a:lstStyle/>
          <a:p>
            <a:pPr marL="0" indent="0">
              <a:buNone/>
            </a:pPr>
            <a:r>
              <a:rPr lang="en-US" sz="4000" dirty="0" err="1" smtClean="0">
                <a:solidFill>
                  <a:schemeClr val="accent4">
                    <a:lumMod val="50000"/>
                  </a:schemeClr>
                </a:solidFill>
              </a:rPr>
              <a:t>Hội</a:t>
            </a:r>
            <a:r>
              <a:rPr lang="en-US" sz="4000" dirty="0" smtClean="0">
                <a:solidFill>
                  <a:schemeClr val="accent4">
                    <a:lumMod val="50000"/>
                  </a:schemeClr>
                </a:solidFill>
              </a:rPr>
              <a:t> </a:t>
            </a:r>
            <a:r>
              <a:rPr lang="en-US" sz="4000" dirty="0" err="1" smtClean="0">
                <a:solidFill>
                  <a:schemeClr val="accent4">
                    <a:lumMod val="50000"/>
                  </a:schemeClr>
                </a:solidFill>
              </a:rPr>
              <a:t>chứng</a:t>
            </a:r>
            <a:r>
              <a:rPr lang="en-US" sz="4000" dirty="0" smtClean="0">
                <a:solidFill>
                  <a:schemeClr val="accent4">
                    <a:lumMod val="50000"/>
                  </a:schemeClr>
                </a:solidFill>
              </a:rPr>
              <a:t> Lynch (HNPCC):</a:t>
            </a:r>
          </a:p>
          <a:p>
            <a:r>
              <a:rPr lang="en-US" dirty="0"/>
              <a:t> </a:t>
            </a:r>
            <a:r>
              <a:rPr lang="en-US" sz="3000" dirty="0" err="1" smtClean="0">
                <a:solidFill>
                  <a:srgbClr val="0070C0"/>
                </a:solidFill>
              </a:rPr>
              <a:t>Là</a:t>
            </a:r>
            <a:r>
              <a:rPr lang="en-US" sz="3000" dirty="0" smtClean="0">
                <a:solidFill>
                  <a:srgbClr val="0070C0"/>
                </a:solidFill>
              </a:rPr>
              <a:t> </a:t>
            </a:r>
            <a:r>
              <a:rPr lang="en-US" sz="3000" dirty="0" err="1" smtClean="0">
                <a:solidFill>
                  <a:srgbClr val="0070C0"/>
                </a:solidFill>
              </a:rPr>
              <a:t>nguyên</a:t>
            </a:r>
            <a:r>
              <a:rPr lang="en-US" sz="3000" dirty="0" smtClean="0">
                <a:solidFill>
                  <a:srgbClr val="0070C0"/>
                </a:solidFill>
              </a:rPr>
              <a:t> </a:t>
            </a:r>
            <a:r>
              <a:rPr lang="en-US" sz="3000" dirty="0" err="1" smtClean="0">
                <a:solidFill>
                  <a:srgbClr val="0070C0"/>
                </a:solidFill>
              </a:rPr>
              <a:t>nhân</a:t>
            </a:r>
            <a:r>
              <a:rPr lang="en-US" sz="3000" dirty="0" smtClean="0">
                <a:solidFill>
                  <a:srgbClr val="0070C0"/>
                </a:solidFill>
              </a:rPr>
              <a:t> </a:t>
            </a:r>
            <a:r>
              <a:rPr lang="en-US" sz="3000" dirty="0" err="1" smtClean="0">
                <a:solidFill>
                  <a:srgbClr val="0070C0"/>
                </a:solidFill>
              </a:rPr>
              <a:t>phổ</a:t>
            </a:r>
            <a:r>
              <a:rPr lang="en-US" sz="3000" dirty="0" smtClean="0">
                <a:solidFill>
                  <a:srgbClr val="0070C0"/>
                </a:solidFill>
              </a:rPr>
              <a:t> </a:t>
            </a:r>
            <a:r>
              <a:rPr lang="en-US" sz="3000" dirty="0" err="1" smtClean="0">
                <a:solidFill>
                  <a:srgbClr val="0070C0"/>
                </a:solidFill>
              </a:rPr>
              <a:t>biến</a:t>
            </a:r>
            <a:r>
              <a:rPr lang="en-US" sz="3000" dirty="0" smtClean="0">
                <a:solidFill>
                  <a:srgbClr val="0070C0"/>
                </a:solidFill>
              </a:rPr>
              <a:t> </a:t>
            </a:r>
            <a:r>
              <a:rPr lang="en-US" sz="3000" dirty="0" err="1" smtClean="0">
                <a:solidFill>
                  <a:srgbClr val="0070C0"/>
                </a:solidFill>
              </a:rPr>
              <a:t>nhất</a:t>
            </a:r>
            <a:r>
              <a:rPr lang="en-US" sz="3000" dirty="0" smtClean="0">
                <a:solidFill>
                  <a:srgbClr val="0070C0"/>
                </a:solidFill>
              </a:rPr>
              <a:t> </a:t>
            </a:r>
            <a:r>
              <a:rPr lang="en-US" sz="3000" dirty="0" err="1" smtClean="0">
                <a:solidFill>
                  <a:srgbClr val="0070C0"/>
                </a:solidFill>
              </a:rPr>
              <a:t>của</a:t>
            </a:r>
            <a:r>
              <a:rPr lang="en-US" sz="3000" dirty="0" smtClean="0">
                <a:solidFill>
                  <a:srgbClr val="0070C0"/>
                </a:solidFill>
              </a:rPr>
              <a:t> CRC </a:t>
            </a:r>
            <a:r>
              <a:rPr lang="en-US" sz="3000" dirty="0" err="1" smtClean="0">
                <a:solidFill>
                  <a:srgbClr val="0070C0"/>
                </a:solidFill>
              </a:rPr>
              <a:t>có</a:t>
            </a:r>
            <a:r>
              <a:rPr lang="en-US" sz="3000" dirty="0" smtClean="0">
                <a:solidFill>
                  <a:srgbClr val="0070C0"/>
                </a:solidFill>
              </a:rPr>
              <a:t> </a:t>
            </a:r>
            <a:r>
              <a:rPr lang="en-US" sz="3000" dirty="0" err="1" smtClean="0">
                <a:solidFill>
                  <a:srgbClr val="0070C0"/>
                </a:solidFill>
              </a:rPr>
              <a:t>tính</a:t>
            </a:r>
            <a:r>
              <a:rPr lang="en-US" sz="3000" dirty="0" smtClean="0">
                <a:solidFill>
                  <a:srgbClr val="0070C0"/>
                </a:solidFill>
              </a:rPr>
              <a:t> </a:t>
            </a:r>
            <a:r>
              <a:rPr lang="en-US" sz="3000" dirty="0" err="1" smtClean="0">
                <a:solidFill>
                  <a:srgbClr val="0070C0"/>
                </a:solidFill>
              </a:rPr>
              <a:t>gia</a:t>
            </a:r>
            <a:r>
              <a:rPr lang="en-US" sz="3000" dirty="0" smtClean="0">
                <a:solidFill>
                  <a:srgbClr val="0070C0"/>
                </a:solidFill>
              </a:rPr>
              <a:t> </a:t>
            </a:r>
            <a:r>
              <a:rPr lang="en-US" sz="3000" dirty="0" err="1" smtClean="0">
                <a:solidFill>
                  <a:srgbClr val="0070C0"/>
                </a:solidFill>
              </a:rPr>
              <a:t>đình</a:t>
            </a:r>
            <a:r>
              <a:rPr lang="en-US" sz="3000" dirty="0" smtClean="0">
                <a:solidFill>
                  <a:srgbClr val="0070C0"/>
                </a:solidFill>
              </a:rPr>
              <a:t>.</a:t>
            </a:r>
          </a:p>
          <a:p>
            <a:r>
              <a:rPr lang="en-US" sz="3000" dirty="0">
                <a:solidFill>
                  <a:srgbClr val="0070C0"/>
                </a:solidFill>
              </a:rPr>
              <a:t> </a:t>
            </a:r>
            <a:r>
              <a:rPr lang="en-US" sz="3000" dirty="0" err="1" smtClean="0">
                <a:solidFill>
                  <a:srgbClr val="0070C0"/>
                </a:solidFill>
              </a:rPr>
              <a:t>Đặc</a:t>
            </a:r>
            <a:r>
              <a:rPr lang="en-US" sz="3000" dirty="0" smtClean="0">
                <a:solidFill>
                  <a:srgbClr val="0070C0"/>
                </a:solidFill>
              </a:rPr>
              <a:t> </a:t>
            </a:r>
            <a:r>
              <a:rPr lang="en-US" sz="3000" dirty="0" err="1" smtClean="0">
                <a:solidFill>
                  <a:srgbClr val="0070C0"/>
                </a:solidFill>
              </a:rPr>
              <a:t>trưng</a:t>
            </a:r>
            <a:r>
              <a:rPr lang="en-US" sz="3000" dirty="0" smtClean="0">
                <a:solidFill>
                  <a:srgbClr val="0070C0"/>
                </a:solidFill>
              </a:rPr>
              <a:t> </a:t>
            </a:r>
            <a:r>
              <a:rPr lang="en-US" sz="3000" dirty="0" err="1" smtClean="0">
                <a:solidFill>
                  <a:srgbClr val="0070C0"/>
                </a:solidFill>
              </a:rPr>
              <a:t>bởi</a:t>
            </a:r>
            <a:r>
              <a:rPr lang="en-US" sz="3000" dirty="0" smtClean="0">
                <a:solidFill>
                  <a:srgbClr val="0070C0"/>
                </a:solidFill>
              </a:rPr>
              <a:t> </a:t>
            </a:r>
            <a:r>
              <a:rPr lang="en-US" sz="3000" dirty="0" err="1" smtClean="0">
                <a:solidFill>
                  <a:srgbClr val="0070C0"/>
                </a:solidFill>
              </a:rPr>
              <a:t>nguy</a:t>
            </a:r>
            <a:r>
              <a:rPr lang="en-US" sz="3000" dirty="0" smtClean="0">
                <a:solidFill>
                  <a:srgbClr val="0070C0"/>
                </a:solidFill>
              </a:rPr>
              <a:t> </a:t>
            </a:r>
            <a:r>
              <a:rPr lang="en-US" sz="3000" dirty="0" err="1" smtClean="0">
                <a:solidFill>
                  <a:srgbClr val="0070C0"/>
                </a:solidFill>
              </a:rPr>
              <a:t>cơ</a:t>
            </a:r>
            <a:r>
              <a:rPr lang="en-US" sz="3000" dirty="0" smtClean="0">
                <a:solidFill>
                  <a:srgbClr val="0070C0"/>
                </a:solidFill>
              </a:rPr>
              <a:t> </a:t>
            </a:r>
            <a:r>
              <a:rPr lang="en-US" sz="3000" dirty="0" err="1" smtClean="0">
                <a:solidFill>
                  <a:srgbClr val="0070C0"/>
                </a:solidFill>
              </a:rPr>
              <a:t>cao</a:t>
            </a:r>
            <a:r>
              <a:rPr lang="en-US" sz="3000" dirty="0" smtClean="0">
                <a:solidFill>
                  <a:srgbClr val="0070C0"/>
                </a:solidFill>
              </a:rPr>
              <a:t> </a:t>
            </a:r>
            <a:r>
              <a:rPr lang="en-US" sz="3000" dirty="0" err="1" smtClean="0">
                <a:solidFill>
                  <a:srgbClr val="0070C0"/>
                </a:solidFill>
              </a:rPr>
              <a:t>mắc</a:t>
            </a:r>
            <a:r>
              <a:rPr lang="en-US" sz="3000" dirty="0" smtClean="0">
                <a:solidFill>
                  <a:srgbClr val="0070C0"/>
                </a:solidFill>
              </a:rPr>
              <a:t> </a:t>
            </a:r>
            <a:r>
              <a:rPr lang="en-US" sz="3000" dirty="0" err="1" smtClean="0">
                <a:solidFill>
                  <a:srgbClr val="0070C0"/>
                </a:solidFill>
              </a:rPr>
              <a:t>bệnh</a:t>
            </a:r>
            <a:r>
              <a:rPr lang="en-US" sz="3000" dirty="0" smtClean="0">
                <a:solidFill>
                  <a:srgbClr val="0070C0"/>
                </a:solidFill>
              </a:rPr>
              <a:t> </a:t>
            </a:r>
            <a:r>
              <a:rPr lang="en-US" sz="3000" dirty="0" err="1" smtClean="0">
                <a:solidFill>
                  <a:srgbClr val="0070C0"/>
                </a:solidFill>
              </a:rPr>
              <a:t>ung</a:t>
            </a:r>
            <a:r>
              <a:rPr lang="en-US" sz="3000" dirty="0" smtClean="0">
                <a:solidFill>
                  <a:srgbClr val="0070C0"/>
                </a:solidFill>
              </a:rPr>
              <a:t> </a:t>
            </a:r>
            <a:r>
              <a:rPr lang="en-US" sz="3000" dirty="0" err="1" smtClean="0">
                <a:solidFill>
                  <a:srgbClr val="0070C0"/>
                </a:solidFill>
              </a:rPr>
              <a:t>thư</a:t>
            </a:r>
            <a:r>
              <a:rPr lang="en-US" sz="3000" dirty="0" smtClean="0">
                <a:solidFill>
                  <a:srgbClr val="0070C0"/>
                </a:solidFill>
              </a:rPr>
              <a:t> </a:t>
            </a:r>
            <a:r>
              <a:rPr lang="en-US" sz="3000" dirty="0" err="1" smtClean="0">
                <a:solidFill>
                  <a:srgbClr val="0070C0"/>
                </a:solidFill>
              </a:rPr>
              <a:t>đa</a:t>
            </a:r>
            <a:r>
              <a:rPr lang="en-US" sz="3000" dirty="0" smtClean="0">
                <a:solidFill>
                  <a:srgbClr val="0070C0"/>
                </a:solidFill>
              </a:rPr>
              <a:t> </a:t>
            </a:r>
            <a:r>
              <a:rPr lang="en-US" sz="3000" dirty="0" err="1" smtClean="0">
                <a:solidFill>
                  <a:srgbClr val="0070C0"/>
                </a:solidFill>
              </a:rPr>
              <a:t>cơ</a:t>
            </a:r>
            <a:r>
              <a:rPr lang="en-US" sz="3000" dirty="0" smtClean="0">
                <a:solidFill>
                  <a:srgbClr val="0070C0"/>
                </a:solidFill>
              </a:rPr>
              <a:t> </a:t>
            </a:r>
            <a:r>
              <a:rPr lang="en-US" sz="3000" dirty="0" err="1" smtClean="0">
                <a:solidFill>
                  <a:srgbClr val="0070C0"/>
                </a:solidFill>
              </a:rPr>
              <a:t>quan</a:t>
            </a:r>
            <a:r>
              <a:rPr lang="en-US" sz="3000" dirty="0" smtClean="0">
                <a:solidFill>
                  <a:srgbClr val="0070C0"/>
                </a:solidFill>
              </a:rPr>
              <a:t> </a:t>
            </a:r>
            <a:r>
              <a:rPr lang="en-US" sz="3000" dirty="0" err="1" smtClean="0">
                <a:solidFill>
                  <a:srgbClr val="0070C0"/>
                </a:solidFill>
              </a:rPr>
              <a:t>mà</a:t>
            </a:r>
            <a:r>
              <a:rPr lang="en-US" sz="3000" dirty="0" smtClean="0">
                <a:solidFill>
                  <a:srgbClr val="0070C0"/>
                </a:solidFill>
              </a:rPr>
              <a:t> </a:t>
            </a:r>
            <a:r>
              <a:rPr lang="en-US" sz="3000" dirty="0" err="1" smtClean="0">
                <a:solidFill>
                  <a:srgbClr val="0070C0"/>
                </a:solidFill>
              </a:rPr>
              <a:t>thường</a:t>
            </a:r>
            <a:r>
              <a:rPr lang="en-US" sz="3000" dirty="0" smtClean="0">
                <a:solidFill>
                  <a:srgbClr val="0070C0"/>
                </a:solidFill>
              </a:rPr>
              <a:t> </a:t>
            </a:r>
            <a:r>
              <a:rPr lang="en-US" sz="3000" dirty="0" err="1" smtClean="0">
                <a:solidFill>
                  <a:srgbClr val="0070C0"/>
                </a:solidFill>
              </a:rPr>
              <a:t>gặp</a:t>
            </a:r>
            <a:r>
              <a:rPr lang="en-US" sz="3000" dirty="0" smtClean="0">
                <a:solidFill>
                  <a:srgbClr val="0070C0"/>
                </a:solidFill>
              </a:rPr>
              <a:t> </a:t>
            </a:r>
            <a:r>
              <a:rPr lang="en-US" sz="3000" dirty="0" err="1" smtClean="0">
                <a:solidFill>
                  <a:srgbClr val="0070C0"/>
                </a:solidFill>
              </a:rPr>
              <a:t>nhất</a:t>
            </a:r>
            <a:r>
              <a:rPr lang="en-US" sz="3000" dirty="0" smtClean="0">
                <a:solidFill>
                  <a:srgbClr val="0070C0"/>
                </a:solidFill>
              </a:rPr>
              <a:t> </a:t>
            </a:r>
            <a:r>
              <a:rPr lang="en-US" sz="3000" dirty="0" err="1" smtClean="0">
                <a:solidFill>
                  <a:srgbClr val="0070C0"/>
                </a:solidFill>
              </a:rPr>
              <a:t>là</a:t>
            </a:r>
            <a:r>
              <a:rPr lang="en-US" sz="3000" dirty="0" smtClean="0">
                <a:solidFill>
                  <a:srgbClr val="0070C0"/>
                </a:solidFill>
              </a:rPr>
              <a:t> CRC(3%) </a:t>
            </a:r>
            <a:r>
              <a:rPr lang="en-US" sz="3000" dirty="0" err="1" smtClean="0">
                <a:solidFill>
                  <a:srgbClr val="0070C0"/>
                </a:solidFill>
              </a:rPr>
              <a:t>và</a:t>
            </a:r>
            <a:r>
              <a:rPr lang="en-US" sz="3000" dirty="0" smtClean="0">
                <a:solidFill>
                  <a:srgbClr val="0070C0"/>
                </a:solidFill>
              </a:rPr>
              <a:t> </a:t>
            </a:r>
            <a:r>
              <a:rPr lang="en-US" sz="3000" dirty="0" err="1" smtClean="0">
                <a:solidFill>
                  <a:srgbClr val="0070C0"/>
                </a:solidFill>
              </a:rPr>
              <a:t>ung</a:t>
            </a:r>
            <a:r>
              <a:rPr lang="en-US" sz="3000" dirty="0" smtClean="0">
                <a:solidFill>
                  <a:srgbClr val="0070C0"/>
                </a:solidFill>
              </a:rPr>
              <a:t> </a:t>
            </a:r>
            <a:r>
              <a:rPr lang="en-US" sz="3000" dirty="0" err="1" smtClean="0">
                <a:solidFill>
                  <a:srgbClr val="0070C0"/>
                </a:solidFill>
              </a:rPr>
              <a:t>thư</a:t>
            </a:r>
            <a:r>
              <a:rPr lang="en-US" sz="3000" dirty="0" smtClean="0">
                <a:solidFill>
                  <a:srgbClr val="0070C0"/>
                </a:solidFill>
              </a:rPr>
              <a:t> </a:t>
            </a:r>
            <a:r>
              <a:rPr lang="en-US" sz="3000" dirty="0" err="1" smtClean="0">
                <a:solidFill>
                  <a:srgbClr val="0070C0"/>
                </a:solidFill>
              </a:rPr>
              <a:t>nội</a:t>
            </a:r>
            <a:r>
              <a:rPr lang="en-US" sz="3000" dirty="0" smtClean="0">
                <a:solidFill>
                  <a:srgbClr val="0070C0"/>
                </a:solidFill>
              </a:rPr>
              <a:t> </a:t>
            </a:r>
            <a:r>
              <a:rPr lang="en-US" sz="3000" dirty="0" err="1" smtClean="0">
                <a:solidFill>
                  <a:srgbClr val="0070C0"/>
                </a:solidFill>
              </a:rPr>
              <a:t>mạc</a:t>
            </a:r>
            <a:r>
              <a:rPr lang="en-US" sz="3000" dirty="0" smtClean="0">
                <a:solidFill>
                  <a:srgbClr val="0070C0"/>
                </a:solidFill>
              </a:rPr>
              <a:t> </a:t>
            </a:r>
            <a:r>
              <a:rPr lang="en-US" sz="3000" dirty="0" err="1" smtClean="0">
                <a:solidFill>
                  <a:srgbClr val="0070C0"/>
                </a:solidFill>
              </a:rPr>
              <a:t>tử</a:t>
            </a:r>
            <a:r>
              <a:rPr lang="en-US" sz="3000" dirty="0" smtClean="0">
                <a:solidFill>
                  <a:srgbClr val="0070C0"/>
                </a:solidFill>
              </a:rPr>
              <a:t> </a:t>
            </a:r>
            <a:r>
              <a:rPr lang="en-US" sz="3000" dirty="0" err="1" smtClean="0">
                <a:solidFill>
                  <a:srgbClr val="0070C0"/>
                </a:solidFill>
              </a:rPr>
              <a:t>cung</a:t>
            </a:r>
            <a:r>
              <a:rPr lang="en-US" sz="3000" dirty="0" smtClean="0">
                <a:solidFill>
                  <a:srgbClr val="0070C0"/>
                </a:solidFill>
              </a:rPr>
              <a:t> (2%).</a:t>
            </a:r>
          </a:p>
          <a:p>
            <a:r>
              <a:rPr lang="en-US" sz="3000" dirty="0">
                <a:solidFill>
                  <a:srgbClr val="0070C0"/>
                </a:solidFill>
              </a:rPr>
              <a:t> </a:t>
            </a:r>
            <a:r>
              <a:rPr lang="en-US" sz="3000" dirty="0" err="1" smtClean="0">
                <a:solidFill>
                  <a:srgbClr val="0070C0"/>
                </a:solidFill>
              </a:rPr>
              <a:t>Là</a:t>
            </a:r>
            <a:r>
              <a:rPr lang="en-US" sz="3000" dirty="0" smtClean="0">
                <a:solidFill>
                  <a:srgbClr val="0070C0"/>
                </a:solidFill>
              </a:rPr>
              <a:t> </a:t>
            </a:r>
            <a:r>
              <a:rPr lang="en-US" sz="3000" dirty="0" err="1" smtClean="0">
                <a:solidFill>
                  <a:srgbClr val="0070C0"/>
                </a:solidFill>
              </a:rPr>
              <a:t>một</a:t>
            </a:r>
            <a:r>
              <a:rPr lang="en-US" sz="3000" dirty="0" smtClean="0">
                <a:solidFill>
                  <a:srgbClr val="0070C0"/>
                </a:solidFill>
              </a:rPr>
              <a:t> </a:t>
            </a:r>
            <a:r>
              <a:rPr lang="en-US" sz="3000" dirty="0" err="1" smtClean="0">
                <a:solidFill>
                  <a:srgbClr val="0070C0"/>
                </a:solidFill>
              </a:rPr>
              <a:t>bệnh</a:t>
            </a:r>
            <a:r>
              <a:rPr lang="en-US" sz="3000" dirty="0" smtClean="0">
                <a:solidFill>
                  <a:srgbClr val="0070C0"/>
                </a:solidFill>
              </a:rPr>
              <a:t> di </a:t>
            </a:r>
            <a:r>
              <a:rPr lang="en-US" sz="3000" dirty="0" err="1" smtClean="0">
                <a:solidFill>
                  <a:srgbClr val="0070C0"/>
                </a:solidFill>
              </a:rPr>
              <a:t>truyền</a:t>
            </a:r>
            <a:r>
              <a:rPr lang="en-US" sz="3000" dirty="0" smtClean="0">
                <a:solidFill>
                  <a:srgbClr val="0070C0"/>
                </a:solidFill>
              </a:rPr>
              <a:t> </a:t>
            </a:r>
            <a:r>
              <a:rPr lang="en-US" sz="3000" dirty="0" err="1" smtClean="0">
                <a:solidFill>
                  <a:srgbClr val="0070C0"/>
                </a:solidFill>
              </a:rPr>
              <a:t>rối</a:t>
            </a:r>
            <a:r>
              <a:rPr lang="en-US" sz="3000" dirty="0" smtClean="0">
                <a:solidFill>
                  <a:srgbClr val="0070C0"/>
                </a:solidFill>
              </a:rPr>
              <a:t> </a:t>
            </a:r>
            <a:r>
              <a:rPr lang="en-US" sz="3000" dirty="0" err="1" smtClean="0">
                <a:solidFill>
                  <a:srgbClr val="0070C0"/>
                </a:solidFill>
              </a:rPr>
              <a:t>loạn</a:t>
            </a:r>
            <a:r>
              <a:rPr lang="en-US" sz="3000" dirty="0" smtClean="0">
                <a:solidFill>
                  <a:srgbClr val="0070C0"/>
                </a:solidFill>
              </a:rPr>
              <a:t> gen </a:t>
            </a:r>
            <a:r>
              <a:rPr lang="en-US" sz="3000" dirty="0" err="1" smtClean="0">
                <a:solidFill>
                  <a:srgbClr val="0070C0"/>
                </a:solidFill>
              </a:rPr>
              <a:t>trội</a:t>
            </a:r>
            <a:r>
              <a:rPr lang="en-US" sz="3000" dirty="0" smtClean="0">
                <a:solidFill>
                  <a:srgbClr val="0070C0"/>
                </a:solidFill>
              </a:rPr>
              <a:t> </a:t>
            </a:r>
            <a:r>
              <a:rPr lang="en-US" sz="3000" dirty="0" err="1" smtClean="0">
                <a:solidFill>
                  <a:srgbClr val="0070C0"/>
                </a:solidFill>
              </a:rPr>
              <a:t>trên</a:t>
            </a:r>
            <a:r>
              <a:rPr lang="en-US" sz="3000" dirty="0" smtClean="0">
                <a:solidFill>
                  <a:srgbClr val="0070C0"/>
                </a:solidFill>
              </a:rPr>
              <a:t> NST </a:t>
            </a:r>
            <a:r>
              <a:rPr lang="en-US" sz="3000" dirty="0" err="1" smtClean="0">
                <a:solidFill>
                  <a:srgbClr val="0070C0"/>
                </a:solidFill>
              </a:rPr>
              <a:t>thường</a:t>
            </a:r>
            <a:r>
              <a:rPr lang="en-US" sz="3000" dirty="0" smtClean="0">
                <a:solidFill>
                  <a:srgbClr val="0070C0"/>
                </a:solidFill>
              </a:rPr>
              <a:t>.</a:t>
            </a:r>
          </a:p>
          <a:p>
            <a:r>
              <a:rPr lang="en-US" sz="3000" dirty="0" smtClean="0">
                <a:solidFill>
                  <a:srgbClr val="0070C0"/>
                </a:solidFill>
              </a:rPr>
              <a:t> 70% </a:t>
            </a:r>
            <a:r>
              <a:rPr lang="en-US" sz="3000" dirty="0" err="1" smtClean="0">
                <a:solidFill>
                  <a:srgbClr val="0070C0"/>
                </a:solidFill>
              </a:rPr>
              <a:t>trường</a:t>
            </a:r>
            <a:r>
              <a:rPr lang="en-US" sz="3000" dirty="0" smtClean="0">
                <a:solidFill>
                  <a:srgbClr val="0070C0"/>
                </a:solidFill>
              </a:rPr>
              <a:t> </a:t>
            </a:r>
            <a:r>
              <a:rPr lang="en-US" sz="3000" dirty="0" err="1" smtClean="0">
                <a:solidFill>
                  <a:srgbClr val="0070C0"/>
                </a:solidFill>
              </a:rPr>
              <a:t>hợp</a:t>
            </a:r>
            <a:r>
              <a:rPr lang="en-US" sz="3000" dirty="0" smtClean="0">
                <a:solidFill>
                  <a:srgbClr val="0070C0"/>
                </a:solidFill>
              </a:rPr>
              <a:t> </a:t>
            </a:r>
            <a:r>
              <a:rPr lang="en-US" sz="3000" dirty="0" err="1" smtClean="0">
                <a:solidFill>
                  <a:srgbClr val="0070C0"/>
                </a:solidFill>
              </a:rPr>
              <a:t>sẽ</a:t>
            </a:r>
            <a:r>
              <a:rPr lang="en-US" sz="3000" dirty="0" smtClean="0">
                <a:solidFill>
                  <a:srgbClr val="0070C0"/>
                </a:solidFill>
              </a:rPr>
              <a:t> </a:t>
            </a:r>
            <a:r>
              <a:rPr lang="en-US" sz="3000" dirty="0" err="1" smtClean="0">
                <a:solidFill>
                  <a:srgbClr val="0070C0"/>
                </a:solidFill>
              </a:rPr>
              <a:t>có</a:t>
            </a:r>
            <a:r>
              <a:rPr lang="en-US" sz="3000" dirty="0" smtClean="0">
                <a:solidFill>
                  <a:srgbClr val="0070C0"/>
                </a:solidFill>
              </a:rPr>
              <a:t> </a:t>
            </a:r>
            <a:r>
              <a:rPr lang="en-US" sz="3000" dirty="0" err="1" smtClean="0">
                <a:solidFill>
                  <a:srgbClr val="0070C0"/>
                </a:solidFill>
              </a:rPr>
              <a:t>ung</a:t>
            </a:r>
            <a:r>
              <a:rPr lang="en-US" sz="3000" dirty="0" smtClean="0">
                <a:solidFill>
                  <a:srgbClr val="0070C0"/>
                </a:solidFill>
              </a:rPr>
              <a:t> </a:t>
            </a:r>
            <a:r>
              <a:rPr lang="en-US" sz="3000" dirty="0" err="1" smtClean="0">
                <a:solidFill>
                  <a:srgbClr val="0070C0"/>
                </a:solidFill>
              </a:rPr>
              <a:t>thư</a:t>
            </a:r>
            <a:r>
              <a:rPr lang="en-US" sz="3000" dirty="0" smtClean="0">
                <a:solidFill>
                  <a:srgbClr val="0070C0"/>
                </a:solidFill>
              </a:rPr>
              <a:t> </a:t>
            </a:r>
            <a:r>
              <a:rPr lang="en-US" sz="3000" dirty="0" err="1" smtClean="0">
                <a:solidFill>
                  <a:srgbClr val="0070C0"/>
                </a:solidFill>
              </a:rPr>
              <a:t>đại</a:t>
            </a:r>
            <a:r>
              <a:rPr lang="en-US" sz="3000" dirty="0" smtClean="0">
                <a:solidFill>
                  <a:srgbClr val="0070C0"/>
                </a:solidFill>
              </a:rPr>
              <a:t> </a:t>
            </a:r>
            <a:r>
              <a:rPr lang="en-US" sz="3000" dirty="0" err="1" smtClean="0">
                <a:solidFill>
                  <a:srgbClr val="0070C0"/>
                </a:solidFill>
              </a:rPr>
              <a:t>trực</a:t>
            </a:r>
            <a:r>
              <a:rPr lang="en-US" sz="3000" dirty="0" smtClean="0">
                <a:solidFill>
                  <a:srgbClr val="0070C0"/>
                </a:solidFill>
              </a:rPr>
              <a:t> </a:t>
            </a:r>
            <a:r>
              <a:rPr lang="en-US" sz="3000" dirty="0" err="1" smtClean="0">
                <a:solidFill>
                  <a:srgbClr val="0070C0"/>
                </a:solidFill>
              </a:rPr>
              <a:t>tràng</a:t>
            </a:r>
            <a:r>
              <a:rPr lang="en-US" sz="3000" dirty="0" smtClean="0">
                <a:solidFill>
                  <a:srgbClr val="0070C0"/>
                </a:solidFill>
              </a:rPr>
              <a:t> </a:t>
            </a:r>
            <a:r>
              <a:rPr lang="en-US" sz="3000" dirty="0" err="1" smtClean="0">
                <a:solidFill>
                  <a:srgbClr val="0070C0"/>
                </a:solidFill>
              </a:rPr>
              <a:t>trước</a:t>
            </a:r>
            <a:r>
              <a:rPr lang="en-US" sz="3000" dirty="0" smtClean="0">
                <a:solidFill>
                  <a:srgbClr val="0070C0"/>
                </a:solidFill>
              </a:rPr>
              <a:t> </a:t>
            </a:r>
            <a:r>
              <a:rPr lang="en-US" sz="3000" dirty="0" err="1" smtClean="0">
                <a:solidFill>
                  <a:srgbClr val="0070C0"/>
                </a:solidFill>
              </a:rPr>
              <a:t>tuổi</a:t>
            </a:r>
            <a:r>
              <a:rPr lang="en-US" sz="3000" dirty="0" smtClean="0">
                <a:solidFill>
                  <a:srgbClr val="0070C0"/>
                </a:solidFill>
              </a:rPr>
              <a:t> 65.</a:t>
            </a:r>
          </a:p>
          <a:p>
            <a:r>
              <a:rPr lang="en-US" sz="3000" dirty="0">
                <a:solidFill>
                  <a:srgbClr val="0070C0"/>
                </a:solidFill>
              </a:rPr>
              <a:t> </a:t>
            </a:r>
            <a:r>
              <a:rPr lang="en-US" sz="3000" dirty="0" err="1" smtClean="0">
                <a:solidFill>
                  <a:srgbClr val="0070C0"/>
                </a:solidFill>
              </a:rPr>
              <a:t>Tuổi</a:t>
            </a:r>
            <a:r>
              <a:rPr lang="en-US" sz="3000" dirty="0" smtClean="0">
                <a:solidFill>
                  <a:srgbClr val="0070C0"/>
                </a:solidFill>
              </a:rPr>
              <a:t> </a:t>
            </a:r>
            <a:r>
              <a:rPr lang="en-US" sz="3000" dirty="0" err="1" smtClean="0">
                <a:solidFill>
                  <a:srgbClr val="0070C0"/>
                </a:solidFill>
              </a:rPr>
              <a:t>bắt</a:t>
            </a:r>
            <a:r>
              <a:rPr lang="en-US" sz="3000" dirty="0" smtClean="0">
                <a:solidFill>
                  <a:srgbClr val="0070C0"/>
                </a:solidFill>
              </a:rPr>
              <a:t> </a:t>
            </a:r>
            <a:r>
              <a:rPr lang="en-US" sz="3000" dirty="0" err="1" smtClean="0">
                <a:solidFill>
                  <a:srgbClr val="0070C0"/>
                </a:solidFill>
              </a:rPr>
              <a:t>đầu</a:t>
            </a:r>
            <a:r>
              <a:rPr lang="en-US" sz="3000" dirty="0" smtClean="0">
                <a:solidFill>
                  <a:srgbClr val="0070C0"/>
                </a:solidFill>
              </a:rPr>
              <a:t> </a:t>
            </a:r>
            <a:r>
              <a:rPr lang="en-US" sz="3000" dirty="0" err="1" smtClean="0">
                <a:solidFill>
                  <a:srgbClr val="0070C0"/>
                </a:solidFill>
              </a:rPr>
              <a:t>tầm</a:t>
            </a:r>
            <a:r>
              <a:rPr lang="en-US" sz="3000" dirty="0" smtClean="0">
                <a:solidFill>
                  <a:srgbClr val="0070C0"/>
                </a:solidFill>
              </a:rPr>
              <a:t> </a:t>
            </a:r>
            <a:r>
              <a:rPr lang="en-US" sz="3000" dirty="0" err="1" smtClean="0">
                <a:solidFill>
                  <a:srgbClr val="0070C0"/>
                </a:solidFill>
              </a:rPr>
              <a:t>soát</a:t>
            </a:r>
            <a:r>
              <a:rPr lang="en-US" sz="3000" smtClean="0">
                <a:solidFill>
                  <a:srgbClr val="0070C0"/>
                </a:solidFill>
              </a:rPr>
              <a:t>: 20-25 </a:t>
            </a:r>
            <a:r>
              <a:rPr lang="en-US" sz="3000" dirty="0" err="1" smtClean="0">
                <a:solidFill>
                  <a:srgbClr val="0070C0"/>
                </a:solidFill>
              </a:rPr>
              <a:t>tuổi</a:t>
            </a:r>
            <a:r>
              <a:rPr lang="en-US" sz="3000" dirty="0" smtClean="0">
                <a:solidFill>
                  <a:srgbClr val="0070C0"/>
                </a:solidFill>
              </a:rPr>
              <a:t>.</a:t>
            </a:r>
          </a:p>
          <a:p>
            <a:r>
              <a:rPr lang="en-US" sz="3000" dirty="0">
                <a:solidFill>
                  <a:srgbClr val="0070C0"/>
                </a:solidFill>
              </a:rPr>
              <a:t> </a:t>
            </a:r>
            <a:r>
              <a:rPr lang="en-US" sz="3000" dirty="0" err="1" smtClean="0">
                <a:solidFill>
                  <a:srgbClr val="0070C0"/>
                </a:solidFill>
              </a:rPr>
              <a:t>Nội</a:t>
            </a:r>
            <a:r>
              <a:rPr lang="en-US" sz="3000" dirty="0" smtClean="0">
                <a:solidFill>
                  <a:srgbClr val="0070C0"/>
                </a:solidFill>
              </a:rPr>
              <a:t> </a:t>
            </a:r>
            <a:r>
              <a:rPr lang="en-US" sz="3000" dirty="0" err="1" smtClean="0">
                <a:solidFill>
                  <a:srgbClr val="0070C0"/>
                </a:solidFill>
              </a:rPr>
              <a:t>soi</a:t>
            </a:r>
            <a:r>
              <a:rPr lang="en-US" sz="3000" dirty="0" smtClean="0">
                <a:solidFill>
                  <a:srgbClr val="0070C0"/>
                </a:solidFill>
              </a:rPr>
              <a:t> </a:t>
            </a:r>
            <a:r>
              <a:rPr lang="en-US" sz="3000" dirty="0" err="1" smtClean="0">
                <a:solidFill>
                  <a:srgbClr val="0070C0"/>
                </a:solidFill>
              </a:rPr>
              <a:t>đại</a:t>
            </a:r>
            <a:r>
              <a:rPr lang="en-US" sz="3000" dirty="0" smtClean="0">
                <a:solidFill>
                  <a:srgbClr val="0070C0"/>
                </a:solidFill>
              </a:rPr>
              <a:t> </a:t>
            </a:r>
            <a:r>
              <a:rPr lang="en-US" sz="3000" dirty="0" err="1" smtClean="0">
                <a:solidFill>
                  <a:srgbClr val="0070C0"/>
                </a:solidFill>
              </a:rPr>
              <a:t>tràng</a:t>
            </a:r>
            <a:r>
              <a:rPr lang="en-US" sz="3000" dirty="0" smtClean="0">
                <a:solidFill>
                  <a:srgbClr val="0070C0"/>
                </a:solidFill>
              </a:rPr>
              <a:t> </a:t>
            </a:r>
            <a:r>
              <a:rPr lang="en-US" sz="3000" dirty="0" err="1" smtClean="0">
                <a:solidFill>
                  <a:srgbClr val="0070C0"/>
                </a:solidFill>
              </a:rPr>
              <a:t>mỗi</a:t>
            </a:r>
            <a:r>
              <a:rPr lang="en-US" sz="3000" dirty="0" smtClean="0">
                <a:solidFill>
                  <a:srgbClr val="0070C0"/>
                </a:solidFill>
              </a:rPr>
              <a:t> 1-2 </a:t>
            </a:r>
            <a:r>
              <a:rPr lang="en-US" sz="3000" dirty="0" err="1" smtClean="0">
                <a:solidFill>
                  <a:srgbClr val="0070C0"/>
                </a:solidFill>
              </a:rPr>
              <a:t>năm</a:t>
            </a:r>
            <a:r>
              <a:rPr lang="en-US" sz="3000" dirty="0" smtClean="0">
                <a:solidFill>
                  <a:srgbClr val="0070C0"/>
                </a:solidFill>
              </a:rPr>
              <a:t>.</a:t>
            </a:r>
          </a:p>
          <a:p>
            <a:pPr marL="0" indent="0">
              <a:buNone/>
            </a:pPr>
            <a:r>
              <a:rPr lang="en-US" dirty="0"/>
              <a:t>	</a:t>
            </a:r>
            <a:endParaRPr lang="en-US" dirty="0" smtClean="0"/>
          </a:p>
          <a:p>
            <a:pPr marL="0" indent="0">
              <a:buNone/>
            </a:pPr>
            <a:endParaRPr lang="en-US" dirty="0"/>
          </a:p>
        </p:txBody>
      </p:sp>
    </p:spTree>
    <p:extLst>
      <p:ext uri="{BB962C8B-B14F-4D97-AF65-F5344CB8AC3E}">
        <p14:creationId xmlns:p14="http://schemas.microsoft.com/office/powerpoint/2010/main" val="23252454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9310"/>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rất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cao</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pPr marL="0" indent="0">
              <a:buNone/>
            </a:pPr>
            <a:r>
              <a:rPr lang="en-US" sz="4000" dirty="0" err="1" smtClean="0">
                <a:solidFill>
                  <a:schemeClr val="accent2">
                    <a:lumMod val="50000"/>
                  </a:schemeClr>
                </a:solidFill>
              </a:rPr>
              <a:t>Bệnh</a:t>
            </a:r>
            <a:r>
              <a:rPr lang="en-US" sz="4000" dirty="0" smtClean="0">
                <a:solidFill>
                  <a:schemeClr val="accent2">
                    <a:lumMod val="50000"/>
                  </a:schemeClr>
                </a:solidFill>
              </a:rPr>
              <a:t> </a:t>
            </a:r>
            <a:r>
              <a:rPr lang="en-US" sz="4000" dirty="0" err="1" smtClean="0">
                <a:solidFill>
                  <a:schemeClr val="accent2">
                    <a:lumMod val="50000"/>
                  </a:schemeClr>
                </a:solidFill>
              </a:rPr>
              <a:t>đa</a:t>
            </a:r>
            <a:r>
              <a:rPr lang="en-US" sz="4000" dirty="0" smtClean="0">
                <a:solidFill>
                  <a:schemeClr val="accent2">
                    <a:lumMod val="50000"/>
                  </a:schemeClr>
                </a:solidFill>
              </a:rPr>
              <a:t> polyp </a:t>
            </a:r>
            <a:r>
              <a:rPr lang="en-US" sz="4000" dirty="0" err="1" smtClean="0">
                <a:solidFill>
                  <a:schemeClr val="accent2">
                    <a:lumMod val="50000"/>
                  </a:schemeClr>
                </a:solidFill>
              </a:rPr>
              <a:t>tuyến</a:t>
            </a:r>
            <a:r>
              <a:rPr lang="en-US" sz="4000" dirty="0" smtClean="0">
                <a:solidFill>
                  <a:schemeClr val="accent2">
                    <a:lumMod val="50000"/>
                  </a:schemeClr>
                </a:solidFill>
              </a:rPr>
              <a:t> </a:t>
            </a:r>
            <a:r>
              <a:rPr lang="en-US" sz="4000" dirty="0" err="1" smtClean="0">
                <a:solidFill>
                  <a:schemeClr val="accent2">
                    <a:lumMod val="50000"/>
                  </a:schemeClr>
                </a:solidFill>
              </a:rPr>
              <a:t>gia</a:t>
            </a:r>
            <a:r>
              <a:rPr lang="en-US" sz="4000" dirty="0" smtClean="0">
                <a:solidFill>
                  <a:schemeClr val="accent2">
                    <a:lumMod val="50000"/>
                  </a:schemeClr>
                </a:solidFill>
              </a:rPr>
              <a:t> </a:t>
            </a:r>
            <a:r>
              <a:rPr lang="en-US" sz="4000" dirty="0" err="1" smtClean="0">
                <a:solidFill>
                  <a:schemeClr val="accent2">
                    <a:lumMod val="50000"/>
                  </a:schemeClr>
                </a:solidFill>
              </a:rPr>
              <a:t>đình</a:t>
            </a:r>
            <a:r>
              <a:rPr lang="en-US" sz="4000" dirty="0" smtClean="0">
                <a:solidFill>
                  <a:schemeClr val="accent2">
                    <a:lumMod val="50000"/>
                  </a:schemeClr>
                </a:solidFill>
              </a:rPr>
              <a:t> (FAP):</a:t>
            </a:r>
          </a:p>
          <a:p>
            <a:r>
              <a:rPr lang="en-US" dirty="0"/>
              <a:t> </a:t>
            </a:r>
            <a:r>
              <a:rPr lang="en-US" sz="3000" dirty="0" err="1" smtClean="0">
                <a:solidFill>
                  <a:srgbClr val="002060"/>
                </a:solidFill>
              </a:rPr>
              <a:t>Là</a:t>
            </a:r>
            <a:r>
              <a:rPr lang="en-US" sz="3000" dirty="0" smtClean="0">
                <a:solidFill>
                  <a:srgbClr val="002060"/>
                </a:solidFill>
              </a:rPr>
              <a:t> </a:t>
            </a:r>
            <a:r>
              <a:rPr lang="en-US" sz="3000" dirty="0" err="1" smtClean="0">
                <a:solidFill>
                  <a:srgbClr val="002060"/>
                </a:solidFill>
              </a:rPr>
              <a:t>một</a:t>
            </a:r>
            <a:r>
              <a:rPr lang="en-US" sz="3000" dirty="0" smtClean="0">
                <a:solidFill>
                  <a:srgbClr val="002060"/>
                </a:solidFill>
              </a:rPr>
              <a:t> </a:t>
            </a:r>
            <a:r>
              <a:rPr lang="en-US" sz="3000" dirty="0" err="1" smtClean="0">
                <a:solidFill>
                  <a:srgbClr val="002060"/>
                </a:solidFill>
              </a:rPr>
              <a:t>bệnh</a:t>
            </a:r>
            <a:r>
              <a:rPr lang="en-US" sz="3000" dirty="0" smtClean="0">
                <a:solidFill>
                  <a:srgbClr val="002060"/>
                </a:solidFill>
              </a:rPr>
              <a:t> di </a:t>
            </a:r>
            <a:r>
              <a:rPr lang="en-US" sz="3000" dirty="0" err="1" smtClean="0">
                <a:solidFill>
                  <a:srgbClr val="002060"/>
                </a:solidFill>
              </a:rPr>
              <a:t>truyền</a:t>
            </a:r>
            <a:r>
              <a:rPr lang="en-US" sz="3000" dirty="0" smtClean="0">
                <a:solidFill>
                  <a:srgbClr val="002060"/>
                </a:solidFill>
              </a:rPr>
              <a:t> </a:t>
            </a:r>
            <a:r>
              <a:rPr lang="en-US" sz="3000" dirty="0" err="1" smtClean="0">
                <a:solidFill>
                  <a:srgbClr val="002060"/>
                </a:solidFill>
              </a:rPr>
              <a:t>hiếm</a:t>
            </a:r>
            <a:r>
              <a:rPr lang="en-US" sz="3000" dirty="0" smtClean="0">
                <a:solidFill>
                  <a:srgbClr val="002060"/>
                </a:solidFill>
              </a:rPr>
              <a:t> </a:t>
            </a:r>
            <a:r>
              <a:rPr lang="en-US" sz="3000" dirty="0" err="1" smtClean="0">
                <a:solidFill>
                  <a:srgbClr val="002060"/>
                </a:solidFill>
              </a:rPr>
              <a:t>gặp</a:t>
            </a:r>
            <a:r>
              <a:rPr lang="en-US" sz="3000" dirty="0" smtClean="0">
                <a:solidFill>
                  <a:srgbClr val="002060"/>
                </a:solidFill>
              </a:rPr>
              <a:t>, 100% </a:t>
            </a:r>
            <a:r>
              <a:rPr lang="en-US" sz="3000" dirty="0" err="1" smtClean="0">
                <a:solidFill>
                  <a:srgbClr val="002060"/>
                </a:solidFill>
              </a:rPr>
              <a:t>sẽ</a:t>
            </a:r>
            <a:r>
              <a:rPr lang="en-US" sz="3000" dirty="0" smtClean="0">
                <a:solidFill>
                  <a:srgbClr val="002060"/>
                </a:solidFill>
              </a:rPr>
              <a:t> </a:t>
            </a:r>
            <a:r>
              <a:rPr lang="en-US" sz="3000" dirty="0" err="1" smtClean="0">
                <a:solidFill>
                  <a:srgbClr val="002060"/>
                </a:solidFill>
              </a:rPr>
              <a:t>phát</a:t>
            </a:r>
            <a:r>
              <a:rPr lang="en-US" sz="3000" dirty="0" smtClean="0">
                <a:solidFill>
                  <a:srgbClr val="002060"/>
                </a:solidFill>
              </a:rPr>
              <a:t> </a:t>
            </a:r>
            <a:r>
              <a:rPr lang="en-US" sz="3000" dirty="0" err="1" smtClean="0">
                <a:solidFill>
                  <a:srgbClr val="002060"/>
                </a:solidFill>
              </a:rPr>
              <a:t>triển</a:t>
            </a:r>
            <a:r>
              <a:rPr lang="en-US" sz="3000" dirty="0" smtClean="0">
                <a:solidFill>
                  <a:srgbClr val="002060"/>
                </a:solidFill>
              </a:rPr>
              <a:t> </a:t>
            </a:r>
            <a:r>
              <a:rPr lang="en-US" sz="3000" dirty="0" err="1" smtClean="0">
                <a:solidFill>
                  <a:srgbClr val="002060"/>
                </a:solidFill>
              </a:rPr>
              <a:t>thành</a:t>
            </a:r>
            <a:r>
              <a:rPr lang="en-US" sz="3000" dirty="0" smtClean="0">
                <a:solidFill>
                  <a:srgbClr val="002060"/>
                </a:solidFill>
              </a:rPr>
              <a:t> CRC </a:t>
            </a:r>
            <a:r>
              <a:rPr lang="en-US" sz="3000" dirty="0" err="1" smtClean="0">
                <a:solidFill>
                  <a:srgbClr val="002060"/>
                </a:solidFill>
              </a:rPr>
              <a:t>trong</a:t>
            </a:r>
            <a:r>
              <a:rPr lang="en-US" sz="3000" dirty="0" smtClean="0">
                <a:solidFill>
                  <a:srgbClr val="002060"/>
                </a:solidFill>
              </a:rPr>
              <a:t> </a:t>
            </a:r>
            <a:r>
              <a:rPr lang="en-US" sz="3000" dirty="0" err="1" smtClean="0">
                <a:solidFill>
                  <a:srgbClr val="002060"/>
                </a:solidFill>
              </a:rPr>
              <a:t>suốt</a:t>
            </a:r>
            <a:r>
              <a:rPr lang="en-US" sz="3000" dirty="0" smtClean="0">
                <a:solidFill>
                  <a:srgbClr val="002060"/>
                </a:solidFill>
              </a:rPr>
              <a:t> </a:t>
            </a:r>
            <a:r>
              <a:rPr lang="en-US" sz="3000" dirty="0" err="1" smtClean="0">
                <a:solidFill>
                  <a:srgbClr val="002060"/>
                </a:solidFill>
              </a:rPr>
              <a:t>cuộc</a:t>
            </a:r>
            <a:r>
              <a:rPr lang="en-US" sz="3000" dirty="0" smtClean="0">
                <a:solidFill>
                  <a:srgbClr val="002060"/>
                </a:solidFill>
              </a:rPr>
              <a:t> </a:t>
            </a:r>
            <a:r>
              <a:rPr lang="en-US" sz="3000" dirty="0" err="1" smtClean="0">
                <a:solidFill>
                  <a:srgbClr val="002060"/>
                </a:solidFill>
              </a:rPr>
              <a:t>đời</a:t>
            </a:r>
            <a:r>
              <a:rPr lang="en-US" sz="3000" dirty="0" smtClean="0">
                <a:solidFill>
                  <a:srgbClr val="002060"/>
                </a:solidFill>
              </a:rPr>
              <a:t> </a:t>
            </a:r>
            <a:r>
              <a:rPr lang="en-US" sz="3000" dirty="0" err="1" smtClean="0">
                <a:solidFill>
                  <a:srgbClr val="002060"/>
                </a:solidFill>
              </a:rPr>
              <a:t>mà</a:t>
            </a:r>
            <a:r>
              <a:rPr lang="en-US" sz="3000" dirty="0" smtClean="0">
                <a:solidFill>
                  <a:srgbClr val="002060"/>
                </a:solidFill>
              </a:rPr>
              <a:t> </a:t>
            </a:r>
            <a:r>
              <a:rPr lang="en-US" sz="3000" dirty="0" err="1" smtClean="0">
                <a:solidFill>
                  <a:srgbClr val="002060"/>
                </a:solidFill>
              </a:rPr>
              <a:t>hầu</a:t>
            </a:r>
            <a:r>
              <a:rPr lang="en-US" sz="3000" dirty="0" smtClean="0">
                <a:solidFill>
                  <a:srgbClr val="002060"/>
                </a:solidFill>
              </a:rPr>
              <a:t> </a:t>
            </a:r>
            <a:r>
              <a:rPr lang="en-US" sz="3000" dirty="0" err="1" smtClean="0">
                <a:solidFill>
                  <a:srgbClr val="002060"/>
                </a:solidFill>
              </a:rPr>
              <a:t>hết</a:t>
            </a:r>
            <a:r>
              <a:rPr lang="en-US" sz="3000" dirty="0" smtClean="0">
                <a:solidFill>
                  <a:srgbClr val="002060"/>
                </a:solidFill>
              </a:rPr>
              <a:t> </a:t>
            </a:r>
            <a:r>
              <a:rPr lang="en-US" sz="3000" dirty="0" err="1" smtClean="0">
                <a:solidFill>
                  <a:srgbClr val="002060"/>
                </a:solidFill>
              </a:rPr>
              <a:t>đều</a:t>
            </a:r>
            <a:r>
              <a:rPr lang="en-US" sz="3000" dirty="0" smtClean="0">
                <a:solidFill>
                  <a:srgbClr val="002060"/>
                </a:solidFill>
              </a:rPr>
              <a:t> </a:t>
            </a:r>
            <a:r>
              <a:rPr lang="en-US" sz="3000" dirty="0" err="1" smtClean="0">
                <a:solidFill>
                  <a:srgbClr val="002060"/>
                </a:solidFill>
              </a:rPr>
              <a:t>xảy</a:t>
            </a:r>
            <a:r>
              <a:rPr lang="en-US" sz="3000" dirty="0" smtClean="0">
                <a:solidFill>
                  <a:srgbClr val="002060"/>
                </a:solidFill>
              </a:rPr>
              <a:t> </a:t>
            </a:r>
            <a:r>
              <a:rPr lang="en-US" sz="3000" dirty="0" err="1" smtClean="0">
                <a:solidFill>
                  <a:srgbClr val="002060"/>
                </a:solidFill>
              </a:rPr>
              <a:t>ra</a:t>
            </a:r>
            <a:r>
              <a:rPr lang="en-US" sz="3000" dirty="0" smtClean="0">
                <a:solidFill>
                  <a:srgbClr val="002060"/>
                </a:solidFill>
              </a:rPr>
              <a:t> </a:t>
            </a:r>
            <a:r>
              <a:rPr lang="en-US" sz="3000" dirty="0" err="1" smtClean="0">
                <a:solidFill>
                  <a:srgbClr val="002060"/>
                </a:solidFill>
              </a:rPr>
              <a:t>trước</a:t>
            </a:r>
            <a:r>
              <a:rPr lang="en-US" sz="3000" dirty="0" smtClean="0">
                <a:solidFill>
                  <a:srgbClr val="002060"/>
                </a:solidFill>
              </a:rPr>
              <a:t> 50 </a:t>
            </a:r>
            <a:r>
              <a:rPr lang="en-US" sz="3000" dirty="0" err="1" smtClean="0">
                <a:solidFill>
                  <a:srgbClr val="002060"/>
                </a:solidFill>
              </a:rPr>
              <a:t>tuổi</a:t>
            </a:r>
            <a:r>
              <a:rPr lang="en-US" sz="3000" dirty="0" smtClean="0">
                <a:solidFill>
                  <a:srgbClr val="002060"/>
                </a:solidFill>
              </a:rPr>
              <a:t>.</a:t>
            </a:r>
          </a:p>
          <a:p>
            <a:r>
              <a:rPr lang="en-US" sz="3000" dirty="0">
                <a:solidFill>
                  <a:srgbClr val="002060"/>
                </a:solidFill>
              </a:rPr>
              <a:t> </a:t>
            </a:r>
            <a:r>
              <a:rPr lang="en-US" sz="3000" dirty="0" err="1" smtClean="0">
                <a:solidFill>
                  <a:srgbClr val="002060"/>
                </a:solidFill>
              </a:rPr>
              <a:t>Được</a:t>
            </a:r>
            <a:r>
              <a:rPr lang="en-US" sz="3000" dirty="0" smtClean="0">
                <a:solidFill>
                  <a:srgbClr val="002060"/>
                </a:solidFill>
              </a:rPr>
              <a:t> </a:t>
            </a:r>
            <a:r>
              <a:rPr lang="en-US" sz="3000" dirty="0" err="1" smtClean="0">
                <a:solidFill>
                  <a:srgbClr val="002060"/>
                </a:solidFill>
              </a:rPr>
              <a:t>chuẩn</a:t>
            </a:r>
            <a:r>
              <a:rPr lang="en-US" sz="3000" dirty="0" smtClean="0">
                <a:solidFill>
                  <a:srgbClr val="002060"/>
                </a:solidFill>
              </a:rPr>
              <a:t> </a:t>
            </a:r>
            <a:r>
              <a:rPr lang="en-US" sz="3000" dirty="0" err="1" smtClean="0">
                <a:solidFill>
                  <a:srgbClr val="002060"/>
                </a:solidFill>
              </a:rPr>
              <a:t>đoán</a:t>
            </a:r>
            <a:r>
              <a:rPr lang="en-US" sz="3000" dirty="0" smtClean="0">
                <a:solidFill>
                  <a:srgbClr val="002060"/>
                </a:solidFill>
              </a:rPr>
              <a:t> </a:t>
            </a:r>
            <a:r>
              <a:rPr lang="en-US" sz="3000" dirty="0" err="1" smtClean="0">
                <a:solidFill>
                  <a:srgbClr val="002060"/>
                </a:solidFill>
              </a:rPr>
              <a:t>khi</a:t>
            </a:r>
            <a:r>
              <a:rPr lang="en-US" sz="3000" dirty="0" smtClean="0">
                <a:solidFill>
                  <a:srgbClr val="002060"/>
                </a:solidFill>
              </a:rPr>
              <a:t> </a:t>
            </a:r>
            <a:r>
              <a:rPr lang="en-US" sz="3000" dirty="0" err="1" smtClean="0">
                <a:solidFill>
                  <a:srgbClr val="002060"/>
                </a:solidFill>
              </a:rPr>
              <a:t>phát</a:t>
            </a:r>
            <a:r>
              <a:rPr lang="en-US" sz="3000" dirty="0" smtClean="0">
                <a:solidFill>
                  <a:srgbClr val="002060"/>
                </a:solidFill>
              </a:rPr>
              <a:t> </a:t>
            </a:r>
            <a:r>
              <a:rPr lang="en-US" sz="3000" dirty="0" err="1" smtClean="0">
                <a:solidFill>
                  <a:srgbClr val="002060"/>
                </a:solidFill>
              </a:rPr>
              <a:t>hiện</a:t>
            </a:r>
            <a:r>
              <a:rPr lang="en-US" sz="3000" dirty="0" smtClean="0">
                <a:solidFill>
                  <a:srgbClr val="002060"/>
                </a:solidFill>
              </a:rPr>
              <a:t> &gt;100 polyps </a:t>
            </a:r>
            <a:r>
              <a:rPr lang="en-US" sz="3000" dirty="0" err="1" smtClean="0">
                <a:solidFill>
                  <a:srgbClr val="002060"/>
                </a:solidFill>
              </a:rPr>
              <a:t>tuyến</a:t>
            </a:r>
            <a:r>
              <a:rPr lang="en-US" sz="3000" dirty="0" smtClean="0">
                <a:solidFill>
                  <a:srgbClr val="002060"/>
                </a:solidFill>
              </a:rPr>
              <a:t> ở </a:t>
            </a:r>
            <a:r>
              <a:rPr lang="en-US" sz="3000" dirty="0" err="1" smtClean="0">
                <a:solidFill>
                  <a:srgbClr val="002060"/>
                </a:solidFill>
              </a:rPr>
              <a:t>đại</a:t>
            </a:r>
            <a:r>
              <a:rPr lang="en-US" sz="3000" dirty="0" smtClean="0">
                <a:solidFill>
                  <a:srgbClr val="002060"/>
                </a:solidFill>
              </a:rPr>
              <a:t> </a:t>
            </a:r>
            <a:r>
              <a:rPr lang="en-US" sz="3000" dirty="0" err="1" smtClean="0">
                <a:solidFill>
                  <a:srgbClr val="002060"/>
                </a:solidFill>
              </a:rPr>
              <a:t>tràng</a:t>
            </a:r>
            <a:r>
              <a:rPr lang="en-US" sz="3000" dirty="0" smtClean="0">
                <a:solidFill>
                  <a:srgbClr val="002060"/>
                </a:solidFill>
              </a:rPr>
              <a:t>.</a:t>
            </a:r>
          </a:p>
          <a:p>
            <a:r>
              <a:rPr lang="en-US" sz="3000" dirty="0" smtClean="0">
                <a:solidFill>
                  <a:srgbClr val="002060"/>
                </a:solidFill>
              </a:rPr>
              <a:t> </a:t>
            </a:r>
            <a:r>
              <a:rPr lang="en-US" sz="3000" dirty="0" err="1" smtClean="0">
                <a:solidFill>
                  <a:srgbClr val="002060"/>
                </a:solidFill>
              </a:rPr>
              <a:t>Hơn</a:t>
            </a:r>
            <a:r>
              <a:rPr lang="en-US" sz="3000" dirty="0" smtClean="0">
                <a:solidFill>
                  <a:srgbClr val="002060"/>
                </a:solidFill>
              </a:rPr>
              <a:t> 95% </a:t>
            </a:r>
            <a:r>
              <a:rPr lang="en-US" sz="3000" dirty="0" err="1" smtClean="0">
                <a:solidFill>
                  <a:srgbClr val="002060"/>
                </a:solidFill>
              </a:rPr>
              <a:t>bệnh</a:t>
            </a:r>
            <a:r>
              <a:rPr lang="en-US" sz="3000" dirty="0" smtClean="0">
                <a:solidFill>
                  <a:srgbClr val="002060"/>
                </a:solidFill>
              </a:rPr>
              <a:t> </a:t>
            </a:r>
            <a:r>
              <a:rPr lang="en-US" sz="3000" dirty="0" err="1" smtClean="0">
                <a:solidFill>
                  <a:srgbClr val="002060"/>
                </a:solidFill>
              </a:rPr>
              <a:t>nhân</a:t>
            </a:r>
            <a:r>
              <a:rPr lang="en-US" sz="3000" dirty="0" smtClean="0">
                <a:solidFill>
                  <a:srgbClr val="002060"/>
                </a:solidFill>
              </a:rPr>
              <a:t> </a:t>
            </a:r>
            <a:r>
              <a:rPr lang="en-US" sz="3000" dirty="0" err="1" smtClean="0">
                <a:solidFill>
                  <a:srgbClr val="002060"/>
                </a:solidFill>
              </a:rPr>
              <a:t>sẽ</a:t>
            </a:r>
            <a:r>
              <a:rPr lang="en-US" sz="3000" dirty="0" smtClean="0">
                <a:solidFill>
                  <a:srgbClr val="002060"/>
                </a:solidFill>
              </a:rPr>
              <a:t> </a:t>
            </a:r>
            <a:r>
              <a:rPr lang="en-US" sz="3000" dirty="0" err="1" smtClean="0">
                <a:solidFill>
                  <a:srgbClr val="002060"/>
                </a:solidFill>
              </a:rPr>
              <a:t>có</a:t>
            </a:r>
            <a:r>
              <a:rPr lang="en-US" sz="3000" dirty="0" smtClean="0">
                <a:solidFill>
                  <a:srgbClr val="002060"/>
                </a:solidFill>
              </a:rPr>
              <a:t> </a:t>
            </a:r>
            <a:r>
              <a:rPr lang="en-US" sz="3000" dirty="0" err="1" smtClean="0">
                <a:solidFill>
                  <a:srgbClr val="002060"/>
                </a:solidFill>
              </a:rPr>
              <a:t>đa</a:t>
            </a:r>
            <a:r>
              <a:rPr lang="en-US" sz="3000" dirty="0" smtClean="0">
                <a:solidFill>
                  <a:srgbClr val="002060"/>
                </a:solidFill>
              </a:rPr>
              <a:t> polyps ở </a:t>
            </a:r>
            <a:r>
              <a:rPr lang="en-US" sz="3000" dirty="0" err="1" smtClean="0">
                <a:solidFill>
                  <a:srgbClr val="002060"/>
                </a:solidFill>
              </a:rPr>
              <a:t>tuổi</a:t>
            </a:r>
            <a:r>
              <a:rPr lang="en-US" sz="3000" dirty="0" smtClean="0">
                <a:solidFill>
                  <a:srgbClr val="002060"/>
                </a:solidFill>
              </a:rPr>
              <a:t> 35.</a:t>
            </a:r>
          </a:p>
          <a:p>
            <a:r>
              <a:rPr lang="en-US" sz="3000" dirty="0">
                <a:solidFill>
                  <a:srgbClr val="002060"/>
                </a:solidFill>
              </a:rPr>
              <a:t> </a:t>
            </a:r>
            <a:r>
              <a:rPr lang="en-US" sz="3000" dirty="0" err="1" smtClean="0">
                <a:solidFill>
                  <a:srgbClr val="002060"/>
                </a:solidFill>
              </a:rPr>
              <a:t>Tuổi</a:t>
            </a:r>
            <a:r>
              <a:rPr lang="en-US" sz="3000" dirty="0" smtClean="0">
                <a:solidFill>
                  <a:srgbClr val="002060"/>
                </a:solidFill>
              </a:rPr>
              <a:t> </a:t>
            </a:r>
            <a:r>
              <a:rPr lang="en-US" sz="3000" dirty="0" err="1" smtClean="0">
                <a:solidFill>
                  <a:srgbClr val="002060"/>
                </a:solidFill>
              </a:rPr>
              <a:t>bắt</a:t>
            </a:r>
            <a:r>
              <a:rPr lang="en-US" sz="3000" dirty="0" smtClean="0">
                <a:solidFill>
                  <a:srgbClr val="002060"/>
                </a:solidFill>
              </a:rPr>
              <a:t> </a:t>
            </a:r>
            <a:r>
              <a:rPr lang="en-US" sz="3000" dirty="0" err="1" smtClean="0">
                <a:solidFill>
                  <a:srgbClr val="002060"/>
                </a:solidFill>
              </a:rPr>
              <a:t>đầu</a:t>
            </a:r>
            <a:r>
              <a:rPr lang="en-US" sz="3000" dirty="0" smtClean="0">
                <a:solidFill>
                  <a:srgbClr val="002060"/>
                </a:solidFill>
              </a:rPr>
              <a:t> </a:t>
            </a:r>
            <a:r>
              <a:rPr lang="en-US" sz="3000" dirty="0" err="1" smtClean="0">
                <a:solidFill>
                  <a:srgbClr val="002060"/>
                </a:solidFill>
              </a:rPr>
              <a:t>tầm</a:t>
            </a:r>
            <a:r>
              <a:rPr lang="en-US" sz="3000" dirty="0" smtClean="0">
                <a:solidFill>
                  <a:srgbClr val="002060"/>
                </a:solidFill>
              </a:rPr>
              <a:t> </a:t>
            </a:r>
            <a:r>
              <a:rPr lang="en-US" sz="3000" dirty="0" err="1" smtClean="0">
                <a:solidFill>
                  <a:srgbClr val="002060"/>
                </a:solidFill>
              </a:rPr>
              <a:t>soát</a:t>
            </a:r>
            <a:r>
              <a:rPr lang="en-US" sz="3000" dirty="0" smtClean="0">
                <a:solidFill>
                  <a:srgbClr val="002060"/>
                </a:solidFill>
              </a:rPr>
              <a:t>: 10-12 </a:t>
            </a:r>
            <a:r>
              <a:rPr lang="en-US" sz="3000" dirty="0" err="1" smtClean="0">
                <a:solidFill>
                  <a:srgbClr val="002060"/>
                </a:solidFill>
              </a:rPr>
              <a:t>tuổi</a:t>
            </a:r>
            <a:endParaRPr lang="en-US" sz="3000" dirty="0" smtClean="0">
              <a:solidFill>
                <a:srgbClr val="002060"/>
              </a:solidFill>
            </a:endParaRPr>
          </a:p>
          <a:p>
            <a:r>
              <a:rPr lang="en-US" sz="3000" dirty="0" smtClean="0">
                <a:solidFill>
                  <a:srgbClr val="002060"/>
                </a:solidFill>
              </a:rPr>
              <a:t> </a:t>
            </a:r>
            <a:r>
              <a:rPr lang="en-US" sz="3000" dirty="0" err="1" smtClean="0">
                <a:solidFill>
                  <a:srgbClr val="002060"/>
                </a:solidFill>
              </a:rPr>
              <a:t>Nội</a:t>
            </a:r>
            <a:r>
              <a:rPr lang="en-US" sz="3000" dirty="0" smtClean="0">
                <a:solidFill>
                  <a:srgbClr val="002060"/>
                </a:solidFill>
              </a:rPr>
              <a:t> </a:t>
            </a:r>
            <a:r>
              <a:rPr lang="en-US" sz="3000" dirty="0" err="1" smtClean="0">
                <a:solidFill>
                  <a:srgbClr val="002060"/>
                </a:solidFill>
              </a:rPr>
              <a:t>soi</a:t>
            </a:r>
            <a:r>
              <a:rPr lang="en-US" sz="3000" dirty="0" smtClean="0">
                <a:solidFill>
                  <a:srgbClr val="002060"/>
                </a:solidFill>
              </a:rPr>
              <a:t> </a:t>
            </a:r>
            <a:r>
              <a:rPr lang="en-US" sz="3000" dirty="0" err="1" smtClean="0">
                <a:solidFill>
                  <a:srgbClr val="002060"/>
                </a:solidFill>
              </a:rPr>
              <a:t>đại</a:t>
            </a:r>
            <a:r>
              <a:rPr lang="en-US" sz="3000" dirty="0" smtClean="0">
                <a:solidFill>
                  <a:srgbClr val="002060"/>
                </a:solidFill>
              </a:rPr>
              <a:t> </a:t>
            </a:r>
            <a:r>
              <a:rPr lang="en-US" sz="3000" dirty="0" err="1" smtClean="0">
                <a:solidFill>
                  <a:srgbClr val="002060"/>
                </a:solidFill>
              </a:rPr>
              <a:t>tràng</a:t>
            </a:r>
            <a:r>
              <a:rPr lang="en-US" sz="3000" dirty="0" smtClean="0">
                <a:solidFill>
                  <a:srgbClr val="002060"/>
                </a:solidFill>
              </a:rPr>
              <a:t> sigma </a:t>
            </a:r>
            <a:r>
              <a:rPr lang="en-US" sz="3000" dirty="0" err="1" smtClean="0">
                <a:solidFill>
                  <a:srgbClr val="002060"/>
                </a:solidFill>
              </a:rPr>
              <a:t>hằng</a:t>
            </a:r>
            <a:r>
              <a:rPr lang="en-US" sz="3000" dirty="0" smtClean="0">
                <a:solidFill>
                  <a:srgbClr val="002060"/>
                </a:solidFill>
              </a:rPr>
              <a:t> </a:t>
            </a:r>
            <a:r>
              <a:rPr lang="en-US" sz="3000" dirty="0" err="1" smtClean="0">
                <a:solidFill>
                  <a:srgbClr val="002060"/>
                </a:solidFill>
              </a:rPr>
              <a:t>năm</a:t>
            </a:r>
            <a:r>
              <a:rPr lang="en-US" sz="3000" dirty="0" smtClean="0">
                <a:solidFill>
                  <a:srgbClr val="002060"/>
                </a:solidFill>
              </a:rPr>
              <a:t> </a:t>
            </a:r>
            <a:r>
              <a:rPr lang="en-US" sz="3000" dirty="0" err="1" smtClean="0">
                <a:solidFill>
                  <a:srgbClr val="002060"/>
                </a:solidFill>
              </a:rPr>
              <a:t>hoặc</a:t>
            </a:r>
            <a:r>
              <a:rPr lang="en-US" sz="3000" dirty="0" smtClean="0">
                <a:solidFill>
                  <a:srgbClr val="002060"/>
                </a:solidFill>
              </a:rPr>
              <a:t> </a:t>
            </a:r>
            <a:r>
              <a:rPr lang="en-US" sz="3000" dirty="0" err="1" smtClean="0">
                <a:solidFill>
                  <a:srgbClr val="002060"/>
                </a:solidFill>
              </a:rPr>
              <a:t>nội</a:t>
            </a:r>
            <a:r>
              <a:rPr lang="en-US" sz="3000" dirty="0" smtClean="0">
                <a:solidFill>
                  <a:srgbClr val="002060"/>
                </a:solidFill>
              </a:rPr>
              <a:t> </a:t>
            </a:r>
            <a:r>
              <a:rPr lang="en-US" sz="3000" dirty="0" err="1" smtClean="0">
                <a:solidFill>
                  <a:srgbClr val="002060"/>
                </a:solidFill>
              </a:rPr>
              <a:t>soi</a:t>
            </a:r>
            <a:r>
              <a:rPr lang="en-US" sz="3000" dirty="0" smtClean="0">
                <a:solidFill>
                  <a:srgbClr val="002060"/>
                </a:solidFill>
              </a:rPr>
              <a:t> </a:t>
            </a:r>
            <a:r>
              <a:rPr lang="en-US" sz="3000" dirty="0" err="1" smtClean="0">
                <a:solidFill>
                  <a:srgbClr val="002060"/>
                </a:solidFill>
              </a:rPr>
              <a:t>đại</a:t>
            </a:r>
            <a:r>
              <a:rPr lang="en-US" sz="3000" dirty="0" smtClean="0">
                <a:solidFill>
                  <a:srgbClr val="002060"/>
                </a:solidFill>
              </a:rPr>
              <a:t> </a:t>
            </a:r>
            <a:r>
              <a:rPr lang="en-US" sz="3000" dirty="0" err="1" smtClean="0">
                <a:solidFill>
                  <a:srgbClr val="002060"/>
                </a:solidFill>
              </a:rPr>
              <a:t>tràng</a:t>
            </a:r>
            <a:r>
              <a:rPr lang="en-US" sz="3000" dirty="0" smtClean="0">
                <a:solidFill>
                  <a:srgbClr val="002060"/>
                </a:solidFill>
              </a:rPr>
              <a:t> </a:t>
            </a:r>
            <a:r>
              <a:rPr lang="en-US" sz="3000" dirty="0" err="1" smtClean="0">
                <a:solidFill>
                  <a:srgbClr val="002060"/>
                </a:solidFill>
              </a:rPr>
              <a:t>mỗi</a:t>
            </a:r>
            <a:r>
              <a:rPr lang="en-US" sz="3000" dirty="0" smtClean="0">
                <a:solidFill>
                  <a:srgbClr val="002060"/>
                </a:solidFill>
              </a:rPr>
              <a:t> 1-3 </a:t>
            </a:r>
            <a:r>
              <a:rPr lang="en-US" sz="3000" dirty="0" err="1" smtClean="0">
                <a:solidFill>
                  <a:srgbClr val="002060"/>
                </a:solidFill>
              </a:rPr>
              <a:t>năm</a:t>
            </a:r>
            <a:r>
              <a:rPr lang="en-US" sz="3000" dirty="0" smtClean="0">
                <a:solidFill>
                  <a:srgbClr val="002060"/>
                </a:solidFill>
              </a:rPr>
              <a:t>.</a:t>
            </a:r>
            <a:r>
              <a:rPr lang="en-US" dirty="0">
                <a:solidFill>
                  <a:srgbClr val="002060"/>
                </a:solidFill>
              </a:rPr>
              <a:t>	</a:t>
            </a:r>
            <a:endParaRPr lang="en-US" dirty="0" smtClean="0">
              <a:solidFill>
                <a:srgbClr val="002060"/>
              </a:solidFill>
            </a:endParaRPr>
          </a:p>
          <a:p>
            <a:pPr marL="0" indent="0">
              <a:buNone/>
            </a:pPr>
            <a:endParaRPr lang="en-US" dirty="0"/>
          </a:p>
        </p:txBody>
      </p:sp>
    </p:spTree>
    <p:extLst>
      <p:ext uri="{BB962C8B-B14F-4D97-AF65-F5344CB8AC3E}">
        <p14:creationId xmlns:p14="http://schemas.microsoft.com/office/powerpoint/2010/main" val="38834002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9310"/>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Phương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tiện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tầm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soát</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a:p>
        </p:txBody>
      </p:sp>
      <p:sp>
        <p:nvSpPr>
          <p:cNvPr id="6" name="Explosion 2 5"/>
          <p:cNvSpPr/>
          <p:nvPr/>
        </p:nvSpPr>
        <p:spPr>
          <a:xfrm>
            <a:off x="1271653" y="1928389"/>
            <a:ext cx="10656498" cy="4520241"/>
          </a:xfrm>
          <a:prstGeom prst="irregularSeal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b="1" dirty="0" smtClean="0">
                <a:solidFill>
                  <a:srgbClr val="FFFF00"/>
                </a:solidFill>
              </a:rPr>
              <a:t>Ư</a:t>
            </a:r>
            <a:r>
              <a:rPr lang="en-US" sz="4800" b="1" dirty="0" smtClean="0">
                <a:solidFill>
                  <a:srgbClr val="FFFF00"/>
                </a:solidFill>
              </a:rPr>
              <a:t>u </a:t>
            </a:r>
            <a:r>
              <a:rPr lang="en-US" sz="4800" b="1" dirty="0" err="1" smtClean="0">
                <a:solidFill>
                  <a:srgbClr val="FFFF00"/>
                </a:solidFill>
              </a:rPr>
              <a:t>điểm</a:t>
            </a:r>
            <a:r>
              <a:rPr lang="en-US" sz="4800" b="1" dirty="0" smtClean="0">
                <a:solidFill>
                  <a:srgbClr val="FFFF00"/>
                </a:solidFill>
              </a:rPr>
              <a:t> </a:t>
            </a:r>
            <a:r>
              <a:rPr lang="en-US" sz="4800" b="1" dirty="0" err="1" smtClean="0">
                <a:solidFill>
                  <a:srgbClr val="FFFF00"/>
                </a:solidFill>
              </a:rPr>
              <a:t>và</a:t>
            </a:r>
            <a:r>
              <a:rPr lang="en-US" sz="4800" b="1" dirty="0" smtClean="0">
                <a:solidFill>
                  <a:srgbClr val="FFFF00"/>
                </a:solidFill>
              </a:rPr>
              <a:t> </a:t>
            </a:r>
            <a:r>
              <a:rPr lang="en-US" sz="4800" b="1" dirty="0" err="1" smtClean="0">
                <a:solidFill>
                  <a:srgbClr val="FFFF00"/>
                </a:solidFill>
              </a:rPr>
              <a:t>khuyết</a:t>
            </a:r>
            <a:r>
              <a:rPr lang="en-US" sz="4800" b="1" dirty="0" smtClean="0">
                <a:solidFill>
                  <a:srgbClr val="FFFF00"/>
                </a:solidFill>
              </a:rPr>
              <a:t> </a:t>
            </a:r>
            <a:r>
              <a:rPr lang="en-US" sz="4800" b="1" dirty="0" err="1" smtClean="0">
                <a:solidFill>
                  <a:srgbClr val="FFFF00"/>
                </a:solidFill>
              </a:rPr>
              <a:t>điểm</a:t>
            </a:r>
            <a:r>
              <a:rPr lang="en-US" sz="4800" b="1" dirty="0" smtClean="0">
                <a:solidFill>
                  <a:srgbClr val="FFFF00"/>
                </a:solidFill>
              </a:rPr>
              <a:t>????</a:t>
            </a:r>
            <a:endParaRPr lang="en-US" sz="5400" b="1" dirty="0">
              <a:solidFill>
                <a:srgbClr val="FFFF00"/>
              </a:solidFill>
            </a:endParaRPr>
          </a:p>
        </p:txBody>
      </p:sp>
    </p:spTree>
    <p:extLst>
      <p:ext uri="{BB962C8B-B14F-4D97-AF65-F5344CB8AC3E}">
        <p14:creationId xmlns:p14="http://schemas.microsoft.com/office/powerpoint/2010/main" val="167362236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686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Nội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1615" y="1466491"/>
          <a:ext cx="10788770" cy="514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07833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686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Nội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sigma</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1615" y="1466491"/>
          <a:ext cx="10788770" cy="514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979455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6862"/>
            <a:ext cx="10317192" cy="1280890"/>
          </a:xfrm>
        </p:spPr>
        <p:txBody>
          <a:bodyPr>
            <a:normAutofit/>
          </a:bodyPr>
          <a:lstStyle/>
          <a:p>
            <a:r>
              <a:rPr lang="en-US" sz="5400" dirty="0" err="1" smtClean="0">
                <a:latin typeface="Arial" panose="020B0604020202020204" pitchFamily="34" charset="0"/>
                <a:cs typeface="Arial" panose="020B0604020202020204" pitchFamily="34" charset="0"/>
              </a:rPr>
              <a:t>Nội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ảo</a:t>
            </a:r>
            <a:r>
              <a:rPr lang="en-US" sz="5400" dirty="0" smtClean="0">
                <a:latin typeface="Arial" panose="020B0604020202020204" pitchFamily="34" charset="0"/>
                <a:cs typeface="Arial" panose="020B0604020202020204" pitchFamily="34" charset="0"/>
              </a:rPr>
              <a:t> (CTC)</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1615" y="1466491"/>
          <a:ext cx="10788770" cy="514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34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6862"/>
            <a:ext cx="10317192" cy="1280890"/>
          </a:xfrm>
        </p:spPr>
        <p:txBody>
          <a:bodyPr>
            <a:normAutofit/>
          </a:bodyPr>
          <a:lstStyle/>
          <a:p>
            <a:r>
              <a:rPr lang="en-US" sz="5400" dirty="0" err="1" smtClean="0">
                <a:latin typeface="Arial" panose="020B0604020202020204" pitchFamily="34" charset="0"/>
                <a:cs typeface="Arial" panose="020B0604020202020204" pitchFamily="34" charset="0"/>
              </a:rPr>
              <a:t>Chụp</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đối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quang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kép</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1615" y="1466491"/>
          <a:ext cx="10788770" cy="514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824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8915399" cy="1468800"/>
          </a:xfrm>
        </p:spPr>
        <p:txBody>
          <a:bodyPr/>
          <a:lstStyle/>
          <a:p>
            <a:r>
              <a:rPr lang="en-US" sz="6000" dirty="0" err="1" smtClean="0">
                <a:latin typeface="Arial" panose="020B0604020202020204" pitchFamily="34" charset="0"/>
                <a:cs typeface="Arial" panose="020B0604020202020204" pitchFamily="34" charset="0"/>
              </a:rPr>
              <a:t>Giải</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phẫu</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bệnh</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3612630" y="3907167"/>
            <a:ext cx="4309333" cy="2450946"/>
          </a:xfrm>
        </p:spPr>
        <p:txBody>
          <a:bodyPr>
            <a:noAutofit/>
          </a:bodyPr>
          <a:lstStyle/>
          <a:p>
            <a:r>
              <a:rPr lang="en-US" sz="2400" dirty="0" err="1" smtClean="0">
                <a:latin typeface="Arial" panose="020B0604020202020204" pitchFamily="34" charset="0"/>
                <a:cs typeface="Arial" panose="020B0604020202020204" pitchFamily="34" charset="0"/>
              </a:rPr>
              <a:t>Vị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thương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tổn</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Đại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Vi </a:t>
            </a:r>
            <a:r>
              <a:rPr lang="en-US" sz="2400" dirty="0" err="1" smtClean="0">
                <a:latin typeface="Arial" panose="020B0604020202020204" pitchFamily="34" charset="0"/>
                <a:cs typeface="Arial" panose="020B0604020202020204" pitchFamily="34" charset="0"/>
              </a:rPr>
              <a:t>thể</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54071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6862"/>
            <a:ext cx="10317192" cy="1280890"/>
          </a:xfrm>
        </p:spPr>
        <p:txBody>
          <a:bodyPr>
            <a:normAutofit/>
          </a:bodyPr>
          <a:lstStyle/>
          <a:p>
            <a:r>
              <a:rPr lang="en-US" sz="5400" dirty="0" err="1" smtClean="0">
                <a:latin typeface="Arial" panose="020B0604020202020204" pitchFamily="34" charset="0"/>
                <a:cs typeface="Arial" panose="020B0604020202020204" pitchFamily="34" charset="0"/>
              </a:rPr>
              <a:t>Xét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nghiệm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phân</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nvPr>
        </p:nvGraphicFramePr>
        <p:xfrm>
          <a:off x="701615" y="1466491"/>
          <a:ext cx="10788770" cy="514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559549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74867"/>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Kế</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hoạch</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tầm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soát</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pPr marL="0" indent="0">
              <a:buNone/>
            </a:pPr>
            <a:r>
              <a:rPr lang="en-US" sz="3200" dirty="0" err="1" smtClean="0">
                <a:solidFill>
                  <a:schemeClr val="accent2">
                    <a:lumMod val="75000"/>
                  </a:schemeClr>
                </a:solidFill>
              </a:rPr>
              <a:t>Phương</a:t>
            </a:r>
            <a:r>
              <a:rPr lang="en-US" sz="3200" dirty="0" smtClean="0">
                <a:solidFill>
                  <a:schemeClr val="accent2">
                    <a:lumMod val="75000"/>
                  </a:schemeClr>
                </a:solidFill>
              </a:rPr>
              <a:t> </a:t>
            </a:r>
            <a:r>
              <a:rPr lang="en-US" sz="3200" dirty="0" err="1" smtClean="0">
                <a:solidFill>
                  <a:schemeClr val="accent2">
                    <a:lumMod val="75000"/>
                  </a:schemeClr>
                </a:solidFill>
              </a:rPr>
              <a:t>tiện</a:t>
            </a:r>
            <a:r>
              <a:rPr lang="en-US" sz="3200" dirty="0" smtClean="0">
                <a:solidFill>
                  <a:schemeClr val="accent2">
                    <a:lumMod val="75000"/>
                  </a:schemeClr>
                </a:solidFill>
              </a:rPr>
              <a:t> </a:t>
            </a:r>
            <a:r>
              <a:rPr lang="en-US" sz="3200" dirty="0" err="1" smtClean="0">
                <a:solidFill>
                  <a:schemeClr val="accent2">
                    <a:lumMod val="75000"/>
                  </a:schemeClr>
                </a:solidFill>
              </a:rPr>
              <a:t>tầm</a:t>
            </a:r>
            <a:r>
              <a:rPr lang="en-US" sz="3200" dirty="0" smtClean="0">
                <a:solidFill>
                  <a:schemeClr val="accent2">
                    <a:lumMod val="75000"/>
                  </a:schemeClr>
                </a:solidFill>
              </a:rPr>
              <a:t> </a:t>
            </a:r>
            <a:r>
              <a:rPr lang="en-US" sz="3200" dirty="0" err="1" smtClean="0">
                <a:solidFill>
                  <a:schemeClr val="accent2">
                    <a:lumMod val="75000"/>
                  </a:schemeClr>
                </a:solidFill>
              </a:rPr>
              <a:t>soát</a:t>
            </a:r>
            <a:r>
              <a:rPr lang="en-US" sz="3200" dirty="0" smtClean="0">
                <a:solidFill>
                  <a:schemeClr val="accent2">
                    <a:lumMod val="75000"/>
                  </a:schemeClr>
                </a:solidFill>
              </a:rPr>
              <a:t> </a:t>
            </a:r>
            <a:r>
              <a:rPr lang="en-US" sz="3200" dirty="0" err="1">
                <a:solidFill>
                  <a:schemeClr val="accent2">
                    <a:lumMod val="75000"/>
                  </a:schemeClr>
                </a:solidFill>
              </a:rPr>
              <a:t>p</a:t>
            </a:r>
            <a:r>
              <a:rPr lang="en-US" sz="3200" dirty="0" err="1" smtClean="0">
                <a:solidFill>
                  <a:schemeClr val="accent2">
                    <a:lumMod val="75000"/>
                  </a:schemeClr>
                </a:solidFill>
              </a:rPr>
              <a:t>hát</a:t>
            </a:r>
            <a:r>
              <a:rPr lang="en-US" sz="3200" dirty="0" smtClean="0">
                <a:solidFill>
                  <a:schemeClr val="accent2">
                    <a:lumMod val="75000"/>
                  </a:schemeClr>
                </a:solidFill>
              </a:rPr>
              <a:t> </a:t>
            </a:r>
            <a:r>
              <a:rPr lang="en-US" sz="3200" dirty="0" err="1" smtClean="0">
                <a:solidFill>
                  <a:schemeClr val="accent2">
                    <a:lumMod val="75000"/>
                  </a:schemeClr>
                </a:solidFill>
              </a:rPr>
              <a:t>hiện</a:t>
            </a:r>
            <a:r>
              <a:rPr lang="en-US" sz="3200" dirty="0" smtClean="0">
                <a:solidFill>
                  <a:schemeClr val="accent2">
                    <a:lumMod val="75000"/>
                  </a:schemeClr>
                </a:solidFill>
              </a:rPr>
              <a:t> polyp u </a:t>
            </a:r>
            <a:r>
              <a:rPr lang="en-US" sz="3200" dirty="0" err="1" smtClean="0">
                <a:solidFill>
                  <a:schemeClr val="accent2">
                    <a:lumMod val="75000"/>
                  </a:schemeClr>
                </a:solidFill>
              </a:rPr>
              <a:t>tuyến</a:t>
            </a:r>
            <a:r>
              <a:rPr lang="en-US" sz="3200" dirty="0" smtClean="0">
                <a:solidFill>
                  <a:schemeClr val="accent2">
                    <a:lumMod val="75000"/>
                  </a:schemeClr>
                </a:solidFill>
              </a:rPr>
              <a:t> </a:t>
            </a:r>
            <a:r>
              <a:rPr lang="en-US" sz="3200" dirty="0" err="1" smtClean="0">
                <a:solidFill>
                  <a:schemeClr val="accent2">
                    <a:lumMod val="75000"/>
                  </a:schemeClr>
                </a:solidFill>
              </a:rPr>
              <a:t>và</a:t>
            </a:r>
            <a:r>
              <a:rPr lang="en-US" sz="3200" dirty="0" smtClean="0">
                <a:solidFill>
                  <a:schemeClr val="accent2">
                    <a:lumMod val="75000"/>
                  </a:schemeClr>
                </a:solidFill>
              </a:rPr>
              <a:t> </a:t>
            </a:r>
            <a:r>
              <a:rPr lang="en-US" sz="3200" dirty="0" err="1" smtClean="0">
                <a:solidFill>
                  <a:schemeClr val="accent2">
                    <a:lumMod val="75000"/>
                  </a:schemeClr>
                </a:solidFill>
              </a:rPr>
              <a:t>ung</a:t>
            </a:r>
            <a:r>
              <a:rPr lang="en-US" sz="3200" dirty="0" smtClean="0">
                <a:solidFill>
                  <a:schemeClr val="accent2">
                    <a:lumMod val="75000"/>
                  </a:schemeClr>
                </a:solidFill>
              </a:rPr>
              <a:t> </a:t>
            </a:r>
            <a:r>
              <a:rPr lang="en-US" sz="3200" dirty="0" err="1" smtClean="0">
                <a:solidFill>
                  <a:schemeClr val="accent2">
                    <a:lumMod val="75000"/>
                  </a:schemeClr>
                </a:solidFill>
              </a:rPr>
              <a:t>thư</a:t>
            </a:r>
            <a:r>
              <a:rPr lang="en-US" sz="3200" dirty="0" smtClean="0">
                <a:solidFill>
                  <a:schemeClr val="accent2">
                    <a:lumMod val="75000"/>
                  </a:schemeClr>
                </a:solidFill>
              </a:rPr>
              <a:t>:</a:t>
            </a:r>
          </a:p>
          <a:p>
            <a:pPr lvl="2"/>
            <a:r>
              <a:rPr lang="en-US" sz="2400" dirty="0" smtClean="0">
                <a:solidFill>
                  <a:schemeClr val="accent4">
                    <a:lumMod val="50000"/>
                  </a:schemeClr>
                </a:solidFill>
              </a:rPr>
              <a:t> </a:t>
            </a:r>
            <a:r>
              <a:rPr lang="en-US" sz="2400" dirty="0" err="1" smtClean="0">
                <a:solidFill>
                  <a:schemeClr val="accent4">
                    <a:lumMod val="50000"/>
                  </a:schemeClr>
                </a:solidFill>
              </a:rPr>
              <a:t>Nội</a:t>
            </a:r>
            <a:r>
              <a:rPr lang="en-US" sz="2400" dirty="0" smtClean="0">
                <a:solidFill>
                  <a:schemeClr val="accent4">
                    <a:lumMod val="50000"/>
                  </a:schemeClr>
                </a:solidFill>
              </a:rPr>
              <a:t> </a:t>
            </a:r>
            <a:r>
              <a:rPr lang="en-US" sz="2400" dirty="0" err="1">
                <a:solidFill>
                  <a:schemeClr val="accent4">
                    <a:lumMod val="50000"/>
                  </a:schemeClr>
                </a:solidFill>
              </a:rPr>
              <a:t>soi</a:t>
            </a:r>
            <a:r>
              <a:rPr lang="en-US" sz="2400" dirty="0">
                <a:solidFill>
                  <a:schemeClr val="accent4">
                    <a:lumMod val="50000"/>
                  </a:schemeClr>
                </a:solidFill>
              </a:rPr>
              <a:t> </a:t>
            </a:r>
            <a:r>
              <a:rPr lang="en-US" sz="2400" dirty="0" err="1">
                <a:solidFill>
                  <a:schemeClr val="accent4">
                    <a:lumMod val="50000"/>
                  </a:schemeClr>
                </a:solidFill>
              </a:rPr>
              <a:t>đại</a:t>
            </a:r>
            <a:r>
              <a:rPr lang="en-US" sz="2400" dirty="0">
                <a:solidFill>
                  <a:schemeClr val="accent4">
                    <a:lumMod val="50000"/>
                  </a:schemeClr>
                </a:solidFill>
              </a:rPr>
              <a:t> </a:t>
            </a:r>
            <a:r>
              <a:rPr lang="en-US" sz="2400" dirty="0" err="1">
                <a:solidFill>
                  <a:schemeClr val="accent4">
                    <a:lumMod val="50000"/>
                  </a:schemeClr>
                </a:solidFill>
              </a:rPr>
              <a:t>tràng</a:t>
            </a:r>
            <a:r>
              <a:rPr lang="en-US" sz="2400" dirty="0">
                <a:solidFill>
                  <a:schemeClr val="accent4">
                    <a:lumMod val="50000"/>
                  </a:schemeClr>
                </a:solidFill>
              </a:rPr>
              <a:t> </a:t>
            </a:r>
            <a:r>
              <a:rPr lang="en-US" sz="2400" dirty="0" err="1">
                <a:solidFill>
                  <a:schemeClr val="accent4">
                    <a:lumMod val="50000"/>
                  </a:schemeClr>
                </a:solidFill>
              </a:rPr>
              <a:t>mỗi</a:t>
            </a:r>
            <a:r>
              <a:rPr lang="en-US" sz="2400" dirty="0">
                <a:solidFill>
                  <a:schemeClr val="accent4">
                    <a:lumMod val="50000"/>
                  </a:schemeClr>
                </a:solidFill>
              </a:rPr>
              <a:t> 10 </a:t>
            </a:r>
            <a:r>
              <a:rPr lang="en-US" sz="2400" dirty="0" err="1">
                <a:solidFill>
                  <a:schemeClr val="accent4">
                    <a:lumMod val="50000"/>
                  </a:schemeClr>
                </a:solidFill>
              </a:rPr>
              <a:t>năm</a:t>
            </a:r>
            <a:r>
              <a:rPr lang="en-US" sz="2400" dirty="0">
                <a:solidFill>
                  <a:schemeClr val="accent4">
                    <a:lumMod val="50000"/>
                  </a:schemeClr>
                </a:solidFill>
              </a:rPr>
              <a:t>.</a:t>
            </a:r>
          </a:p>
          <a:p>
            <a:pPr lvl="2"/>
            <a:r>
              <a:rPr lang="en-US" sz="2400" dirty="0" smtClean="0">
                <a:solidFill>
                  <a:schemeClr val="accent4">
                    <a:lumMod val="50000"/>
                  </a:schemeClr>
                </a:solidFill>
              </a:rPr>
              <a:t> </a:t>
            </a:r>
            <a:r>
              <a:rPr lang="en-US" sz="2400" dirty="0" err="1" smtClean="0">
                <a:solidFill>
                  <a:schemeClr val="accent4">
                    <a:lumMod val="50000"/>
                  </a:schemeClr>
                </a:solidFill>
              </a:rPr>
              <a:t>Nội</a:t>
            </a:r>
            <a:r>
              <a:rPr lang="en-US" sz="2400" dirty="0" smtClean="0">
                <a:solidFill>
                  <a:schemeClr val="accent4">
                    <a:lumMod val="50000"/>
                  </a:schemeClr>
                </a:solidFill>
              </a:rPr>
              <a:t> </a:t>
            </a:r>
            <a:r>
              <a:rPr lang="en-US" sz="2400" dirty="0" err="1">
                <a:solidFill>
                  <a:schemeClr val="accent4">
                    <a:lumMod val="50000"/>
                  </a:schemeClr>
                </a:solidFill>
              </a:rPr>
              <a:t>soi</a:t>
            </a:r>
            <a:r>
              <a:rPr lang="en-US" sz="2400" dirty="0">
                <a:solidFill>
                  <a:schemeClr val="accent4">
                    <a:lumMod val="50000"/>
                  </a:schemeClr>
                </a:solidFill>
              </a:rPr>
              <a:t> </a:t>
            </a:r>
            <a:r>
              <a:rPr lang="en-US" sz="2400" dirty="0" err="1">
                <a:solidFill>
                  <a:schemeClr val="accent4">
                    <a:lumMod val="50000"/>
                  </a:schemeClr>
                </a:solidFill>
              </a:rPr>
              <a:t>đại</a:t>
            </a:r>
            <a:r>
              <a:rPr lang="en-US" sz="2400" dirty="0">
                <a:solidFill>
                  <a:schemeClr val="accent4">
                    <a:lumMod val="50000"/>
                  </a:schemeClr>
                </a:solidFill>
              </a:rPr>
              <a:t> </a:t>
            </a:r>
            <a:r>
              <a:rPr lang="en-US" sz="2400" dirty="0" err="1">
                <a:solidFill>
                  <a:schemeClr val="accent4">
                    <a:lumMod val="50000"/>
                  </a:schemeClr>
                </a:solidFill>
              </a:rPr>
              <a:t>tràng</a:t>
            </a:r>
            <a:r>
              <a:rPr lang="en-US" sz="2400" dirty="0">
                <a:solidFill>
                  <a:schemeClr val="accent4">
                    <a:lumMod val="50000"/>
                  </a:schemeClr>
                </a:solidFill>
              </a:rPr>
              <a:t> sigma </a:t>
            </a:r>
            <a:r>
              <a:rPr lang="en-US" sz="2400" dirty="0" err="1">
                <a:solidFill>
                  <a:schemeClr val="accent4">
                    <a:lumMod val="50000"/>
                  </a:schemeClr>
                </a:solidFill>
              </a:rPr>
              <a:t>mỗi</a:t>
            </a:r>
            <a:r>
              <a:rPr lang="en-US" sz="2400" dirty="0">
                <a:solidFill>
                  <a:schemeClr val="accent4">
                    <a:lumMod val="50000"/>
                  </a:schemeClr>
                </a:solidFill>
              </a:rPr>
              <a:t> 5 </a:t>
            </a:r>
            <a:r>
              <a:rPr lang="en-US" sz="2400" dirty="0" err="1">
                <a:solidFill>
                  <a:schemeClr val="accent4">
                    <a:lumMod val="50000"/>
                  </a:schemeClr>
                </a:solidFill>
              </a:rPr>
              <a:t>năm</a:t>
            </a:r>
            <a:r>
              <a:rPr lang="en-US" sz="2400" dirty="0">
                <a:solidFill>
                  <a:schemeClr val="accent4">
                    <a:lumMod val="50000"/>
                  </a:schemeClr>
                </a:solidFill>
              </a:rPr>
              <a:t>.</a:t>
            </a:r>
          </a:p>
          <a:p>
            <a:pPr lvl="2"/>
            <a:r>
              <a:rPr lang="en-US" sz="2400" dirty="0" smtClean="0">
                <a:solidFill>
                  <a:schemeClr val="accent4">
                    <a:lumMod val="50000"/>
                  </a:schemeClr>
                </a:solidFill>
              </a:rPr>
              <a:t> </a:t>
            </a:r>
            <a:r>
              <a:rPr lang="en-US" sz="2400" dirty="0" err="1" smtClean="0">
                <a:solidFill>
                  <a:schemeClr val="accent4">
                    <a:lumMod val="50000"/>
                  </a:schemeClr>
                </a:solidFill>
              </a:rPr>
              <a:t>Nội</a:t>
            </a:r>
            <a:r>
              <a:rPr lang="en-US" sz="2400" dirty="0" smtClean="0">
                <a:solidFill>
                  <a:schemeClr val="accent4">
                    <a:lumMod val="50000"/>
                  </a:schemeClr>
                </a:solidFill>
              </a:rPr>
              <a:t> </a:t>
            </a:r>
            <a:r>
              <a:rPr lang="en-US" sz="2400" dirty="0" err="1">
                <a:solidFill>
                  <a:schemeClr val="accent4">
                    <a:lumMod val="50000"/>
                  </a:schemeClr>
                </a:solidFill>
              </a:rPr>
              <a:t>soi</a:t>
            </a:r>
            <a:r>
              <a:rPr lang="en-US" sz="2400" dirty="0">
                <a:solidFill>
                  <a:schemeClr val="accent4">
                    <a:lumMod val="50000"/>
                  </a:schemeClr>
                </a:solidFill>
              </a:rPr>
              <a:t> </a:t>
            </a:r>
            <a:r>
              <a:rPr lang="en-US" sz="2400" dirty="0" err="1">
                <a:solidFill>
                  <a:schemeClr val="accent4">
                    <a:lumMod val="50000"/>
                  </a:schemeClr>
                </a:solidFill>
              </a:rPr>
              <a:t>đại</a:t>
            </a:r>
            <a:r>
              <a:rPr lang="en-US" sz="2400" dirty="0">
                <a:solidFill>
                  <a:schemeClr val="accent4">
                    <a:lumMod val="50000"/>
                  </a:schemeClr>
                </a:solidFill>
              </a:rPr>
              <a:t> </a:t>
            </a:r>
            <a:r>
              <a:rPr lang="en-US" sz="2400" dirty="0" err="1">
                <a:solidFill>
                  <a:schemeClr val="accent4">
                    <a:lumMod val="50000"/>
                  </a:schemeClr>
                </a:solidFill>
              </a:rPr>
              <a:t>tràng</a:t>
            </a:r>
            <a:r>
              <a:rPr lang="en-US" sz="2400" dirty="0">
                <a:solidFill>
                  <a:schemeClr val="accent4">
                    <a:lumMod val="50000"/>
                  </a:schemeClr>
                </a:solidFill>
              </a:rPr>
              <a:t> </a:t>
            </a:r>
            <a:r>
              <a:rPr lang="en-US" sz="2400" dirty="0" err="1">
                <a:solidFill>
                  <a:schemeClr val="accent4">
                    <a:lumMod val="50000"/>
                  </a:schemeClr>
                </a:solidFill>
              </a:rPr>
              <a:t>ảo</a:t>
            </a:r>
            <a:r>
              <a:rPr lang="en-US" sz="2400" dirty="0">
                <a:solidFill>
                  <a:schemeClr val="accent4">
                    <a:lumMod val="50000"/>
                  </a:schemeClr>
                </a:solidFill>
              </a:rPr>
              <a:t> (CT-Scan) </a:t>
            </a:r>
            <a:r>
              <a:rPr lang="en-US" sz="2400" dirty="0" err="1">
                <a:solidFill>
                  <a:schemeClr val="accent4">
                    <a:lumMod val="50000"/>
                  </a:schemeClr>
                </a:solidFill>
              </a:rPr>
              <a:t>mỗi</a:t>
            </a:r>
            <a:r>
              <a:rPr lang="en-US" sz="2400" dirty="0">
                <a:solidFill>
                  <a:schemeClr val="accent4">
                    <a:lumMod val="50000"/>
                  </a:schemeClr>
                </a:solidFill>
              </a:rPr>
              <a:t> 5 </a:t>
            </a:r>
            <a:r>
              <a:rPr lang="en-US" sz="2400" dirty="0" err="1">
                <a:solidFill>
                  <a:schemeClr val="accent4">
                    <a:lumMod val="50000"/>
                  </a:schemeClr>
                </a:solidFill>
              </a:rPr>
              <a:t>năm</a:t>
            </a:r>
            <a:r>
              <a:rPr lang="en-US" sz="2400" dirty="0" smtClean="0">
                <a:solidFill>
                  <a:schemeClr val="accent4">
                    <a:lumMod val="50000"/>
                  </a:schemeClr>
                </a:solidFill>
              </a:rPr>
              <a:t>.</a:t>
            </a:r>
          </a:p>
          <a:p>
            <a:pPr lvl="2"/>
            <a:r>
              <a:rPr lang="en-US" sz="2400" dirty="0">
                <a:solidFill>
                  <a:schemeClr val="accent4">
                    <a:lumMod val="50000"/>
                  </a:schemeClr>
                </a:solidFill>
              </a:rPr>
              <a:t> </a:t>
            </a:r>
            <a:r>
              <a:rPr lang="en-US" sz="2400" dirty="0" err="1" smtClean="0">
                <a:solidFill>
                  <a:schemeClr val="accent4">
                    <a:lumMod val="50000"/>
                  </a:schemeClr>
                </a:solidFill>
              </a:rPr>
              <a:t>Chụp</a:t>
            </a:r>
            <a:r>
              <a:rPr lang="en-US" sz="2400" dirty="0" smtClean="0">
                <a:solidFill>
                  <a:schemeClr val="accent4">
                    <a:lumMod val="50000"/>
                  </a:schemeClr>
                </a:solidFill>
              </a:rPr>
              <a:t> </a:t>
            </a:r>
            <a:r>
              <a:rPr lang="en-US" sz="2400" dirty="0" err="1" smtClean="0">
                <a:solidFill>
                  <a:schemeClr val="accent4">
                    <a:lumMod val="50000"/>
                  </a:schemeClr>
                </a:solidFill>
              </a:rPr>
              <a:t>đại</a:t>
            </a:r>
            <a:r>
              <a:rPr lang="en-US" sz="2400" dirty="0" smtClean="0">
                <a:solidFill>
                  <a:schemeClr val="accent4">
                    <a:lumMod val="50000"/>
                  </a:schemeClr>
                </a:solidFill>
              </a:rPr>
              <a:t> </a:t>
            </a:r>
            <a:r>
              <a:rPr lang="en-US" sz="2400" dirty="0" err="1" smtClean="0">
                <a:solidFill>
                  <a:schemeClr val="accent4">
                    <a:lumMod val="50000"/>
                  </a:schemeClr>
                </a:solidFill>
              </a:rPr>
              <a:t>tràng</a:t>
            </a:r>
            <a:r>
              <a:rPr lang="en-US" sz="2400" dirty="0" smtClean="0">
                <a:solidFill>
                  <a:schemeClr val="accent4">
                    <a:lumMod val="50000"/>
                  </a:schemeClr>
                </a:solidFill>
              </a:rPr>
              <a:t> </a:t>
            </a:r>
            <a:r>
              <a:rPr lang="en-US" sz="2400" dirty="0" err="1" smtClean="0">
                <a:solidFill>
                  <a:schemeClr val="accent4">
                    <a:lumMod val="50000"/>
                  </a:schemeClr>
                </a:solidFill>
              </a:rPr>
              <a:t>đối</a:t>
            </a:r>
            <a:r>
              <a:rPr lang="en-US" sz="2400" dirty="0" smtClean="0">
                <a:solidFill>
                  <a:schemeClr val="accent4">
                    <a:lumMod val="50000"/>
                  </a:schemeClr>
                </a:solidFill>
              </a:rPr>
              <a:t> </a:t>
            </a:r>
            <a:r>
              <a:rPr lang="en-US" sz="2400" dirty="0" err="1" smtClean="0">
                <a:solidFill>
                  <a:schemeClr val="accent4">
                    <a:lumMod val="50000"/>
                  </a:schemeClr>
                </a:solidFill>
              </a:rPr>
              <a:t>quang</a:t>
            </a:r>
            <a:r>
              <a:rPr lang="en-US" sz="2400" dirty="0" smtClean="0">
                <a:solidFill>
                  <a:schemeClr val="accent4">
                    <a:lumMod val="50000"/>
                  </a:schemeClr>
                </a:solidFill>
              </a:rPr>
              <a:t> </a:t>
            </a:r>
            <a:r>
              <a:rPr lang="en-US" sz="2400" dirty="0" err="1" smtClean="0">
                <a:solidFill>
                  <a:schemeClr val="accent4">
                    <a:lumMod val="50000"/>
                  </a:schemeClr>
                </a:solidFill>
              </a:rPr>
              <a:t>kép</a:t>
            </a:r>
            <a:r>
              <a:rPr lang="en-US" sz="2400" dirty="0" smtClean="0">
                <a:solidFill>
                  <a:schemeClr val="accent4">
                    <a:lumMod val="50000"/>
                  </a:schemeClr>
                </a:solidFill>
              </a:rPr>
              <a:t> </a:t>
            </a:r>
            <a:r>
              <a:rPr lang="en-US" sz="2400" dirty="0" err="1" smtClean="0">
                <a:solidFill>
                  <a:schemeClr val="accent4">
                    <a:lumMod val="50000"/>
                  </a:schemeClr>
                </a:solidFill>
              </a:rPr>
              <a:t>mỗi</a:t>
            </a:r>
            <a:r>
              <a:rPr lang="en-US" sz="2400" dirty="0" smtClean="0">
                <a:solidFill>
                  <a:schemeClr val="accent4">
                    <a:lumMod val="50000"/>
                  </a:schemeClr>
                </a:solidFill>
              </a:rPr>
              <a:t> 5 </a:t>
            </a:r>
            <a:r>
              <a:rPr lang="en-US" sz="2400" dirty="0" err="1" smtClean="0">
                <a:solidFill>
                  <a:schemeClr val="accent4">
                    <a:lumMod val="50000"/>
                  </a:schemeClr>
                </a:solidFill>
              </a:rPr>
              <a:t>năm</a:t>
            </a:r>
            <a:r>
              <a:rPr lang="en-US" sz="2400" dirty="0" smtClean="0">
                <a:solidFill>
                  <a:schemeClr val="accent4">
                    <a:lumMod val="50000"/>
                  </a:schemeClr>
                </a:solidFill>
              </a:rPr>
              <a:t>.</a:t>
            </a:r>
          </a:p>
          <a:p>
            <a:pPr marL="0" indent="0">
              <a:buNone/>
            </a:pPr>
            <a:r>
              <a:rPr lang="en-US" sz="3200" dirty="0" err="1" smtClean="0">
                <a:solidFill>
                  <a:schemeClr val="accent2">
                    <a:lumMod val="75000"/>
                  </a:schemeClr>
                </a:solidFill>
              </a:rPr>
              <a:t>Phương</a:t>
            </a:r>
            <a:r>
              <a:rPr lang="en-US" sz="3200" dirty="0" smtClean="0">
                <a:solidFill>
                  <a:schemeClr val="accent2">
                    <a:lumMod val="75000"/>
                  </a:schemeClr>
                </a:solidFill>
              </a:rPr>
              <a:t> </a:t>
            </a:r>
            <a:r>
              <a:rPr lang="en-US" sz="3200" dirty="0" err="1" smtClean="0">
                <a:solidFill>
                  <a:schemeClr val="accent2">
                    <a:lumMod val="75000"/>
                  </a:schemeClr>
                </a:solidFill>
              </a:rPr>
              <a:t>tiện</a:t>
            </a:r>
            <a:r>
              <a:rPr lang="en-US" sz="3200" dirty="0" smtClean="0">
                <a:solidFill>
                  <a:schemeClr val="accent2">
                    <a:lumMod val="75000"/>
                  </a:schemeClr>
                </a:solidFill>
              </a:rPr>
              <a:t> </a:t>
            </a:r>
            <a:r>
              <a:rPr lang="en-US" sz="3200" dirty="0" err="1" smtClean="0">
                <a:solidFill>
                  <a:schemeClr val="accent2">
                    <a:lumMod val="75000"/>
                  </a:schemeClr>
                </a:solidFill>
              </a:rPr>
              <a:t>tầm</a:t>
            </a:r>
            <a:r>
              <a:rPr lang="en-US" sz="3200" dirty="0" smtClean="0">
                <a:solidFill>
                  <a:schemeClr val="accent2">
                    <a:lumMod val="75000"/>
                  </a:schemeClr>
                </a:solidFill>
              </a:rPr>
              <a:t> </a:t>
            </a:r>
            <a:r>
              <a:rPr lang="en-US" sz="3200" dirty="0" err="1" smtClean="0">
                <a:solidFill>
                  <a:schemeClr val="accent2">
                    <a:lumMod val="75000"/>
                  </a:schemeClr>
                </a:solidFill>
              </a:rPr>
              <a:t>soát</a:t>
            </a:r>
            <a:r>
              <a:rPr lang="en-US" sz="3200" dirty="0" smtClean="0">
                <a:solidFill>
                  <a:schemeClr val="accent2">
                    <a:lumMod val="75000"/>
                  </a:schemeClr>
                </a:solidFill>
              </a:rPr>
              <a:t> </a:t>
            </a:r>
            <a:r>
              <a:rPr lang="en-US" sz="3200" dirty="0" err="1" smtClean="0">
                <a:solidFill>
                  <a:schemeClr val="accent2">
                    <a:lumMod val="75000"/>
                  </a:schemeClr>
                </a:solidFill>
              </a:rPr>
              <a:t>chủ</a:t>
            </a:r>
            <a:r>
              <a:rPr lang="en-US" sz="3200" dirty="0" smtClean="0">
                <a:solidFill>
                  <a:schemeClr val="accent2">
                    <a:lumMod val="75000"/>
                  </a:schemeClr>
                </a:solidFill>
              </a:rPr>
              <a:t> </a:t>
            </a:r>
            <a:r>
              <a:rPr lang="en-US" sz="3200" dirty="0" err="1" smtClean="0">
                <a:solidFill>
                  <a:schemeClr val="accent2">
                    <a:lumMod val="75000"/>
                  </a:schemeClr>
                </a:solidFill>
              </a:rPr>
              <a:t>yếu</a:t>
            </a:r>
            <a:r>
              <a:rPr lang="en-US" sz="3200" dirty="0" smtClean="0">
                <a:solidFill>
                  <a:schemeClr val="accent2">
                    <a:lumMod val="75000"/>
                  </a:schemeClr>
                </a:solidFill>
              </a:rPr>
              <a:t> </a:t>
            </a:r>
            <a:r>
              <a:rPr lang="en-US" sz="3200" dirty="0" err="1" smtClean="0">
                <a:solidFill>
                  <a:schemeClr val="accent2">
                    <a:lumMod val="75000"/>
                  </a:schemeClr>
                </a:solidFill>
              </a:rPr>
              <a:t>phát</a:t>
            </a:r>
            <a:r>
              <a:rPr lang="en-US" sz="3200" dirty="0" smtClean="0">
                <a:solidFill>
                  <a:schemeClr val="accent2">
                    <a:lumMod val="75000"/>
                  </a:schemeClr>
                </a:solidFill>
              </a:rPr>
              <a:t> </a:t>
            </a:r>
            <a:r>
              <a:rPr lang="en-US" sz="3200" dirty="0" err="1" smtClean="0">
                <a:solidFill>
                  <a:schemeClr val="accent2">
                    <a:lumMod val="75000"/>
                  </a:schemeClr>
                </a:solidFill>
              </a:rPr>
              <a:t>hiện</a:t>
            </a:r>
            <a:r>
              <a:rPr lang="en-US" sz="3200" dirty="0" smtClean="0">
                <a:solidFill>
                  <a:schemeClr val="accent2">
                    <a:lumMod val="75000"/>
                  </a:schemeClr>
                </a:solidFill>
              </a:rPr>
              <a:t> </a:t>
            </a:r>
            <a:r>
              <a:rPr lang="en-US" sz="3200" dirty="0" err="1" smtClean="0">
                <a:solidFill>
                  <a:schemeClr val="accent2">
                    <a:lumMod val="75000"/>
                  </a:schemeClr>
                </a:solidFill>
              </a:rPr>
              <a:t>ung</a:t>
            </a:r>
            <a:r>
              <a:rPr lang="en-US" sz="3200" dirty="0" smtClean="0">
                <a:solidFill>
                  <a:schemeClr val="accent2">
                    <a:lumMod val="75000"/>
                  </a:schemeClr>
                </a:solidFill>
              </a:rPr>
              <a:t> </a:t>
            </a:r>
            <a:r>
              <a:rPr lang="en-US" sz="3200" dirty="0" err="1" smtClean="0">
                <a:solidFill>
                  <a:schemeClr val="accent2">
                    <a:lumMod val="75000"/>
                  </a:schemeClr>
                </a:solidFill>
              </a:rPr>
              <a:t>thư</a:t>
            </a:r>
            <a:r>
              <a:rPr lang="en-US" sz="3200" dirty="0" smtClean="0">
                <a:solidFill>
                  <a:schemeClr val="accent2">
                    <a:lumMod val="75000"/>
                  </a:schemeClr>
                </a:solidFill>
              </a:rPr>
              <a:t>:</a:t>
            </a:r>
          </a:p>
          <a:p>
            <a:pPr lvl="2"/>
            <a:r>
              <a:rPr lang="en-US" sz="2400" dirty="0" smtClean="0">
                <a:solidFill>
                  <a:schemeClr val="accent4">
                    <a:lumMod val="50000"/>
                  </a:schemeClr>
                </a:solidFill>
              </a:rPr>
              <a:t> </a:t>
            </a:r>
            <a:r>
              <a:rPr lang="en-US" sz="2400" dirty="0" err="1" smtClean="0">
                <a:solidFill>
                  <a:schemeClr val="accent4">
                    <a:lumMod val="50000"/>
                  </a:schemeClr>
                </a:solidFill>
              </a:rPr>
              <a:t>Xét</a:t>
            </a:r>
            <a:r>
              <a:rPr lang="en-US" sz="2400" dirty="0" smtClean="0">
                <a:solidFill>
                  <a:schemeClr val="accent4">
                    <a:lumMod val="50000"/>
                  </a:schemeClr>
                </a:solidFill>
              </a:rPr>
              <a:t> </a:t>
            </a:r>
            <a:r>
              <a:rPr lang="en-US" sz="2400" dirty="0" err="1" smtClean="0">
                <a:solidFill>
                  <a:schemeClr val="accent4">
                    <a:lumMod val="50000"/>
                  </a:schemeClr>
                </a:solidFill>
              </a:rPr>
              <a:t>nghiệm</a:t>
            </a:r>
            <a:r>
              <a:rPr lang="en-US" sz="2400" dirty="0" smtClean="0">
                <a:solidFill>
                  <a:schemeClr val="accent4">
                    <a:lumMod val="50000"/>
                  </a:schemeClr>
                </a:solidFill>
              </a:rPr>
              <a:t> </a:t>
            </a:r>
            <a:r>
              <a:rPr lang="en-US" sz="2400" dirty="0" err="1" smtClean="0">
                <a:solidFill>
                  <a:schemeClr val="accent4">
                    <a:lumMod val="50000"/>
                  </a:schemeClr>
                </a:solidFill>
              </a:rPr>
              <a:t>phân</a:t>
            </a:r>
            <a:r>
              <a:rPr lang="en-US" sz="2400" dirty="0" smtClean="0">
                <a:solidFill>
                  <a:schemeClr val="accent4">
                    <a:lumMod val="50000"/>
                  </a:schemeClr>
                </a:solidFill>
              </a:rPr>
              <a:t>:</a:t>
            </a:r>
          </a:p>
          <a:p>
            <a:pPr lvl="3"/>
            <a:r>
              <a:rPr lang="en-US" sz="2200" dirty="0" smtClean="0">
                <a:solidFill>
                  <a:schemeClr val="accent4">
                    <a:lumMod val="50000"/>
                  </a:schemeClr>
                </a:solidFill>
              </a:rPr>
              <a:t> </a:t>
            </a:r>
            <a:r>
              <a:rPr lang="en-US" sz="2200" dirty="0" err="1" smtClean="0">
                <a:solidFill>
                  <a:schemeClr val="accent4">
                    <a:lumMod val="50000"/>
                  </a:schemeClr>
                </a:solidFill>
              </a:rPr>
              <a:t>gFOBT</a:t>
            </a:r>
            <a:r>
              <a:rPr lang="en-US" sz="2200" dirty="0">
                <a:solidFill>
                  <a:schemeClr val="accent4">
                    <a:lumMod val="50000"/>
                  </a:schemeClr>
                </a:solidFill>
              </a:rPr>
              <a:t> </a:t>
            </a:r>
            <a:r>
              <a:rPr lang="en-US" sz="2200" dirty="0" err="1" smtClean="0">
                <a:solidFill>
                  <a:schemeClr val="accent4">
                    <a:lumMod val="50000"/>
                  </a:schemeClr>
                </a:solidFill>
              </a:rPr>
              <a:t>hằng</a:t>
            </a:r>
            <a:r>
              <a:rPr lang="en-US" sz="2200" dirty="0" smtClean="0">
                <a:solidFill>
                  <a:schemeClr val="accent4">
                    <a:lumMod val="50000"/>
                  </a:schemeClr>
                </a:solidFill>
              </a:rPr>
              <a:t> </a:t>
            </a:r>
            <a:r>
              <a:rPr lang="en-US" sz="2200" dirty="0" err="1" smtClean="0">
                <a:solidFill>
                  <a:schemeClr val="accent4">
                    <a:lumMod val="50000"/>
                  </a:schemeClr>
                </a:solidFill>
              </a:rPr>
              <a:t>năm</a:t>
            </a:r>
            <a:r>
              <a:rPr lang="en-US" sz="2200" dirty="0" smtClean="0">
                <a:solidFill>
                  <a:schemeClr val="accent4">
                    <a:lumMod val="50000"/>
                  </a:schemeClr>
                </a:solidFill>
              </a:rPr>
              <a:t>.</a:t>
            </a:r>
          </a:p>
          <a:p>
            <a:pPr lvl="3"/>
            <a:r>
              <a:rPr lang="en-US" sz="2200" dirty="0">
                <a:solidFill>
                  <a:schemeClr val="accent4">
                    <a:lumMod val="50000"/>
                  </a:schemeClr>
                </a:solidFill>
              </a:rPr>
              <a:t> </a:t>
            </a:r>
            <a:r>
              <a:rPr lang="en-US" sz="2200" dirty="0" smtClean="0">
                <a:solidFill>
                  <a:schemeClr val="accent4">
                    <a:lumMod val="50000"/>
                  </a:schemeClr>
                </a:solidFill>
              </a:rPr>
              <a:t>FIT </a:t>
            </a:r>
            <a:r>
              <a:rPr lang="en-US" sz="2200" dirty="0" err="1" smtClean="0">
                <a:solidFill>
                  <a:schemeClr val="accent4">
                    <a:lumMod val="50000"/>
                  </a:schemeClr>
                </a:solidFill>
              </a:rPr>
              <a:t>hằng</a:t>
            </a:r>
            <a:r>
              <a:rPr lang="en-US" sz="2200" dirty="0" smtClean="0">
                <a:solidFill>
                  <a:schemeClr val="accent4">
                    <a:lumMod val="50000"/>
                  </a:schemeClr>
                </a:solidFill>
              </a:rPr>
              <a:t> </a:t>
            </a:r>
            <a:r>
              <a:rPr lang="en-US" sz="2200" dirty="0" err="1" smtClean="0">
                <a:solidFill>
                  <a:schemeClr val="accent4">
                    <a:lumMod val="50000"/>
                  </a:schemeClr>
                </a:solidFill>
              </a:rPr>
              <a:t>năm</a:t>
            </a:r>
            <a:r>
              <a:rPr lang="en-US" sz="2200" dirty="0" smtClean="0">
                <a:solidFill>
                  <a:schemeClr val="accent4">
                    <a:lumMod val="50000"/>
                  </a:schemeClr>
                </a:solidFill>
              </a:rPr>
              <a:t>.</a:t>
            </a:r>
          </a:p>
          <a:p>
            <a:pPr lvl="3"/>
            <a:r>
              <a:rPr lang="en-US" sz="2200" dirty="0">
                <a:solidFill>
                  <a:schemeClr val="accent4">
                    <a:lumMod val="50000"/>
                  </a:schemeClr>
                </a:solidFill>
              </a:rPr>
              <a:t> </a:t>
            </a:r>
            <a:r>
              <a:rPr lang="en-US" sz="2200" dirty="0" err="1" smtClean="0">
                <a:solidFill>
                  <a:schemeClr val="accent4">
                    <a:lumMod val="50000"/>
                  </a:schemeClr>
                </a:solidFill>
              </a:rPr>
              <a:t>sDNA</a:t>
            </a:r>
            <a:r>
              <a:rPr lang="en-US" sz="2200" dirty="0" smtClean="0">
                <a:solidFill>
                  <a:schemeClr val="accent4">
                    <a:lumMod val="50000"/>
                  </a:schemeClr>
                </a:solidFill>
              </a:rPr>
              <a:t> </a:t>
            </a:r>
            <a:r>
              <a:rPr lang="en-US" sz="2200" dirty="0" err="1" smtClean="0">
                <a:solidFill>
                  <a:schemeClr val="accent4">
                    <a:lumMod val="50000"/>
                  </a:schemeClr>
                </a:solidFill>
              </a:rPr>
              <a:t>mỗi</a:t>
            </a:r>
            <a:r>
              <a:rPr lang="en-US" sz="2200" dirty="0" smtClean="0">
                <a:solidFill>
                  <a:schemeClr val="accent4">
                    <a:lumMod val="50000"/>
                  </a:schemeClr>
                </a:solidFill>
              </a:rPr>
              <a:t> 3 </a:t>
            </a:r>
            <a:r>
              <a:rPr lang="en-US" sz="2200" dirty="0" err="1" smtClean="0">
                <a:solidFill>
                  <a:schemeClr val="accent4">
                    <a:lumMod val="50000"/>
                  </a:schemeClr>
                </a:solidFill>
              </a:rPr>
              <a:t>năm</a:t>
            </a:r>
            <a:r>
              <a:rPr lang="en-US" sz="2200" dirty="0" smtClean="0">
                <a:solidFill>
                  <a:schemeClr val="accent4">
                    <a:lumMod val="50000"/>
                  </a:schemeClr>
                </a:solidFill>
              </a:rPr>
              <a:t>.</a:t>
            </a:r>
          </a:p>
          <a:p>
            <a:pPr lvl="1"/>
            <a:endParaRPr lang="en-US" dirty="0" smtClean="0"/>
          </a:p>
          <a:p>
            <a:endParaRPr lang="en-US" dirty="0"/>
          </a:p>
        </p:txBody>
      </p:sp>
    </p:spTree>
    <p:extLst>
      <p:ext uri="{BB962C8B-B14F-4D97-AF65-F5344CB8AC3E}">
        <p14:creationId xmlns:p14="http://schemas.microsoft.com/office/powerpoint/2010/main" val="246855666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57483" y="2825241"/>
            <a:ext cx="9841157" cy="1200329"/>
          </a:xfrm>
          <a:prstGeom prst="rect">
            <a:avLst/>
          </a:prstGeom>
          <a:noFill/>
        </p:spPr>
        <p:txBody>
          <a:bodyPr wrap="none" lIns="91440" tIns="45720" rIns="91440" bIns="45720">
            <a:spAutoFit/>
          </a:bodyPr>
          <a:lstStyle/>
          <a:p>
            <a:pPr algn="ctr"/>
            <a:r>
              <a:rPr lang="en-US" sz="7200" b="1" spc="50" dirty="0" smtClean="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rPr>
              <a:t>Thanks for listening!</a:t>
            </a:r>
            <a:endParaRPr lang="en-US" sz="7200" b="1" cap="none" spc="50" dirty="0">
              <a:ln w="0"/>
              <a:solidFill>
                <a:schemeClr val="bg2"/>
              </a:solidFill>
              <a:effectLst>
                <a:innerShdw blurRad="63500" dist="50800" dir="13500000">
                  <a:srgbClr val="000000">
                    <a:alpha val="50000"/>
                  </a:srgbClr>
                </a:inn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351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Vị</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trí</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thương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tổn</a:t>
            </a:r>
            <a:endParaRPr lang="en-US" sz="5400" dirty="0">
              <a:latin typeface="Arial" panose="020B0604020202020204" pitchFamily="34" charset="0"/>
              <a:cs typeface="Arial" panose="020B0604020202020204" pitchFamily="34" charset="0"/>
            </a:endParaRPr>
          </a:p>
        </p:txBody>
      </p:sp>
      <p:sp>
        <p:nvSpPr>
          <p:cNvPr id="7" name="Content Placeholder 4"/>
          <p:cNvSpPr>
            <a:spLocks noGrp="1"/>
          </p:cNvSpPr>
          <p:nvPr>
            <p:ph idx="1"/>
          </p:nvPr>
        </p:nvSpPr>
        <p:spPr>
          <a:xfrm>
            <a:off x="1743823" y="1362459"/>
            <a:ext cx="8915400" cy="4341729"/>
          </a:xfrm>
        </p:spPr>
        <p:txBody>
          <a:bodyPr/>
          <a:lstStyle/>
          <a:p>
            <a:pPr marL="0" indent="0">
              <a:buNone/>
            </a:pPr>
            <a:endParaRPr lang="en-US" sz="2600" dirty="0" smtClean="0">
              <a:latin typeface="Arial" panose="020B0604020202020204" pitchFamily="34" charset="0"/>
              <a:cs typeface="Arial" panose="020B0604020202020204" pitchFamily="34" charset="0"/>
            </a:endParaRPr>
          </a:p>
        </p:txBody>
      </p:sp>
      <p:pic>
        <p:nvPicPr>
          <p:cNvPr id="6" name="Content Placeholder 3" descr="cr_070622.png"/>
          <p:cNvPicPr>
            <a:picLocks noGrp="1" noChangeAspect="1"/>
          </p:cNvPicPr>
          <p:nvPr/>
        </p:nvPicPr>
        <p:blipFill>
          <a:blip r:embed="rId3" cstate="print"/>
          <a:stretch>
            <a:fillRect/>
          </a:stretch>
        </p:blipFill>
        <p:spPr>
          <a:xfrm>
            <a:off x="5900467" y="1617634"/>
            <a:ext cx="5170098" cy="5103776"/>
          </a:xfrm>
          <a:prstGeom prst="rect">
            <a:avLst/>
          </a:prstGeom>
        </p:spPr>
      </p:pic>
      <p:pic>
        <p:nvPicPr>
          <p:cNvPr id="5" name="Picture 2" descr="E:\huan\K DTT\colorectal-cancer-lg-image.jpg"/>
          <p:cNvPicPr>
            <a:picLocks noChangeAspect="1" noChangeArrowheads="1"/>
          </p:cNvPicPr>
          <p:nvPr/>
        </p:nvPicPr>
        <p:blipFill>
          <a:blip r:embed="rId4" cstate="print"/>
          <a:srcRect/>
          <a:stretch>
            <a:fillRect/>
          </a:stretch>
        </p:blipFill>
        <p:spPr bwMode="auto">
          <a:xfrm>
            <a:off x="741872" y="1617634"/>
            <a:ext cx="4675517" cy="4923360"/>
          </a:xfrm>
          <a:prstGeom prst="rect">
            <a:avLst/>
          </a:prstGeom>
          <a:noFill/>
        </p:spPr>
      </p:pic>
    </p:spTree>
    <p:extLst>
      <p:ext uri="{BB962C8B-B14F-4D97-AF65-F5344CB8AC3E}">
        <p14:creationId xmlns:p14="http://schemas.microsoft.com/office/powerpoint/2010/main" val="2717056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44930" y="1544234"/>
            <a:ext cx="9659523" cy="5098106"/>
          </a:xfrm>
        </p:spPr>
        <p:txBody>
          <a:bodyPr>
            <a:normAutofit/>
          </a:bodyPr>
          <a:lstStyle/>
          <a:p>
            <a:pPr algn="just"/>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Thể</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sùi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 ở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phải</a:t>
            </a:r>
            <a:r>
              <a:rPr lang="en-US" sz="3000" dirty="0" smtClean="0">
                <a:latin typeface="Arial" panose="020B0604020202020204" pitchFamily="34" charset="0"/>
                <a:cs typeface="Arial" panose="020B0604020202020204" pitchFamily="34" charset="0"/>
              </a:rPr>
              <a:t>. U </a:t>
            </a:r>
            <a:r>
              <a:rPr lang="en-US" sz="3000" dirty="0" err="1" smtClean="0">
                <a:latin typeface="Arial" panose="020B0604020202020204" pitchFamily="34" charset="0"/>
                <a:cs typeface="Arial" panose="020B0604020202020204" pitchFamily="34" charset="0"/>
              </a:rPr>
              <a:t>thường</a:t>
            </a:r>
            <a:r>
              <a:rPr lang="en-US" sz="3000" dirty="0" smtClean="0">
                <a:latin typeface="Arial" panose="020B0604020202020204" pitchFamily="34" charset="0"/>
                <a:cs typeface="Arial" panose="020B0604020202020204" pitchFamily="34" charset="0"/>
              </a:rPr>
              <a:t> to, </a:t>
            </a:r>
            <a:r>
              <a:rPr lang="en-US" sz="3000" dirty="0" err="1" smtClean="0">
                <a:latin typeface="Arial" panose="020B0604020202020204" pitchFamily="34" charset="0"/>
                <a:cs typeface="Arial" panose="020B0604020202020204" pitchFamily="34" charset="0"/>
              </a:rPr>
              <a:t>lổn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nhổn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như</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bông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cải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Mô</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dễ</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mủn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nát,hoại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tử</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tạo</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nên</a:t>
            </a:r>
            <a:r>
              <a:rPr lang="en-US" sz="3000" dirty="0" smtClean="0">
                <a:latin typeface="Arial" panose="020B0604020202020204" pitchFamily="34" charset="0"/>
                <a:cs typeface="Arial" panose="020B0604020202020204" pitchFamily="34" charset="0"/>
              </a:rPr>
              <a:t> ổ </a:t>
            </a:r>
            <a:r>
              <a:rPr lang="en-US" sz="3000" dirty="0" err="1" smtClean="0">
                <a:latin typeface="Arial" panose="020B0604020202020204" pitchFamily="34" charset="0"/>
                <a:cs typeface="Arial" panose="020B0604020202020204" pitchFamily="34" charset="0"/>
              </a:rPr>
              <a:t>loét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nằm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sâu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trong</a:t>
            </a:r>
            <a:r>
              <a:rPr lang="en-US" sz="3000" dirty="0" smtClean="0">
                <a:latin typeface="Arial" panose="020B0604020202020204" pitchFamily="34" charset="0"/>
                <a:cs typeface="Arial" panose="020B0604020202020204" pitchFamily="34" charset="0"/>
              </a:rPr>
              <a:t> long </a:t>
            </a:r>
            <a:r>
              <a:rPr lang="en-US" sz="3000" dirty="0" err="1" smtClean="0">
                <a:latin typeface="Arial" panose="020B0604020202020204" pitchFamily="34" charset="0"/>
                <a:cs typeface="Arial" panose="020B0604020202020204" pitchFamily="34" charset="0"/>
              </a:rPr>
              <a:t>khối</a:t>
            </a:r>
            <a:r>
              <a:rPr lang="en-US" sz="3000" dirty="0" smtClean="0">
                <a:latin typeface="Arial" panose="020B0604020202020204" pitchFamily="34" charset="0"/>
                <a:cs typeface="Arial" panose="020B0604020202020204" pitchFamily="34" charset="0"/>
              </a:rPr>
              <a:t> u.</a:t>
            </a:r>
          </a:p>
          <a:p>
            <a:pPr algn="just"/>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Thể</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loét</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a:t>
            </a:r>
            <a:r>
              <a:rPr lang="en-US" sz="3000" dirty="0" err="1" smtClean="0">
                <a:latin typeface="Arial" panose="020B0604020202020204" pitchFamily="34" charset="0"/>
                <a:cs typeface="Arial" panose="020B0604020202020204" pitchFamily="34" charset="0"/>
              </a:rPr>
              <a:t>hường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kết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hợp</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sùi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loét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nhiều</a:t>
            </a:r>
            <a:r>
              <a:rPr lang="en-US" sz="3000" dirty="0" smtClean="0">
                <a:latin typeface="Arial" panose="020B0604020202020204" pitchFamily="34" charset="0"/>
                <a:cs typeface="Arial" panose="020B0604020202020204" pitchFamily="34" charset="0"/>
              </a:rPr>
              <a:t> ở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phải</a:t>
            </a:r>
            <a:r>
              <a:rPr lang="en-US" sz="3000" dirty="0" smtClean="0">
                <a:latin typeface="Arial" panose="020B0604020202020204" pitchFamily="34" charset="0"/>
                <a:cs typeface="Arial" panose="020B0604020202020204" pitchFamily="34" charset="0"/>
              </a:rPr>
              <a:t>.</a:t>
            </a:r>
          </a:p>
          <a:p>
            <a:pPr algn="just"/>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Thể</a:t>
            </a:r>
            <a:r>
              <a:rPr lang="en-US" sz="3000" b="1" dirty="0" smtClean="0">
                <a:latin typeface="Arial" panose="020B0604020202020204" pitchFamily="34" charset="0"/>
                <a:cs typeface="Arial" panose="020B0604020202020204" pitchFamily="34" charset="0"/>
              </a:rPr>
              <a:t> chai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còn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gọi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thể</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thâm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nhiễm</a:t>
            </a:r>
            <a:r>
              <a:rPr lang="en-US" sz="3000" dirty="0" smtClean="0">
                <a:latin typeface="Arial" panose="020B0604020202020204" pitchFamily="34" charset="0"/>
                <a:cs typeface="Arial" panose="020B0604020202020204" pitchFamily="34" charset="0"/>
              </a:rPr>
              <a:t> hay </a:t>
            </a:r>
            <a:r>
              <a:rPr lang="en-US" sz="3000" dirty="0" err="1" smtClean="0">
                <a:latin typeface="Arial" panose="020B0604020202020204" pitchFamily="34" charset="0"/>
                <a:cs typeface="Arial" panose="020B0604020202020204" pitchFamily="34" charset="0"/>
              </a:rPr>
              <a:t>thể</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vòng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nhẫn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các</a:t>
            </a:r>
            <a:r>
              <a:rPr lang="en-US" sz="3000" dirty="0" smtClean="0">
                <a:latin typeface="Arial" panose="020B0604020202020204" pitchFamily="34" charset="0"/>
                <a:cs typeface="Arial" panose="020B0604020202020204" pitchFamily="34" charset="0"/>
              </a:rPr>
              <a:t> u </a:t>
            </a:r>
            <a:r>
              <a:rPr lang="en-US" sz="3000" dirty="0" err="1" smtClean="0">
                <a:latin typeface="Arial" panose="020B0604020202020204" pitchFamily="34" charset="0"/>
                <a:cs typeface="Arial" panose="020B0604020202020204" pitchFamily="34" charset="0"/>
              </a:rPr>
              <a:t>nhỏ</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phát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triển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theo</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chu</a:t>
            </a:r>
            <a:r>
              <a:rPr lang="en-US" sz="3000" dirty="0" smtClean="0">
                <a:latin typeface="Arial" panose="020B0604020202020204" pitchFamily="34" charset="0"/>
                <a:cs typeface="Arial" panose="020B0604020202020204" pitchFamily="34" charset="0"/>
              </a:rPr>
              <a:t> vi, </a:t>
            </a:r>
            <a:r>
              <a:rPr lang="en-US" sz="3000" dirty="0" err="1" smtClean="0">
                <a:latin typeface="Arial" panose="020B0604020202020204" pitchFamily="34" charset="0"/>
                <a:cs typeface="Arial" panose="020B0604020202020204" pitchFamily="34" charset="0"/>
              </a:rPr>
              <a:t>dễ</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gây</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hẹp</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lòng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gây</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tắc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ruột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 ở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trực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61601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pic>
        <p:nvPicPr>
          <p:cNvPr id="5" name="Picture 2" descr="E:\huan\K DTT\Colon_cancer.jpg"/>
          <p:cNvPicPr>
            <a:picLocks noChangeAspect="1" noChangeArrowheads="1"/>
          </p:cNvPicPr>
          <p:nvPr/>
        </p:nvPicPr>
        <p:blipFill>
          <a:blip r:embed="rId3" cstate="print"/>
          <a:srcRect/>
          <a:stretch>
            <a:fillRect/>
          </a:stretch>
        </p:blipFill>
        <p:spPr bwMode="auto">
          <a:xfrm>
            <a:off x="2598998" y="1493756"/>
            <a:ext cx="6934266" cy="5364244"/>
          </a:xfrm>
          <a:prstGeom prst="rect">
            <a:avLst/>
          </a:prstGeom>
          <a:noFill/>
        </p:spPr>
      </p:pic>
    </p:spTree>
    <p:extLst>
      <p:ext uri="{BB962C8B-B14F-4D97-AF65-F5344CB8AC3E}">
        <p14:creationId xmlns:p14="http://schemas.microsoft.com/office/powerpoint/2010/main" val="1496329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10286" y="487632"/>
            <a:ext cx="8911687" cy="1280890"/>
          </a:xfrm>
        </p:spPr>
        <p:txBody>
          <a:bodyPr>
            <a:noAutofit/>
          </a:bodyPr>
          <a:lstStyle/>
          <a:p>
            <a:r>
              <a:rPr lang="en-US" sz="5400" dirty="0" err="1" smtClean="0">
                <a:latin typeface="Arial" panose="020B0604020202020204" pitchFamily="34" charset="0"/>
                <a:cs typeface="Arial" panose="020B0604020202020204" pitchFamily="34" charset="0"/>
              </a:rPr>
              <a:t>Nội</a:t>
            </a:r>
            <a:r>
              <a:rPr lang="en-US" sz="5400" dirty="0" smtClean="0">
                <a:latin typeface="Arial" panose="020B0604020202020204" pitchFamily="34" charset="0"/>
                <a:cs typeface="Arial" panose="020B0604020202020204" pitchFamily="34" charset="0"/>
              </a:rPr>
              <a:t> dung</a:t>
            </a:r>
            <a:r>
              <a:rPr lang="en-US" sz="5400" dirty="0">
                <a:latin typeface="Arial" panose="020B0604020202020204" pitchFamily="34" charset="0"/>
                <a:cs typeface="Arial" panose="020B0604020202020204" pitchFamily="34" charset="0"/>
              </a:rPr>
              <a:t/>
            </a:r>
            <a:br>
              <a:rPr lang="en-US" sz="5400" dirty="0">
                <a:latin typeface="Arial" panose="020B0604020202020204" pitchFamily="34" charset="0"/>
                <a:cs typeface="Arial" panose="020B0604020202020204" pitchFamily="34" charset="0"/>
              </a:rPr>
            </a:br>
            <a:endParaRPr lang="en-US" sz="5400"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2875815" y="1513742"/>
            <a:ext cx="8915400" cy="5240740"/>
          </a:xfrm>
        </p:spPr>
        <p:txBody>
          <a:bodyPr>
            <a:noAutofit/>
          </a:bodyPr>
          <a:lstStyle/>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Tổng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quan</a:t>
            </a:r>
            <a:endParaRPr lang="en-US" sz="3000" dirty="0" smtClean="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Giải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phẫu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học</a:t>
            </a:r>
            <a:endParaRPr lang="en-US" sz="3000" dirty="0" smtClean="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Giải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phẫu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bệnh</a:t>
            </a:r>
            <a:endParaRPr lang="en-US" sz="3000" dirty="0" smtClean="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Lâm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sàng</a:t>
            </a:r>
            <a:r>
              <a:rPr lang="en-US" sz="3000" dirty="0" smtClean="0">
                <a:latin typeface="Arial" panose="020B0604020202020204" pitchFamily="34" charset="0"/>
                <a:cs typeface="Arial" panose="020B0604020202020204" pitchFamily="34" charset="0"/>
              </a:rPr>
              <a:t>	</a:t>
            </a: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Cận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lâm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sàng</a:t>
            </a:r>
            <a:endParaRPr lang="en-US" sz="3000" dirty="0" smtClean="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Điều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trị</a:t>
            </a:r>
            <a:endParaRPr lang="en-US" sz="3000" dirty="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Tiên</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t>
            </a:r>
            <a:r>
              <a:rPr lang="en-US" sz="3000" dirty="0" err="1" smtClean="0">
                <a:latin typeface="Arial" panose="020B0604020202020204" pitchFamily="34" charset="0"/>
                <a:cs typeface="Arial" panose="020B0604020202020204" pitchFamily="34" charset="0"/>
              </a:rPr>
              <a:t>ượng</a:t>
            </a:r>
            <a:endParaRPr lang="en-US" sz="3000" dirty="0" smtClean="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Tầm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soát</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0452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Vi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44930" y="1544234"/>
            <a:ext cx="9659523" cy="5098106"/>
          </a:xfrm>
        </p:spPr>
        <p:txBody>
          <a:bodyPr>
            <a:normAutofit/>
          </a:bodyPr>
          <a:lstStyle/>
          <a:p>
            <a:pPr algn="just"/>
            <a:r>
              <a:rPr lang="en-US" sz="3000" b="1" dirty="0" smtClean="0">
                <a:latin typeface="Arial" panose="020B0604020202020204" pitchFamily="34" charset="0"/>
                <a:cs typeface="Arial" panose="020B0604020202020204" pitchFamily="34" charset="0"/>
              </a:rPr>
              <a:t> Ung </a:t>
            </a:r>
            <a:r>
              <a:rPr lang="en-US" sz="3000" b="1" dirty="0" err="1" smtClean="0">
                <a:latin typeface="Arial" panose="020B0604020202020204" pitchFamily="34" charset="0"/>
                <a:cs typeface="Arial" panose="020B0604020202020204" pitchFamily="34" charset="0"/>
              </a:rPr>
              <a:t>thư</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tế</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bào</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tuyến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chiếm</a:t>
            </a:r>
            <a:r>
              <a:rPr lang="en-US" sz="3000" dirty="0" smtClean="0">
                <a:latin typeface="Arial" panose="020B0604020202020204" pitchFamily="34" charset="0"/>
                <a:cs typeface="Arial" panose="020B0604020202020204" pitchFamily="34" charset="0"/>
              </a:rPr>
              <a:t> 90-95%.</a:t>
            </a:r>
          </a:p>
          <a:p>
            <a:pPr algn="just"/>
            <a:endParaRPr lang="en-US" sz="3000" dirty="0" smtClean="0">
              <a:latin typeface="Arial" panose="020B0604020202020204" pitchFamily="34" charset="0"/>
              <a:cs typeface="Arial" panose="020B0604020202020204" pitchFamily="34" charset="0"/>
            </a:endParaRPr>
          </a:p>
          <a:p>
            <a:pPr algn="just"/>
            <a:r>
              <a:rPr lang="en-US" sz="3000" b="1" dirty="0" smtClean="0">
                <a:latin typeface="Arial" panose="020B0604020202020204" pitchFamily="34" charset="0"/>
                <a:cs typeface="Arial" panose="020B0604020202020204" pitchFamily="34" charset="0"/>
              </a:rPr>
              <a:t> Ung </a:t>
            </a:r>
            <a:r>
              <a:rPr lang="en-US" sz="3000" b="1" dirty="0" err="1" smtClean="0">
                <a:latin typeface="Arial" panose="020B0604020202020204" pitchFamily="34" charset="0"/>
                <a:cs typeface="Arial" panose="020B0604020202020204" pitchFamily="34" charset="0"/>
              </a:rPr>
              <a:t>thư</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thể</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keo</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ít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chiếm</a:t>
            </a:r>
            <a:r>
              <a:rPr lang="en-US" sz="3000" dirty="0" smtClean="0">
                <a:latin typeface="Arial" panose="020B0604020202020204" pitchFamily="34" charset="0"/>
                <a:cs typeface="Arial" panose="020B0604020202020204" pitchFamily="34" charset="0"/>
              </a:rPr>
              <a:t> 5%, </a:t>
            </a:r>
            <a:r>
              <a:rPr lang="en-US" sz="3000" dirty="0" err="1" smtClean="0">
                <a:latin typeface="Arial" panose="020B0604020202020204" pitchFamily="34" charset="0"/>
                <a:cs typeface="Arial" panose="020B0604020202020204" pitchFamily="34" charset="0"/>
              </a:rPr>
              <a:t>hiếm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hơn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là</a:t>
            </a:r>
            <a:r>
              <a:rPr lang="en-US" sz="3000" dirty="0" smtClean="0">
                <a:latin typeface="Arial" panose="020B0604020202020204" pitchFamily="34" charset="0"/>
                <a:cs typeface="Arial" panose="020B0604020202020204" pitchFamily="34" charset="0"/>
              </a:rPr>
              <a:t> u </a:t>
            </a:r>
            <a:r>
              <a:rPr lang="en-US" sz="3000" dirty="0" err="1" smtClean="0">
                <a:latin typeface="Arial" panose="020B0604020202020204" pitchFamily="34" charset="0"/>
                <a:cs typeface="Arial" panose="020B0604020202020204" pitchFamily="34" charset="0"/>
              </a:rPr>
              <a:t>sarcom</a:t>
            </a:r>
            <a:r>
              <a:rPr lang="en-US" sz="3000" dirty="0" smtClean="0">
                <a:latin typeface="Arial" panose="020B0604020202020204" pitchFamily="34" charset="0"/>
                <a:cs typeface="Arial" panose="020B0604020202020204" pitchFamily="34" charset="0"/>
              </a:rPr>
              <a:t>, u </a:t>
            </a:r>
            <a:r>
              <a:rPr lang="en-US" sz="3000" dirty="0" err="1" smtClean="0">
                <a:latin typeface="Arial" panose="020B0604020202020204" pitchFamily="34" charset="0"/>
                <a:cs typeface="Arial" panose="020B0604020202020204" pitchFamily="34" charset="0"/>
              </a:rPr>
              <a:t>lympho</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và</a:t>
            </a:r>
            <a:r>
              <a:rPr lang="en-US" sz="3000" dirty="0" smtClean="0">
                <a:latin typeface="Arial" panose="020B0604020202020204" pitchFamily="34" charset="0"/>
                <a:cs typeface="Arial" panose="020B0604020202020204" pitchFamily="34" charset="0"/>
              </a:rPr>
              <a:t> u carcinoid.</a:t>
            </a:r>
          </a:p>
          <a:p>
            <a:pPr algn="just"/>
            <a:endParaRPr lang="en-US" sz="3000" dirty="0" smtClean="0">
              <a:latin typeface="Arial" panose="020B0604020202020204" pitchFamily="34" charset="0"/>
              <a:cs typeface="Arial" panose="020B0604020202020204" pitchFamily="34" charset="0"/>
            </a:endParaRPr>
          </a:p>
          <a:p>
            <a:pPr algn="just"/>
            <a:r>
              <a:rPr lang="en-US" sz="3000" b="1" dirty="0" smtClean="0">
                <a:latin typeface="Arial" panose="020B0604020202020204" pitchFamily="34" charset="0"/>
                <a:cs typeface="Arial" panose="020B0604020202020204" pitchFamily="34" charset="0"/>
              </a:rPr>
              <a:t> Ung </a:t>
            </a:r>
            <a:r>
              <a:rPr lang="en-US" sz="3000" b="1" dirty="0" err="1" smtClean="0">
                <a:latin typeface="Arial" panose="020B0604020202020204" pitchFamily="34" charset="0"/>
                <a:cs typeface="Arial" panose="020B0604020202020204" pitchFamily="34" charset="0"/>
              </a:rPr>
              <a:t>thư</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biểu</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mô</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lớp</a:t>
            </a:r>
            <a:r>
              <a:rPr lang="en-US" sz="3000" b="1" dirty="0" smtClean="0">
                <a:latin typeface="Arial" panose="020B0604020202020204" pitchFamily="34" charset="0"/>
                <a:cs typeface="Arial" panose="020B0604020202020204" pitchFamily="34" charset="0"/>
              </a:rPr>
              <a:t> Malpighi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 ở </a:t>
            </a:r>
            <a:r>
              <a:rPr lang="en-US" sz="3000" dirty="0" err="1" smtClean="0">
                <a:latin typeface="Arial" panose="020B0604020202020204" pitchFamily="34" charset="0"/>
                <a:cs typeface="Arial" panose="020B0604020202020204" pitchFamily="34" charset="0"/>
              </a:rPr>
              <a:t>ống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hậu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môn</a:t>
            </a:r>
            <a:r>
              <a:rPr lang="en-US" sz="3000" dirty="0" smtClean="0">
                <a:latin typeface="Arial" panose="020B0604020202020204" pitchFamily="34" charset="0"/>
                <a:cs typeface="Arial" panose="020B0604020202020204" pitchFamily="34" charset="0"/>
              </a:rPr>
              <a:t>.</a:t>
            </a:r>
          </a:p>
          <a:p>
            <a:pPr lvl="1" algn="just"/>
            <a:endParaRPr lang="en-US" sz="3000" dirty="0" smtClean="0">
              <a:latin typeface="Arial" panose="020B0604020202020204" pitchFamily="34" charset="0"/>
              <a:cs typeface="Arial" panose="020B0604020202020204" pitchFamily="34" charset="0"/>
            </a:endParaRPr>
          </a:p>
          <a:p>
            <a:pPr lvl="1" algn="just"/>
            <a:endParaRPr lang="en-US" sz="3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493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Vi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pic>
        <p:nvPicPr>
          <p:cNvPr id="5" name="Picture 2" descr="E:\huan\K DTT\1024px-Tubular_adenoma_2_intermed_mag.jpg"/>
          <p:cNvPicPr>
            <a:picLocks noChangeAspect="1" noChangeArrowheads="1"/>
          </p:cNvPicPr>
          <p:nvPr/>
        </p:nvPicPr>
        <p:blipFill>
          <a:blip r:embed="rId3" cstate="print"/>
          <a:srcRect/>
          <a:stretch>
            <a:fillRect/>
          </a:stretch>
        </p:blipFill>
        <p:spPr bwMode="auto">
          <a:xfrm>
            <a:off x="2589212" y="1644124"/>
            <a:ext cx="7399412" cy="5213876"/>
          </a:xfrm>
          <a:prstGeom prst="rect">
            <a:avLst/>
          </a:prstGeom>
          <a:noFill/>
        </p:spPr>
      </p:pic>
      <p:sp>
        <p:nvSpPr>
          <p:cNvPr id="6" name="TextBox 5"/>
          <p:cNvSpPr txBox="1"/>
          <p:nvPr/>
        </p:nvSpPr>
        <p:spPr>
          <a:xfrm>
            <a:off x="8305801" y="2463349"/>
            <a:ext cx="24765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Tubular </a:t>
            </a:r>
            <a:r>
              <a:rPr lang="en-US" sz="2400" dirty="0" err="1" smtClean="0">
                <a:latin typeface="Arial" panose="020B0604020202020204" pitchFamily="34" charset="0"/>
                <a:cs typeface="Arial" panose="020B0604020202020204" pitchFamily="34" charset="0"/>
              </a:rPr>
              <a:t>Adeoma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59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Vi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pic>
        <p:nvPicPr>
          <p:cNvPr id="7" name="Picture 2" descr="E:\huan\K DTT\800px-Villous_adenoma1.jpg"/>
          <p:cNvPicPr>
            <a:picLocks noChangeAspect="1" noChangeArrowheads="1"/>
          </p:cNvPicPr>
          <p:nvPr/>
        </p:nvPicPr>
        <p:blipFill>
          <a:blip r:embed="rId3" cstate="print"/>
          <a:srcRect/>
          <a:stretch>
            <a:fillRect/>
          </a:stretch>
        </p:blipFill>
        <p:spPr bwMode="auto">
          <a:xfrm>
            <a:off x="2583528" y="1583378"/>
            <a:ext cx="6965206" cy="5274622"/>
          </a:xfrm>
          <a:prstGeom prst="rect">
            <a:avLst/>
          </a:prstGeom>
          <a:noFill/>
        </p:spPr>
      </p:pic>
      <p:sp>
        <p:nvSpPr>
          <p:cNvPr id="8" name="TextBox 7"/>
          <p:cNvSpPr txBox="1"/>
          <p:nvPr/>
        </p:nvSpPr>
        <p:spPr>
          <a:xfrm>
            <a:off x="8169750" y="1768522"/>
            <a:ext cx="3731209"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Villous adenoma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290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err="1" smtClean="0">
                <a:latin typeface="Arial" panose="020B0604020202020204" pitchFamily="34" charset="0"/>
                <a:cs typeface="Arial" panose="020B0604020202020204" pitchFamily="34" charset="0"/>
              </a:rPr>
              <a:t>Lâm</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sàng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noAutofit/>
          </a:bodyPr>
          <a:lstStyle/>
          <a:p>
            <a:r>
              <a:rPr lang="en-US" sz="2400" dirty="0" err="1" smtClean="0">
                <a:latin typeface="Arial" panose="020B0604020202020204" pitchFamily="34" charset="0"/>
                <a:cs typeface="Arial" panose="020B0604020202020204" pitchFamily="34" charset="0"/>
              </a:rPr>
              <a:t>Triệu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chứng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năng</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Triệu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chứng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4014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Triệu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chứng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năng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1" y="1518249"/>
            <a:ext cx="9850079" cy="5693433"/>
          </a:xfrm>
        </p:spPr>
        <p:txBody>
          <a:bodyPr>
            <a:normAutofit/>
          </a:bodyPr>
          <a:lstStyle/>
          <a:p>
            <a:pPr marL="0" indent="0" algn="just">
              <a:buNone/>
            </a:pP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Rối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loạn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tiêu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hóa</a:t>
            </a:r>
            <a:r>
              <a:rPr lang="en-US" sz="2800" dirty="0" smtClean="0">
                <a:latin typeface="Arial" panose="020B0604020202020204" pitchFamily="34" charset="0"/>
                <a:cs typeface="Arial" panose="020B0604020202020204" pitchFamily="34" charset="0"/>
              </a:rPr>
              <a:t>:</a:t>
            </a:r>
          </a:p>
          <a:p>
            <a:pPr marL="914400" lvl="2" indent="0" algn="just">
              <a:buNone/>
            </a:pPr>
            <a:r>
              <a:rPr lang="en-US" sz="2600" dirty="0" smtClean="0">
                <a:latin typeface="Arial" panose="020B0604020202020204" pitchFamily="34" charset="0"/>
                <a:cs typeface="Arial" panose="020B0604020202020204" pitchFamily="34" charset="0"/>
              </a:rPr>
              <a:t>_ </a:t>
            </a:r>
            <a:r>
              <a:rPr lang="en-US" sz="2600" dirty="0" err="1" smtClean="0">
                <a:latin typeface="Arial" panose="020B0604020202020204" pitchFamily="34" charset="0"/>
                <a:cs typeface="Arial" panose="020B0604020202020204" pitchFamily="34" charset="0"/>
              </a:rPr>
              <a:t>Tiêu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chảy</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thường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gặp</a:t>
            </a:r>
            <a:r>
              <a:rPr lang="en-US" sz="2600" dirty="0" smtClean="0">
                <a:latin typeface="Arial" panose="020B0604020202020204" pitchFamily="34" charset="0"/>
                <a:cs typeface="Arial" panose="020B0604020202020204" pitchFamily="34" charset="0"/>
              </a:rPr>
              <a:t> ĐT </a:t>
            </a:r>
            <a:r>
              <a:rPr lang="en-US" sz="2600" dirty="0" err="1" smtClean="0">
                <a:latin typeface="Arial" panose="020B0604020202020204" pitchFamily="34" charset="0"/>
                <a:cs typeface="Arial" panose="020B0604020202020204" pitchFamily="34" charset="0"/>
              </a:rPr>
              <a:t>phải</a:t>
            </a:r>
            <a:r>
              <a:rPr lang="en-US"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a:p>
            <a:pPr marL="914400" lvl="2" indent="0" algn="just">
              <a:buNone/>
            </a:pPr>
            <a:r>
              <a:rPr lang="en-US" sz="2600" dirty="0" smtClean="0">
                <a:latin typeface="Arial" panose="020B0604020202020204" pitchFamily="34" charset="0"/>
                <a:cs typeface="Arial" panose="020B0604020202020204" pitchFamily="34" charset="0"/>
              </a:rPr>
              <a:t>_ </a:t>
            </a:r>
            <a:r>
              <a:rPr lang="en-US" sz="2600" dirty="0" err="1" smtClean="0">
                <a:latin typeface="Arial" panose="020B0604020202020204" pitchFamily="34" charset="0"/>
                <a:cs typeface="Arial" panose="020B0604020202020204" pitchFamily="34" charset="0"/>
              </a:rPr>
              <a:t>Táo</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bón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thường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gặp</a:t>
            </a:r>
            <a:r>
              <a:rPr lang="en-US" sz="2600" dirty="0" smtClean="0">
                <a:latin typeface="Arial" panose="020B0604020202020204" pitchFamily="34" charset="0"/>
                <a:cs typeface="Arial" panose="020B0604020202020204" pitchFamily="34" charset="0"/>
              </a:rPr>
              <a:t> ở ĐT </a:t>
            </a:r>
            <a:r>
              <a:rPr lang="en-US" sz="2600" dirty="0" err="1" smtClean="0">
                <a:latin typeface="Arial" panose="020B0604020202020204" pitchFamily="34" charset="0"/>
                <a:cs typeface="Arial" panose="020B0604020202020204" pitchFamily="34" charset="0"/>
              </a:rPr>
              <a:t>trái</a:t>
            </a:r>
            <a:r>
              <a:rPr lang="en-US" sz="2600"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tiêu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máu</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bụng</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Tắc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ruột</a:t>
            </a:r>
            <a:endParaRPr lang="en-US" sz="2800" dirty="0">
              <a:latin typeface="Arial" panose="020B0604020202020204" pitchFamily="34" charset="0"/>
              <a:cs typeface="Arial" panose="020B0604020202020204" pitchFamily="34" charset="0"/>
            </a:endParaRPr>
          </a:p>
          <a:p>
            <a:pPr lvl="1" algn="just"/>
            <a:r>
              <a:rPr lang="en-US" sz="2800" dirty="0" err="1" smtClean="0">
                <a:latin typeface="Arial" panose="020B0604020202020204" pitchFamily="34" charset="0"/>
                <a:cs typeface="Arial" panose="020B0604020202020204" pitchFamily="34" charset="0"/>
              </a:rPr>
              <a:t>Bán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tắc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ruột</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a:t>
            </a:r>
            <a:r>
              <a:rPr lang="en-US" sz="2800" dirty="0" err="1" smtClean="0">
                <a:latin typeface="Arial" panose="020B0604020202020204" pitchFamily="34" charset="0"/>
                <a:cs typeface="Arial" panose="020B0604020202020204" pitchFamily="34" charset="0"/>
              </a:rPr>
              <a:t>hội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chứng</a:t>
            </a:r>
            <a:r>
              <a:rPr lang="en-US" sz="2800" dirty="0" smtClean="0">
                <a:latin typeface="Arial" panose="020B0604020202020204" pitchFamily="34" charset="0"/>
                <a:cs typeface="Arial" panose="020B0604020202020204" pitchFamily="34" charset="0"/>
              </a:rPr>
              <a:t> Koenig).</a:t>
            </a:r>
          </a:p>
        </p:txBody>
      </p:sp>
    </p:spTree>
    <p:extLst>
      <p:ext uri="{BB962C8B-B14F-4D97-AF65-F5344CB8AC3E}">
        <p14:creationId xmlns:p14="http://schemas.microsoft.com/office/powerpoint/2010/main" val="1832285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Triệu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chứng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năng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740229" y="1518249"/>
            <a:ext cx="11451771" cy="5693433"/>
          </a:xfrm>
        </p:spPr>
        <p:txBody>
          <a:bodyPr>
            <a:normAutofit/>
          </a:bodyPr>
          <a:lstStyle/>
          <a:p>
            <a:pPr marL="0" indent="0">
              <a:buNone/>
            </a:pPr>
            <a:r>
              <a:rPr lang="en-US" sz="3000" dirty="0" err="1" smtClean="0">
                <a:latin typeface="Arial" panose="020B0604020202020204" pitchFamily="34" charset="0"/>
                <a:cs typeface="Arial" panose="020B0604020202020204" pitchFamily="34" charset="0"/>
              </a:rPr>
              <a:t>Trực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a:t>
            </a:r>
          </a:p>
          <a:p>
            <a:pPr lvl="1"/>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cầu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máu</a:t>
            </a:r>
            <a:r>
              <a:rPr lang="en-US" sz="2800" dirty="0" smtClean="0">
                <a:latin typeface="Arial" panose="020B0604020202020204" pitchFamily="34" charset="0"/>
                <a:cs typeface="Arial" panose="020B0604020202020204" pitchFamily="34" charset="0"/>
              </a:rPr>
              <a:t>.</a:t>
            </a:r>
          </a:p>
          <a:p>
            <a:pPr lvl="1"/>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Hội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chứng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trực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tràng</a:t>
            </a:r>
            <a:r>
              <a:rPr lang="en-US" sz="2800" dirty="0" smtClean="0">
                <a:latin typeface="Arial" panose="020B0604020202020204" pitchFamily="34" charset="0"/>
                <a:cs typeface="Arial" panose="020B0604020202020204" pitchFamily="34" charset="0"/>
              </a:rPr>
              <a:t>:</a:t>
            </a:r>
          </a:p>
          <a:p>
            <a:pPr marL="0" indent="0">
              <a:buNone/>
            </a:pPr>
            <a:r>
              <a:rPr lang="en-US" sz="2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cầu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nhiều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lần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trong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ngày</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cảm</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giác</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mót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rặn</a:t>
            </a:r>
            <a:r>
              <a:rPr lang="en-US" sz="2600" dirty="0" smtClean="0">
                <a:latin typeface="Arial" panose="020B0604020202020204" pitchFamily="34" charset="0"/>
                <a:cs typeface="Arial" panose="020B0604020202020204" pitchFamily="34" charset="0"/>
              </a:rPr>
              <a:t>.</a:t>
            </a:r>
          </a:p>
          <a:p>
            <a:pPr marL="0" indent="0">
              <a:buNone/>
            </a:pPr>
            <a:r>
              <a:rPr lang="en-US" sz="2600" dirty="0" smtClean="0">
                <a:latin typeface="Arial" panose="020B0604020202020204" pitchFamily="34" charset="0"/>
                <a:cs typeface="Arial" panose="020B0604020202020204" pitchFamily="34" charset="0"/>
              </a:rPr>
              <a:t>		- </a:t>
            </a:r>
            <a:r>
              <a:rPr lang="en-US" sz="2600" dirty="0" err="1" smtClean="0">
                <a:latin typeface="Arial" panose="020B0604020202020204" pitchFamily="34" charset="0"/>
                <a:cs typeface="Arial" panose="020B0604020202020204" pitchFamily="34" charset="0"/>
              </a:rPr>
              <a:t>Phân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nhầy</a:t>
            </a:r>
            <a:r>
              <a:rPr lang="en-US" sz="2600" dirty="0" smtClean="0">
                <a:latin typeface="Arial" panose="020B0604020202020204" pitchFamily="34" charset="0"/>
                <a:cs typeface="Arial" panose="020B0604020202020204" pitchFamily="34" charset="0"/>
              </a:rPr>
              <a:t>, </a:t>
            </a:r>
            <a:r>
              <a:rPr lang="en-US" sz="2600" dirty="0" err="1" smtClean="0">
                <a:solidFill>
                  <a:srgbClr val="FF0000"/>
                </a:solidFill>
                <a:latin typeface="Arial" panose="020B0604020202020204" pitchFamily="34" charset="0"/>
                <a:cs typeface="Arial" panose="020B0604020202020204" pitchFamily="34" charset="0"/>
              </a:rPr>
              <a:t>phân</a:t>
            </a:r>
            <a:r>
              <a:rPr lang="en-US" sz="2600" dirty="0" smtClean="0">
                <a:solidFill>
                  <a:srgbClr val="FF0000"/>
                </a:solidFill>
                <a:latin typeface="Arial" panose="020B0604020202020204" pitchFamily="34" charset="0"/>
                <a:cs typeface="Arial" panose="020B0604020202020204" pitchFamily="34" charset="0"/>
              </a:rPr>
              <a:t> </a:t>
            </a:r>
            <a:r>
              <a:rPr lang="en-US" sz="2600" dirty="0" err="1" smtClean="0">
                <a:solidFill>
                  <a:srgbClr val="FF0000"/>
                </a:solidFill>
                <a:latin typeface="Arial" panose="020B0604020202020204" pitchFamily="34" charset="0"/>
                <a:cs typeface="Arial" panose="020B0604020202020204" pitchFamily="34" charset="0"/>
              </a:rPr>
              <a:t>dẹt</a:t>
            </a:r>
            <a:r>
              <a:rPr lang="en-US" sz="2600" dirty="0" smtClean="0">
                <a:solidFill>
                  <a:srgbClr val="FF0000"/>
                </a:solidFill>
                <a:latin typeface="Arial" panose="020B0604020202020204" pitchFamily="34" charset="0"/>
                <a:cs typeface="Arial" panose="020B0604020202020204" pitchFamily="34" charset="0"/>
              </a:rPr>
              <a:t> </a:t>
            </a:r>
            <a:r>
              <a:rPr lang="en-US" sz="2600" dirty="0" err="1" smtClean="0">
                <a:solidFill>
                  <a:srgbClr val="FF0000"/>
                </a:solidFill>
                <a:latin typeface="Arial" panose="020B0604020202020204" pitchFamily="34" charset="0"/>
                <a:cs typeface="Arial" panose="020B0604020202020204" pitchFamily="34" charset="0"/>
              </a:rPr>
              <a:t>nhỏ</a:t>
            </a:r>
            <a:r>
              <a:rPr lang="en-US" sz="2600" dirty="0" smtClean="0">
                <a:latin typeface="Arial" panose="020B0604020202020204" pitchFamily="34" charset="0"/>
                <a:cs typeface="Arial" panose="020B0604020202020204" pitchFamily="34" charset="0"/>
              </a:rPr>
              <a:t>.</a:t>
            </a:r>
          </a:p>
          <a:p>
            <a:pPr marL="0" indent="0">
              <a:buNone/>
            </a:pPr>
            <a:r>
              <a:rPr lang="en-US" sz="2600" dirty="0" smtClean="0">
                <a:latin typeface="Arial" panose="020B0604020202020204" pitchFamily="34" charset="0"/>
                <a:cs typeface="Arial" panose="020B0604020202020204" pitchFamily="34" charset="0"/>
              </a:rPr>
              <a:t>		- </a:t>
            </a:r>
            <a:r>
              <a:rPr lang="en-US" sz="2600" dirty="0" err="1" smtClean="0">
                <a:latin typeface="Arial" panose="020B0604020202020204" pitchFamily="34" charset="0"/>
                <a:cs typeface="Arial" panose="020B0604020202020204" pitchFamily="34" charset="0"/>
              </a:rPr>
              <a:t>Táo</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bón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xen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kẽ</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tiêu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chảy</a:t>
            </a:r>
            <a:r>
              <a:rPr lang="en-US" sz="2600" dirty="0" smtClean="0">
                <a:latin typeface="Arial" panose="020B0604020202020204" pitchFamily="34" charset="0"/>
                <a:cs typeface="Arial" panose="020B0604020202020204" pitchFamily="34" charset="0"/>
              </a:rPr>
              <a:t>.</a:t>
            </a:r>
          </a:p>
          <a:p>
            <a:pPr marL="0" indent="0">
              <a:buNone/>
            </a:pPr>
            <a:r>
              <a:rPr lang="en-US" sz="2600" dirty="0" smtClean="0">
                <a:latin typeface="Arial" panose="020B0604020202020204" pitchFamily="34" charset="0"/>
                <a:cs typeface="Arial" panose="020B0604020202020204" pitchFamily="34" charset="0"/>
              </a:rPr>
              <a:t>		- </a:t>
            </a:r>
            <a:r>
              <a:rPr lang="en-US" sz="2600" dirty="0" err="1" smtClean="0">
                <a:latin typeface="Arial" panose="020B0604020202020204" pitchFamily="34" charset="0"/>
                <a:cs typeface="Arial" panose="020B0604020202020204" pitchFamily="34" charset="0"/>
              </a:rPr>
              <a:t>Đi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cầu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mất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tự</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chủ</a:t>
            </a:r>
            <a:endParaRPr lang="en-US" sz="26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căng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tức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đau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rát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vùng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tầng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sinh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smtClean="0">
                <a:latin typeface="Arial" panose="020B0604020202020204" pitchFamily="34" charset="0"/>
                <a:cs typeface="Arial" panose="020B0604020202020204" pitchFamily="34" charset="0"/>
              </a:rPr>
              <a:t>.</a:t>
            </a:r>
          </a:p>
          <a:p>
            <a:pPr lvl="1"/>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Thiếu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máu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thiếu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sắt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không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giải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thích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được</a:t>
            </a:r>
            <a:r>
              <a:rPr lang="en-US" sz="2800" dirty="0" smtClean="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387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Triệu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chứng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thực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1" y="1518249"/>
            <a:ext cx="9602789" cy="5693433"/>
          </a:xfrm>
        </p:spPr>
        <p:txBody>
          <a:bodyPr>
            <a:normAutofit/>
          </a:bodyPr>
          <a:lstStyle/>
          <a:p>
            <a:pPr marL="0" indent="0" algn="just">
              <a:buNone/>
            </a:pP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Bụng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bụng</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báng</a:t>
            </a:r>
            <a:r>
              <a:rPr lang="en-US" sz="2800"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Sờ</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u.</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Sờ</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to,lổn</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nhổn</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Sờ</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đòn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Troisier</a:t>
            </a:r>
            <a:r>
              <a:rPr lang="en-US" sz="2800" dirty="0">
                <a:latin typeface="Arial" panose="020B0604020202020204" pitchFamily="34" charset="0"/>
                <a:cs typeface="Arial" panose="020B0604020202020204" pitchFamily="34" charset="0"/>
              </a:rPr>
              <a:t>).</a:t>
            </a:r>
          </a:p>
          <a:p>
            <a:pPr marL="0" indent="0" algn="just">
              <a:buNone/>
            </a:pPr>
            <a:endParaRPr lang="en-US" sz="3200" dirty="0">
              <a:latin typeface="Arial" panose="020B0604020202020204" pitchFamily="34" charset="0"/>
              <a:cs typeface="Arial" panose="020B0604020202020204" pitchFamily="34" charset="0"/>
            </a:endParaRPr>
          </a:p>
          <a:p>
            <a:pPr marL="0" indent="0" algn="just">
              <a:buNone/>
            </a:pPr>
            <a:r>
              <a:rPr lang="en-US" sz="3600" dirty="0" err="1" smtClean="0">
                <a:latin typeface="Arial" panose="020B0604020202020204" pitchFamily="34" charset="0"/>
                <a:cs typeface="Arial" panose="020B0604020202020204" pitchFamily="34" charset="0"/>
              </a:rPr>
              <a:t>Có</a:t>
            </a:r>
            <a:r>
              <a:rPr lang="en-US" sz="3600" dirty="0" smtClean="0">
                <a:latin typeface="Arial" panose="020B0604020202020204" pitchFamily="34" charset="0"/>
                <a:cs typeface="Arial" panose="020B0604020202020204" pitchFamily="34" charset="0"/>
              </a:rPr>
              <a:t> TCTT =&gt; </a:t>
            </a:r>
            <a:r>
              <a:rPr lang="en-US" sz="3600" dirty="0" err="1" smtClean="0">
                <a:latin typeface="Arial" panose="020B0604020202020204" pitchFamily="34" charset="0"/>
                <a:cs typeface="Arial" panose="020B0604020202020204" pitchFamily="34" charset="0"/>
              </a:rPr>
              <a:t>bệnh</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đã</a:t>
            </a:r>
            <a:r>
              <a:rPr lang="en-US" sz="3600" dirty="0" smtClean="0">
                <a:latin typeface="Arial" panose="020B0604020202020204" pitchFamily="34" charset="0"/>
                <a:cs typeface="Arial" panose="020B0604020202020204" pitchFamily="34" charset="0"/>
              </a:rPr>
              <a:t> ở </a:t>
            </a:r>
            <a:r>
              <a:rPr lang="en-US" sz="3600" dirty="0" err="1" smtClean="0">
                <a:latin typeface="Arial" panose="020B0604020202020204" pitchFamily="34" charset="0"/>
                <a:cs typeface="Arial" panose="020B0604020202020204" pitchFamily="34" charset="0"/>
              </a:rPr>
              <a:t>giai</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đoạn</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muộn</a:t>
            </a:r>
            <a:r>
              <a:rPr lang="en-US" sz="3600" dirty="0" smtClean="0">
                <a:latin typeface="Arial" panose="020B0604020202020204" pitchFamily="34" charset="0"/>
                <a:cs typeface="Arial" panose="020B0604020202020204" pitchFamily="34" charset="0"/>
              </a:rPr>
              <a:t>.</a:t>
            </a:r>
          </a:p>
          <a:p>
            <a:pPr marL="914400" lvl="2" indent="0" algn="just">
              <a:buNone/>
            </a:pPr>
            <a:endParaRPr lang="en-US" sz="3000" dirty="0">
              <a:latin typeface="Arial" panose="020B0604020202020204" pitchFamily="34" charset="0"/>
              <a:cs typeface="Arial" panose="020B0604020202020204" pitchFamily="34" charset="0"/>
            </a:endParaRPr>
          </a:p>
          <a:p>
            <a:pPr lvl="2" algn="just"/>
            <a:endParaRPr lang="en-US"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9153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Triệu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chứng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thực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thể</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1" y="1518249"/>
            <a:ext cx="9602789" cy="5693433"/>
          </a:xfrm>
        </p:spPr>
        <p:txBody>
          <a:bodyPr>
            <a:normAutofit/>
          </a:bodyPr>
          <a:lstStyle/>
          <a:p>
            <a:pPr marL="0" indent="0" algn="just">
              <a:buNone/>
            </a:pPr>
            <a:r>
              <a:rPr lang="en-US" sz="3000" dirty="0" err="1" smtClean="0">
                <a:latin typeface="Arial" panose="020B0604020202020204" pitchFamily="34" charset="0"/>
                <a:cs typeface="Arial" panose="020B0604020202020204" pitchFamily="34" charset="0"/>
              </a:rPr>
              <a:t>Thăm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trực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U </a:t>
            </a:r>
            <a:r>
              <a:rPr lang="en-US" sz="2800" dirty="0" err="1" smtClean="0">
                <a:latin typeface="Arial" panose="020B0604020202020204" pitchFamily="34" charset="0"/>
                <a:cs typeface="Arial" panose="020B0604020202020204" pitchFamily="34" charset="0"/>
              </a:rPr>
              <a:t>sùi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nhiều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nụ</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cứng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nhưng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dễ</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mủn</a:t>
            </a:r>
            <a:r>
              <a:rPr lang="en-US" sz="2800"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Ổ </a:t>
            </a:r>
            <a:r>
              <a:rPr lang="en-US" sz="2800" dirty="0" err="1" smtClean="0">
                <a:latin typeface="Arial" panose="020B0604020202020204" pitchFamily="34" charset="0"/>
                <a:cs typeface="Arial" panose="020B0604020202020204" pitchFamily="34" charset="0"/>
              </a:rPr>
              <a:t>loét</a:t>
            </a:r>
            <a:r>
              <a:rPr lang="en-US" sz="2800" dirty="0" smtClean="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nền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thành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trực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tràng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xung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quanh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hơi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cứng</a:t>
            </a:r>
            <a:r>
              <a:rPr lang="en-US" sz="2800"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Sarcom</a:t>
            </a:r>
            <a:r>
              <a:rPr lang="en-US" sz="2800" dirty="0" smtClean="0">
                <a:latin typeface="Arial" panose="020B0604020202020204" pitchFamily="34" charset="0"/>
                <a:cs typeface="Arial" panose="020B0604020202020204" pitchFamily="34" charset="0"/>
              </a:rPr>
              <a:t>: U </a:t>
            </a:r>
            <a:r>
              <a:rPr lang="en-US" sz="2800" dirty="0" err="1" smtClean="0">
                <a:latin typeface="Arial" panose="020B0604020202020204" pitchFamily="34" charset="0"/>
                <a:cs typeface="Arial" panose="020B0604020202020204" pitchFamily="34" charset="0"/>
              </a:rPr>
              <a:t>đẩy</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niêm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vào</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lòng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trực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tràng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niêm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trực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tràng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nhẵn</a:t>
            </a:r>
            <a:r>
              <a:rPr lang="en-US" sz="2800" dirty="0" smtClean="0">
                <a:latin typeface="Arial" panose="020B0604020202020204" pitchFamily="34" charset="0"/>
                <a:cs typeface="Arial" panose="020B0604020202020204" pitchFamily="34" charset="0"/>
              </a:rPr>
              <a:t>.</a:t>
            </a:r>
          </a:p>
          <a:p>
            <a:pPr lvl="1" algn="just"/>
            <a:r>
              <a:rPr lang="en-US" sz="2800" dirty="0" err="1" smtClean="0">
                <a:latin typeface="Arial" panose="020B0604020202020204" pitchFamily="34" charset="0"/>
                <a:cs typeface="Arial" panose="020B0604020202020204" pitchFamily="34" charset="0"/>
              </a:rPr>
              <a:t>Tình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trạng</a:t>
            </a:r>
            <a:r>
              <a:rPr lang="en-US" sz="2800" dirty="0" smtClean="0">
                <a:latin typeface="Arial" panose="020B0604020202020204" pitchFamily="34" charset="0"/>
                <a:cs typeface="Arial" panose="020B0604020202020204" pitchFamily="34" charset="0"/>
              </a:rPr>
              <a:t> co </a:t>
            </a:r>
            <a:r>
              <a:rPr lang="en-US" sz="2800" dirty="0" err="1" smtClean="0">
                <a:latin typeface="Arial" panose="020B0604020202020204" pitchFamily="34" charset="0"/>
                <a:cs typeface="Arial" panose="020B0604020202020204" pitchFamily="34" charset="0"/>
              </a:rPr>
              <a:t>thắt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hậu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môn</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chặt</a:t>
            </a:r>
            <a:r>
              <a:rPr lang="en-US" sz="2800" dirty="0" smtClean="0">
                <a:latin typeface="Arial" panose="020B0604020202020204" pitchFamily="34" charset="0"/>
                <a:cs typeface="Arial" panose="020B0604020202020204" pitchFamily="34" charset="0"/>
              </a:rPr>
              <a:t> hay </a:t>
            </a:r>
            <a:r>
              <a:rPr lang="en-US" sz="2800" dirty="0" err="1" smtClean="0">
                <a:latin typeface="Arial" panose="020B0604020202020204" pitchFamily="34" charset="0"/>
                <a:cs typeface="Arial" panose="020B0604020202020204" pitchFamily="34" charset="0"/>
              </a:rPr>
              <a:t>nhão</a:t>
            </a:r>
            <a:r>
              <a:rPr lang="en-US" sz="2800"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Máu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dính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găng</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5751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err="1" smtClean="0">
                <a:latin typeface="Arial" panose="020B0604020202020204" pitchFamily="34" charset="0"/>
                <a:cs typeface="Arial" panose="020B0604020202020204" pitchFamily="34" charset="0"/>
              </a:rPr>
              <a:t>Cận</a:t>
            </a:r>
            <a:r>
              <a:rPr lang="en-US" sz="6000" dirty="0" smtClean="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l</a:t>
            </a:r>
            <a:r>
              <a:rPr lang="en-US" sz="6000" dirty="0" err="1" smtClean="0">
                <a:latin typeface="Arial" panose="020B0604020202020204" pitchFamily="34" charset="0"/>
                <a:cs typeface="Arial" panose="020B0604020202020204" pitchFamily="34" charset="0"/>
              </a:rPr>
              <a:t>âm</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sàng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963084" y="4626865"/>
            <a:ext cx="10363200" cy="3016139"/>
          </a:xfrm>
        </p:spPr>
        <p:txBody>
          <a:bodyPr>
            <a:noAutofit/>
          </a:bodyPr>
          <a:lstStyle/>
          <a:p>
            <a:r>
              <a:rPr lang="en-US" sz="2000" dirty="0">
                <a:latin typeface="Arial" panose="020B0604020202020204" pitchFamily="34" charset="0"/>
                <a:cs typeface="Arial" panose="020B0604020202020204" pitchFamily="34" charset="0"/>
              </a:rPr>
              <a:t>X-</a:t>
            </a:r>
            <a:r>
              <a:rPr lang="en-US" sz="2000" dirty="0" err="1">
                <a:latin typeface="Arial" panose="020B0604020202020204" pitchFamily="34" charset="0"/>
                <a:cs typeface="Arial" panose="020B0604020202020204" pitchFamily="34" charset="0"/>
              </a:rPr>
              <a:t>quang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soi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Siêu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âm</a:t>
            </a:r>
            <a:r>
              <a:rPr lang="en-US" sz="2000" dirty="0">
                <a:latin typeface="Arial" panose="020B0604020202020204" pitchFamily="34" charset="0"/>
                <a:cs typeface="Arial" panose="020B0604020202020204" pitchFamily="34" charset="0"/>
              </a:rPr>
              <a:t> qua </a:t>
            </a:r>
            <a:r>
              <a:rPr lang="en-US" sz="2000" dirty="0" err="1">
                <a:latin typeface="Arial" panose="020B0604020202020204" pitchFamily="34" charset="0"/>
                <a:cs typeface="Arial" panose="020B0604020202020204" pitchFamily="34" charset="0"/>
              </a:rPr>
              <a:t>ngả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tràng</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CT-Scan </a:t>
            </a:r>
            <a:r>
              <a:rPr lang="en-US" sz="2000" dirty="0" err="1" smtClean="0">
                <a:latin typeface="Arial" panose="020B0604020202020204" pitchFamily="34" charset="0"/>
                <a:cs typeface="Arial" panose="020B0604020202020204" pitchFamily="34" charset="0"/>
              </a:rPr>
              <a:t>bụng</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chậu</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cản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quang</a:t>
            </a:r>
            <a:endParaRPr lang="en-US" sz="2000" dirty="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Kháng</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phôi</a:t>
            </a:r>
            <a:r>
              <a:rPr lang="en-US" sz="2000" dirty="0">
                <a:latin typeface="Arial" panose="020B0604020202020204" pitchFamily="34" charset="0"/>
                <a:cs typeface="Arial" panose="020B0604020202020204" pitchFamily="34" charset="0"/>
              </a:rPr>
              <a:t> (CEA</a:t>
            </a:r>
            <a:r>
              <a:rPr lang="en-US" sz="2000" dirty="0" smtClean="0">
                <a:latin typeface="Arial" panose="020B0604020202020204" pitchFamily="34" charset="0"/>
                <a:cs typeface="Arial" panose="020B0604020202020204" pitchFamily="34" charset="0"/>
              </a:rPr>
              <a:t>)</a:t>
            </a:r>
          </a:p>
          <a:p>
            <a:r>
              <a:rPr lang="en-US" sz="2000" dirty="0" err="1" smtClean="0">
                <a:latin typeface="Arial" panose="020B0604020202020204" pitchFamily="34" charset="0"/>
                <a:cs typeface="Arial" panose="020B0604020202020204" pitchFamily="34" charset="0"/>
              </a:rPr>
              <a:t>Cận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lâm</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sàng</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khác</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và</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các</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xét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nghiệm</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mới</a:t>
            </a:r>
            <a:endParaRPr lang="en-US"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761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Tài liệu tham khảo</a:t>
            </a:r>
            <a:endParaRPr lang="vi-VN" dirty="0"/>
          </a:p>
        </p:txBody>
      </p:sp>
      <p:sp>
        <p:nvSpPr>
          <p:cNvPr id="3" name="Content Placeholder 2"/>
          <p:cNvSpPr>
            <a:spLocks noGrp="1"/>
          </p:cNvSpPr>
          <p:nvPr>
            <p:ph idx="1"/>
          </p:nvPr>
        </p:nvSpPr>
        <p:spPr/>
        <p:txBody>
          <a:bodyPr>
            <a:normAutofit/>
          </a:bodyPr>
          <a:lstStyle/>
          <a:p>
            <a:r>
              <a:rPr lang="en-US" sz="2400" u="sng" dirty="0">
                <a:hlinkClick r:id="rId2"/>
              </a:rPr>
              <a:t>http://</a:t>
            </a:r>
            <a:r>
              <a:rPr lang="en-US" sz="2400" u="sng" dirty="0" smtClean="0">
                <a:hlinkClick r:id="rId2"/>
              </a:rPr>
              <a:t>www.uptodate.com/contents/clinical-presentation-diagnosis-and-staging-of-colorectal-cancer?source=search_result&amp;search=colorectal+cancer+adult&amp;selectedTitle=1~150#H2934828</a:t>
            </a:r>
            <a:r>
              <a:rPr lang="en-US" sz="2400" dirty="0" smtClean="0"/>
              <a:t> </a:t>
            </a:r>
            <a:endParaRPr lang="vi-VN" sz="2400" dirty="0" smtClean="0"/>
          </a:p>
          <a:p>
            <a:pPr marL="0" indent="0">
              <a:buNone/>
            </a:pPr>
            <a:r>
              <a:rPr lang="vi-VN" sz="2400" dirty="0" smtClean="0"/>
              <a:t>Literature review current through: Sep 2015. | This topic last updated: Aug 24, 2015.</a:t>
            </a:r>
          </a:p>
          <a:p>
            <a:r>
              <a:rPr lang="vi-VN" sz="2400" dirty="0"/>
              <a:t>http://www.ejso.com/article/S0748-7983(15)00004-9/abstract</a:t>
            </a:r>
            <a:endParaRPr lang="en-US" sz="2400" dirty="0"/>
          </a:p>
          <a:p>
            <a:pPr marL="0" indent="0">
              <a:buNone/>
            </a:pPr>
            <a:r>
              <a:rPr lang="vi-VN" sz="2400" dirty="0"/>
              <a:t>(Factors affecting the restaging accuracy of magnetic resonance imaging after preoperative chemoradiation in patients with rectal </a:t>
            </a:r>
            <a:r>
              <a:rPr lang="vi-VN" sz="2400" dirty="0" smtClean="0"/>
              <a:t>cancer; January </a:t>
            </a:r>
            <a:r>
              <a:rPr lang="vi-VN" sz="2400" dirty="0"/>
              <a:t>27, </a:t>
            </a:r>
            <a:r>
              <a:rPr lang="vi-VN" sz="2400" dirty="0" smtClean="0"/>
              <a:t>2015)</a:t>
            </a:r>
          </a:p>
          <a:p>
            <a:r>
              <a:rPr lang="vi-VN" sz="2400" dirty="0" smtClean="0"/>
              <a:t>http</a:t>
            </a:r>
            <a:r>
              <a:rPr lang="vi-VN" sz="2400" dirty="0"/>
              <a:t>://www.ncbi.nlm.nih.gov/pmc/articles/PMC4482828</a:t>
            </a:r>
            <a:r>
              <a:rPr lang="vi-VN" sz="2400" dirty="0" smtClean="0"/>
              <a:t>/</a:t>
            </a:r>
            <a:endParaRPr lang="vi-VN" sz="2400" dirty="0"/>
          </a:p>
          <a:p>
            <a:endParaRPr lang="vi-VN" dirty="0"/>
          </a:p>
        </p:txBody>
      </p:sp>
    </p:spTree>
    <p:extLst>
      <p:ext uri="{BB962C8B-B14F-4D97-AF65-F5344CB8AC3E}">
        <p14:creationId xmlns:p14="http://schemas.microsoft.com/office/powerpoint/2010/main" val="9359858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err="1" smtClean="0">
                <a:latin typeface="Arial" panose="020B0604020202020204" pitchFamily="34" charset="0"/>
                <a:cs typeface="Arial" panose="020B0604020202020204" pitchFamily="34" charset="0"/>
              </a:rPr>
              <a:t>Tổng</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quan</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noAutofit/>
          </a:bodyPr>
          <a:lstStyle/>
          <a:p>
            <a:r>
              <a:rPr lang="en-US" sz="2400" dirty="0" err="1" smtClean="0">
                <a:latin typeface="Arial" panose="020B0604020202020204" pitchFamily="34" charset="0"/>
                <a:cs typeface="Arial" panose="020B0604020202020204" pitchFamily="34" charset="0"/>
              </a:rPr>
              <a:t>Dịch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học</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Bệnh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làm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tăng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Yếu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tố</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Yếu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tố</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làm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giảm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cơ</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2104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3"/>
            <a:ext cx="10972800" cy="990600"/>
          </a:xfrm>
        </p:spPr>
        <p:txBody>
          <a:bodyPr>
            <a:normAutofit/>
          </a:bodyPr>
          <a:lstStyle/>
          <a:p>
            <a:r>
              <a:rPr lang="en-US" sz="5400" dirty="0" smtClean="0">
                <a:latin typeface="+mn-lt"/>
                <a:cs typeface="Times New Roman" panose="02020603050405020304" pitchFamily="18" charset="0"/>
              </a:rPr>
              <a:t>NỘI SOI ĐẠI TRỰC TRÀNG</a:t>
            </a:r>
            <a:endParaRPr lang="vi-VN" sz="5400" dirty="0">
              <a:latin typeface="+mn-lt"/>
              <a:cs typeface="Times New Roman" panose="02020603050405020304" pitchFamily="18" charset="0"/>
            </a:endParaRPr>
          </a:p>
        </p:txBody>
      </p:sp>
      <p:sp>
        <p:nvSpPr>
          <p:cNvPr id="7" name="Content Placeholder 6"/>
          <p:cNvSpPr>
            <a:spLocks noGrp="1"/>
          </p:cNvSpPr>
          <p:nvPr>
            <p:ph idx="1"/>
          </p:nvPr>
        </p:nvSpPr>
        <p:spPr/>
        <p:txBody>
          <a:bodyPr>
            <a:normAutofit/>
          </a:bodyPr>
          <a:lstStyle/>
          <a:p>
            <a:pPr marL="0" indent="0">
              <a:buNone/>
            </a:pPr>
            <a:r>
              <a:rPr lang="en-US" sz="3600" dirty="0" err="1">
                <a:cs typeface="Times New Roman" panose="02020603050405020304" pitchFamily="18" charset="0"/>
              </a:rPr>
              <a:t>C</a:t>
            </a:r>
            <a:r>
              <a:rPr lang="en-US" sz="3600" dirty="0" err="1" smtClean="0">
                <a:cs typeface="Times New Roman" panose="02020603050405020304" pitchFamily="18" charset="0"/>
              </a:rPr>
              <a:t>hẩn</a:t>
            </a:r>
            <a:r>
              <a:rPr lang="en-US" sz="3600" dirty="0" smtClean="0">
                <a:cs typeface="Times New Roman" panose="02020603050405020304" pitchFamily="18" charset="0"/>
              </a:rPr>
              <a:t> </a:t>
            </a:r>
            <a:r>
              <a:rPr lang="en-US" sz="3600" dirty="0" err="1">
                <a:cs typeface="Times New Roman" panose="02020603050405020304" pitchFamily="18" charset="0"/>
              </a:rPr>
              <a:t>đoán</a:t>
            </a:r>
            <a:r>
              <a:rPr lang="en-US" sz="3600" dirty="0">
                <a:cs typeface="Times New Roman" panose="02020603050405020304" pitchFamily="18" charset="0"/>
              </a:rPr>
              <a:t> </a:t>
            </a:r>
            <a:r>
              <a:rPr lang="en-US" sz="3600" dirty="0" err="1">
                <a:cs typeface="Times New Roman" panose="02020603050405020304" pitchFamily="18" charset="0"/>
              </a:rPr>
              <a:t>chính</a:t>
            </a:r>
            <a:r>
              <a:rPr lang="en-US" sz="3600" dirty="0">
                <a:cs typeface="Times New Roman" panose="02020603050405020304" pitchFamily="18" charset="0"/>
              </a:rPr>
              <a:t> </a:t>
            </a:r>
            <a:r>
              <a:rPr lang="en-US" sz="3600" dirty="0" err="1">
                <a:cs typeface="Times New Roman" panose="02020603050405020304" pitchFamily="18" charset="0"/>
              </a:rPr>
              <a:t>xác</a:t>
            </a:r>
            <a:r>
              <a:rPr lang="en-US" sz="3600" dirty="0">
                <a:cs typeface="Times New Roman" panose="02020603050405020304" pitchFamily="18" charset="0"/>
              </a:rPr>
              <a:t> </a:t>
            </a:r>
            <a:r>
              <a:rPr lang="en-US" sz="3600" dirty="0" err="1">
                <a:cs typeface="Times New Roman" panose="02020603050405020304" pitchFamily="18" charset="0"/>
              </a:rPr>
              <a:t>và</a:t>
            </a:r>
            <a:r>
              <a:rPr lang="en-US" sz="3600" dirty="0">
                <a:cs typeface="Times New Roman" panose="02020603050405020304" pitchFamily="18" charset="0"/>
              </a:rPr>
              <a:t> </a:t>
            </a:r>
            <a:r>
              <a:rPr lang="en-US" sz="3600" dirty="0" err="1">
                <a:cs typeface="Times New Roman" panose="02020603050405020304" pitchFamily="18" charset="0"/>
              </a:rPr>
              <a:t>linh</a:t>
            </a:r>
            <a:r>
              <a:rPr lang="en-US" sz="3600" dirty="0">
                <a:cs typeface="Times New Roman" panose="02020603050405020304" pitchFamily="18" charset="0"/>
              </a:rPr>
              <a:t> </a:t>
            </a:r>
            <a:r>
              <a:rPr lang="en-US" sz="3600" dirty="0" err="1">
                <a:cs typeface="Times New Roman" panose="02020603050405020304" pitchFamily="18" charset="0"/>
              </a:rPr>
              <a:t>hoạt</a:t>
            </a:r>
            <a:r>
              <a:rPr lang="en-US" sz="3600" dirty="0">
                <a:cs typeface="Times New Roman" panose="02020603050405020304" pitchFamily="18" charset="0"/>
              </a:rPr>
              <a:t> </a:t>
            </a:r>
            <a:r>
              <a:rPr lang="en-US" sz="3600" dirty="0" err="1">
                <a:cs typeface="Times New Roman" panose="02020603050405020304" pitchFamily="18" charset="0"/>
              </a:rPr>
              <a:t>nhất</a:t>
            </a:r>
            <a:r>
              <a:rPr lang="en-US" sz="3600" dirty="0">
                <a:cs typeface="Times New Roman" panose="02020603050405020304" pitchFamily="18" charset="0"/>
              </a:rPr>
              <a:t> </a:t>
            </a:r>
            <a:r>
              <a:rPr lang="en-US" sz="3600" dirty="0" err="1">
                <a:cs typeface="Times New Roman" panose="02020603050405020304" pitchFamily="18" charset="0"/>
              </a:rPr>
              <a:t>cho</a:t>
            </a:r>
            <a:r>
              <a:rPr lang="en-US" sz="3600" dirty="0">
                <a:cs typeface="Times New Roman" panose="02020603050405020304" pitchFamily="18" charset="0"/>
              </a:rPr>
              <a:t> </a:t>
            </a:r>
            <a:r>
              <a:rPr lang="en-US" sz="3600" dirty="0" smtClean="0">
                <a:cs typeface="Times New Roman" panose="02020603050405020304" pitchFamily="18" charset="0"/>
              </a:rPr>
              <a:t>CRC:</a:t>
            </a:r>
          </a:p>
          <a:p>
            <a:pPr marL="0" indent="0">
              <a:buNone/>
            </a:pPr>
            <a:r>
              <a:rPr lang="en-US" sz="3600" dirty="0" smtClean="0">
                <a:cs typeface="Times New Roman" panose="02020603050405020304" pitchFamily="18" charset="0"/>
              </a:rPr>
              <a:t> </a:t>
            </a:r>
          </a:p>
          <a:p>
            <a:pPr lvl="1"/>
            <a:r>
              <a:rPr lang="en-US" sz="3200" dirty="0" smtClean="0">
                <a:cs typeface="Times New Roman" panose="02020603050405020304" pitchFamily="18" charset="0"/>
              </a:rPr>
              <a:t> </a:t>
            </a:r>
            <a:r>
              <a:rPr lang="en-US" sz="3200" dirty="0" err="1" smtClean="0">
                <a:cs typeface="Times New Roman" panose="02020603050405020304" pitchFamily="18" charset="0"/>
              </a:rPr>
              <a:t>Xác</a:t>
            </a:r>
            <a:r>
              <a:rPr lang="en-US" sz="3200" dirty="0" smtClean="0">
                <a:cs typeface="Times New Roman" panose="02020603050405020304" pitchFamily="18" charset="0"/>
              </a:rPr>
              <a:t> </a:t>
            </a:r>
            <a:r>
              <a:rPr lang="en-US" sz="3200" dirty="0" err="1" smtClean="0">
                <a:cs typeface="Times New Roman" panose="02020603050405020304" pitchFamily="18" charset="0"/>
              </a:rPr>
              <a:t>định</a:t>
            </a:r>
            <a:r>
              <a:rPr lang="en-US" sz="3200" dirty="0" smtClean="0">
                <a:cs typeface="Times New Roman" panose="02020603050405020304" pitchFamily="18" charset="0"/>
              </a:rPr>
              <a:t> </a:t>
            </a:r>
            <a:r>
              <a:rPr lang="en-US" sz="3200" dirty="0" err="1" smtClean="0">
                <a:cs typeface="Times New Roman" panose="02020603050405020304" pitchFamily="18" charset="0"/>
              </a:rPr>
              <a:t>vị</a:t>
            </a:r>
            <a:r>
              <a:rPr lang="en-US" sz="3200" dirty="0" smtClean="0">
                <a:cs typeface="Times New Roman" panose="02020603050405020304" pitchFamily="18" charset="0"/>
              </a:rPr>
              <a:t> </a:t>
            </a:r>
            <a:r>
              <a:rPr lang="en-US" sz="3200" dirty="0" err="1" smtClean="0">
                <a:cs typeface="Times New Roman" panose="02020603050405020304" pitchFamily="18" charset="0"/>
              </a:rPr>
              <a:t>trí</a:t>
            </a:r>
            <a:r>
              <a:rPr lang="en-US" sz="3200" dirty="0" smtClean="0">
                <a:cs typeface="Times New Roman" panose="02020603050405020304" pitchFamily="18" charset="0"/>
              </a:rPr>
              <a:t> </a:t>
            </a:r>
            <a:r>
              <a:rPr lang="en-US" sz="3200" dirty="0" err="1" smtClean="0">
                <a:cs typeface="Times New Roman" panose="02020603050405020304" pitchFamily="18" charset="0"/>
              </a:rPr>
              <a:t>tổn</a:t>
            </a:r>
            <a:r>
              <a:rPr lang="en-US" sz="3200" dirty="0" smtClean="0">
                <a:cs typeface="Times New Roman" panose="02020603050405020304" pitchFamily="18" charset="0"/>
              </a:rPr>
              <a:t> </a:t>
            </a:r>
            <a:r>
              <a:rPr lang="en-US" sz="3200" dirty="0" err="1" smtClean="0">
                <a:cs typeface="Times New Roman" panose="02020603050405020304" pitchFamily="18" charset="0"/>
              </a:rPr>
              <a:t>thương</a:t>
            </a:r>
            <a:r>
              <a:rPr lang="en-US" sz="3200" dirty="0" smtClean="0">
                <a:cs typeface="Times New Roman" panose="02020603050405020304" pitchFamily="18" charset="0"/>
              </a:rPr>
              <a:t> + </a:t>
            </a:r>
            <a:r>
              <a:rPr lang="en-US" sz="3200" dirty="0" err="1" smtClean="0">
                <a:cs typeface="Times New Roman" panose="02020603050405020304" pitchFamily="18" charset="0"/>
              </a:rPr>
              <a:t>sinh</a:t>
            </a:r>
            <a:r>
              <a:rPr lang="en-US" sz="3200" dirty="0" smtClean="0">
                <a:cs typeface="Times New Roman" panose="02020603050405020304" pitchFamily="18" charset="0"/>
              </a:rPr>
              <a:t> </a:t>
            </a:r>
            <a:r>
              <a:rPr lang="en-US" sz="3200" dirty="0" err="1" smtClean="0">
                <a:cs typeface="Times New Roman" panose="02020603050405020304" pitchFamily="18" charset="0"/>
              </a:rPr>
              <a:t>thiết</a:t>
            </a:r>
            <a:endParaRPr lang="en-US" sz="3200" dirty="0" smtClean="0">
              <a:cs typeface="Times New Roman" panose="02020603050405020304" pitchFamily="18" charset="0"/>
            </a:endParaRPr>
          </a:p>
          <a:p>
            <a:endParaRPr lang="en-US" sz="3600" dirty="0" smtClean="0">
              <a:cs typeface="Times New Roman" panose="02020603050405020304" pitchFamily="18" charset="0"/>
            </a:endParaRPr>
          </a:p>
          <a:p>
            <a:pPr lvl="1"/>
            <a:r>
              <a:rPr lang="en-US" sz="3200" dirty="0" smtClean="0">
                <a:cs typeface="Times New Roman" panose="02020603050405020304" pitchFamily="18" charset="0"/>
              </a:rPr>
              <a:t> </a:t>
            </a:r>
            <a:r>
              <a:rPr lang="vi-VN" sz="3200" dirty="0" smtClean="0">
                <a:cs typeface="Times New Roman" panose="02020603050405020304" pitchFamily="18" charset="0"/>
              </a:rPr>
              <a:t>Synchronous CRCs</a:t>
            </a:r>
            <a:r>
              <a:rPr lang="en-US" sz="3200" dirty="0">
                <a:cs typeface="Times New Roman" panose="02020603050405020304" pitchFamily="18" charset="0"/>
              </a:rPr>
              <a:t> </a:t>
            </a:r>
            <a:r>
              <a:rPr lang="en-US" sz="3200" dirty="0" smtClean="0">
                <a:cs typeface="Times New Roman" panose="02020603050405020304" pitchFamily="18" charset="0"/>
              </a:rPr>
              <a:t>(3-5%)</a:t>
            </a:r>
          </a:p>
          <a:p>
            <a:endParaRPr lang="en-US" sz="3600" dirty="0" smtClean="0">
              <a:cs typeface="Times New Roman" panose="02020603050405020304" pitchFamily="18" charset="0"/>
            </a:endParaRPr>
          </a:p>
          <a:p>
            <a:pPr lvl="1"/>
            <a:r>
              <a:rPr lang="en-US" sz="3200" dirty="0" smtClean="0">
                <a:cs typeface="Times New Roman" panose="02020603050405020304" pitchFamily="18" charset="0"/>
              </a:rPr>
              <a:t> </a:t>
            </a:r>
            <a:r>
              <a:rPr lang="en-US" sz="3200" dirty="0" err="1" smtClean="0">
                <a:cs typeface="Times New Roman" panose="02020603050405020304" pitchFamily="18" charset="0"/>
              </a:rPr>
              <a:t>Cắt</a:t>
            </a:r>
            <a:r>
              <a:rPr lang="en-US" sz="3200" dirty="0" smtClean="0">
                <a:cs typeface="Times New Roman" panose="02020603050405020304" pitchFamily="18" charset="0"/>
              </a:rPr>
              <a:t> </a:t>
            </a:r>
            <a:r>
              <a:rPr lang="en-US" sz="3200" dirty="0" err="1" smtClean="0">
                <a:cs typeface="Times New Roman" panose="02020603050405020304" pitchFamily="18" charset="0"/>
              </a:rPr>
              <a:t>bỏ</a:t>
            </a:r>
            <a:r>
              <a:rPr lang="en-US" sz="3200" dirty="0" smtClean="0">
                <a:cs typeface="Times New Roman" panose="02020603050405020304" pitchFamily="18" charset="0"/>
              </a:rPr>
              <a:t> polyp &lt; 2cm</a:t>
            </a:r>
          </a:p>
          <a:p>
            <a:endParaRPr lang="vi-VN" sz="3600" dirty="0">
              <a:cs typeface="Times New Roman" panose="02020603050405020304" pitchFamily="18" charset="0"/>
            </a:endParaRPr>
          </a:p>
        </p:txBody>
      </p:sp>
    </p:spTree>
    <p:extLst>
      <p:ext uri="{BB962C8B-B14F-4D97-AF65-F5344CB8AC3E}">
        <p14:creationId xmlns:p14="http://schemas.microsoft.com/office/powerpoint/2010/main" val="4268252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067"/>
            <a:ext cx="10972800" cy="990600"/>
          </a:xfrm>
        </p:spPr>
        <p:txBody>
          <a:bodyPr>
            <a:normAutofit/>
          </a:bodyPr>
          <a:lstStyle/>
          <a:p>
            <a:r>
              <a:rPr lang="en-US" sz="5400" dirty="0" smtClean="0">
                <a:latin typeface="+mn-lt"/>
                <a:cs typeface="Times New Roman" panose="02020603050405020304" pitchFamily="18" charset="0"/>
              </a:rPr>
              <a:t>CHUẨN BỊ BỆNH NHÂN</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lvl="0" indent="0" algn="just">
              <a:buNone/>
            </a:pPr>
            <a:r>
              <a:rPr lang="en-US" sz="3200" dirty="0" err="1">
                <a:cs typeface="Times New Roman" panose="02020603050405020304" pitchFamily="18" charset="0"/>
              </a:rPr>
              <a:t>Thuốc</a:t>
            </a:r>
            <a:r>
              <a:rPr lang="en-US" sz="3200" dirty="0">
                <a:cs typeface="Times New Roman" panose="02020603050405020304" pitchFamily="18" charset="0"/>
              </a:rPr>
              <a:t> </a:t>
            </a:r>
            <a:r>
              <a:rPr lang="en-US" sz="3200" dirty="0" smtClean="0">
                <a:cs typeface="Times New Roman" panose="02020603050405020304" pitchFamily="18" charset="0"/>
              </a:rPr>
              <a:t>BN </a:t>
            </a:r>
            <a:r>
              <a:rPr lang="en-US" sz="3200" dirty="0" err="1" smtClean="0">
                <a:cs typeface="Times New Roman" panose="02020603050405020304" pitchFamily="18" charset="0"/>
              </a:rPr>
              <a:t>đang</a:t>
            </a:r>
            <a:r>
              <a:rPr lang="en-US" sz="3200" dirty="0" smtClean="0">
                <a:cs typeface="Times New Roman" panose="02020603050405020304" pitchFamily="18" charset="0"/>
              </a:rPr>
              <a:t> </a:t>
            </a:r>
            <a:r>
              <a:rPr lang="en-US" sz="3200" dirty="0" err="1" smtClean="0">
                <a:cs typeface="Times New Roman" panose="02020603050405020304" pitchFamily="18" charset="0"/>
              </a:rPr>
              <a:t>dùng</a:t>
            </a:r>
            <a:r>
              <a:rPr lang="en-US" sz="3200" dirty="0" smtClean="0">
                <a:cs typeface="Times New Roman" panose="02020603050405020304" pitchFamily="18" charset="0"/>
              </a:rPr>
              <a:t>: </a:t>
            </a:r>
          </a:p>
          <a:p>
            <a:pPr lvl="0" algn="just"/>
            <a:r>
              <a:rPr lang="en-US" sz="3200" dirty="0" err="1" smtClean="0">
                <a:cs typeface="Times New Roman" panose="02020603050405020304" pitchFamily="18" charset="0"/>
              </a:rPr>
              <a:t>Hầu</a:t>
            </a:r>
            <a:r>
              <a:rPr lang="en-US" sz="3200" dirty="0" smtClean="0">
                <a:cs typeface="Times New Roman" panose="02020603050405020304" pitchFamily="18" charset="0"/>
              </a:rPr>
              <a:t> </a:t>
            </a:r>
            <a:r>
              <a:rPr lang="en-US" sz="3200" dirty="0" err="1">
                <a:cs typeface="Times New Roman" panose="02020603050405020304" pitchFamily="18" charset="0"/>
              </a:rPr>
              <a:t>hết</a:t>
            </a:r>
            <a:r>
              <a:rPr lang="en-US" sz="3200" dirty="0">
                <a:cs typeface="Times New Roman" panose="02020603050405020304" pitchFamily="18" charset="0"/>
              </a:rPr>
              <a:t> </a:t>
            </a:r>
            <a:r>
              <a:rPr lang="en-US" sz="3200" dirty="0" err="1">
                <a:cs typeface="Times New Roman" panose="02020603050405020304" pitchFamily="18" charset="0"/>
              </a:rPr>
              <a:t>các</a:t>
            </a:r>
            <a:r>
              <a:rPr lang="en-US" sz="3200" dirty="0">
                <a:cs typeface="Times New Roman" panose="02020603050405020304" pitchFamily="18" charset="0"/>
              </a:rPr>
              <a:t> </a:t>
            </a:r>
            <a:r>
              <a:rPr lang="en-US" sz="3200" dirty="0" err="1">
                <a:cs typeface="Times New Roman" panose="02020603050405020304" pitchFamily="18" charset="0"/>
              </a:rPr>
              <a:t>loại</a:t>
            </a:r>
            <a:r>
              <a:rPr lang="en-US" sz="3200" dirty="0">
                <a:cs typeface="Times New Roman" panose="02020603050405020304" pitchFamily="18" charset="0"/>
              </a:rPr>
              <a:t> </a:t>
            </a:r>
            <a:r>
              <a:rPr lang="en-US" sz="3200" dirty="0" err="1">
                <a:cs typeface="Times New Roman" panose="02020603050405020304" pitchFamily="18" charset="0"/>
              </a:rPr>
              <a:t>thuốc</a:t>
            </a:r>
            <a:r>
              <a:rPr lang="en-US" sz="3200" dirty="0">
                <a:cs typeface="Times New Roman" panose="02020603050405020304" pitchFamily="18" charset="0"/>
              </a:rPr>
              <a:t>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thể</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tiếp</a:t>
            </a:r>
            <a:r>
              <a:rPr lang="en-US" sz="3200" dirty="0">
                <a:cs typeface="Times New Roman" panose="02020603050405020304" pitchFamily="18" charset="0"/>
              </a:rPr>
              <a:t> </a:t>
            </a:r>
            <a:r>
              <a:rPr lang="en-US" sz="3200" dirty="0" err="1">
                <a:cs typeface="Times New Roman" panose="02020603050405020304" pitchFamily="18" charset="0"/>
              </a:rPr>
              <a:t>tục</a:t>
            </a:r>
            <a:r>
              <a:rPr lang="en-US" sz="3200" dirty="0">
                <a:cs typeface="Times New Roman" panose="02020603050405020304" pitchFamily="18" charset="0"/>
              </a:rPr>
              <a:t> </a:t>
            </a:r>
            <a:r>
              <a:rPr lang="en-US" sz="3200" dirty="0" err="1">
                <a:cs typeface="Times New Roman" panose="02020603050405020304" pitchFamily="18" charset="0"/>
              </a:rPr>
              <a:t>cho</a:t>
            </a:r>
            <a:r>
              <a:rPr lang="en-US" sz="3200" dirty="0">
                <a:cs typeface="Times New Roman" panose="02020603050405020304" pitchFamily="18" charset="0"/>
              </a:rPr>
              <a:t> </a:t>
            </a:r>
            <a:r>
              <a:rPr lang="en-US" sz="3200" dirty="0" err="1">
                <a:cs typeface="Times New Roman" panose="02020603050405020304" pitchFamily="18" charset="0"/>
              </a:rPr>
              <a:t>đến</a:t>
            </a:r>
            <a:r>
              <a:rPr lang="en-US" sz="3200" dirty="0">
                <a:cs typeface="Times New Roman" panose="02020603050405020304" pitchFamily="18" charset="0"/>
              </a:rPr>
              <a:t> </a:t>
            </a:r>
            <a:r>
              <a:rPr lang="en-US" sz="3200" dirty="0" err="1">
                <a:cs typeface="Times New Roman" panose="02020603050405020304" pitchFamily="18" charset="0"/>
              </a:rPr>
              <a:t>thời</a:t>
            </a:r>
            <a:r>
              <a:rPr lang="en-US" sz="3200" dirty="0">
                <a:cs typeface="Times New Roman" panose="02020603050405020304" pitchFamily="18" charset="0"/>
              </a:rPr>
              <a:t> </a:t>
            </a:r>
            <a:r>
              <a:rPr lang="en-US" sz="3200" dirty="0" err="1">
                <a:cs typeface="Times New Roman" panose="02020603050405020304" pitchFamily="18" charset="0"/>
              </a:rPr>
              <a:t>điểm</a:t>
            </a:r>
            <a:r>
              <a:rPr lang="en-US" sz="3200" dirty="0">
                <a:cs typeface="Times New Roman" panose="02020603050405020304" pitchFamily="18" charset="0"/>
              </a:rPr>
              <a:t> </a:t>
            </a:r>
            <a:r>
              <a:rPr lang="en-US" sz="3200" dirty="0" err="1">
                <a:cs typeface="Times New Roman" panose="02020603050405020304" pitchFamily="18" charset="0"/>
              </a:rPr>
              <a:t>của</a:t>
            </a:r>
            <a:r>
              <a:rPr lang="en-US" sz="3200" dirty="0">
                <a:cs typeface="Times New Roman" panose="02020603050405020304" pitchFamily="18" charset="0"/>
              </a:rPr>
              <a:t> </a:t>
            </a:r>
            <a:r>
              <a:rPr lang="en-US" sz="3200" dirty="0" err="1">
                <a:cs typeface="Times New Roman" panose="02020603050405020304" pitchFamily="18" charset="0"/>
              </a:rPr>
              <a:t>nội</a:t>
            </a:r>
            <a:r>
              <a:rPr lang="en-US" sz="3200" dirty="0">
                <a:cs typeface="Times New Roman" panose="02020603050405020304" pitchFamily="18" charset="0"/>
              </a:rPr>
              <a:t> </a:t>
            </a:r>
            <a:r>
              <a:rPr lang="en-US" sz="3200" dirty="0" err="1" smtClean="0">
                <a:cs typeface="Times New Roman" panose="02020603050405020304" pitchFamily="18" charset="0"/>
              </a:rPr>
              <a:t>soi</a:t>
            </a:r>
            <a:r>
              <a:rPr lang="en-US" sz="3200" dirty="0" smtClean="0">
                <a:cs typeface="Times New Roman" panose="02020603050405020304" pitchFamily="18" charset="0"/>
              </a:rPr>
              <a:t>, </a:t>
            </a:r>
            <a:r>
              <a:rPr lang="en-US" sz="3200" dirty="0" err="1" smtClean="0">
                <a:cs typeface="Times New Roman" panose="02020603050405020304" pitchFamily="18" charset="0"/>
              </a:rPr>
              <a:t>với</a:t>
            </a:r>
            <a:r>
              <a:rPr lang="en-US" sz="3200" dirty="0" smtClean="0">
                <a:cs typeface="Times New Roman" panose="02020603050405020304" pitchFamily="18" charset="0"/>
              </a:rPr>
              <a:t> 1 </a:t>
            </a:r>
            <a:r>
              <a:rPr lang="en-US" sz="3200" dirty="0" err="1" smtClean="0">
                <a:cs typeface="Times New Roman" panose="02020603050405020304" pitchFamily="18" charset="0"/>
              </a:rPr>
              <a:t>ngụm</a:t>
            </a:r>
            <a:r>
              <a:rPr lang="en-US" sz="3200" dirty="0" smtClean="0">
                <a:cs typeface="Times New Roman" panose="02020603050405020304" pitchFamily="18" charset="0"/>
              </a:rPr>
              <a:t> </a:t>
            </a:r>
            <a:r>
              <a:rPr lang="en-US" sz="3200" dirty="0" err="1" smtClean="0">
                <a:cs typeface="Times New Roman" panose="02020603050405020304" pitchFamily="18" charset="0"/>
              </a:rPr>
              <a:t>nước</a:t>
            </a:r>
            <a:r>
              <a:rPr lang="en-US" sz="3200" dirty="0" smtClean="0">
                <a:cs typeface="Times New Roman" panose="02020603050405020304" pitchFamily="18" charset="0"/>
              </a:rPr>
              <a:t> </a:t>
            </a:r>
            <a:r>
              <a:rPr lang="en-US" sz="3200" dirty="0" err="1" smtClean="0">
                <a:cs typeface="Times New Roman" panose="02020603050405020304" pitchFamily="18" charset="0"/>
              </a:rPr>
              <a:t>nhỏ</a:t>
            </a:r>
            <a:r>
              <a:rPr lang="en-US" sz="3200" dirty="0">
                <a:cs typeface="Times New Roman" panose="02020603050405020304" pitchFamily="18" charset="0"/>
              </a:rPr>
              <a:t>.</a:t>
            </a:r>
            <a:endParaRPr lang="en-US" sz="3200" dirty="0" smtClean="0">
              <a:cs typeface="Times New Roman" panose="02020603050405020304" pitchFamily="18" charset="0"/>
            </a:endParaRPr>
          </a:p>
          <a:p>
            <a:pPr lvl="0" algn="just"/>
            <a:r>
              <a:rPr lang="en-US" sz="3200" dirty="0" smtClean="0">
                <a:cs typeface="Times New Roman" panose="02020603050405020304" pitchFamily="18" charset="0"/>
              </a:rPr>
              <a:t> </a:t>
            </a:r>
            <a:r>
              <a:rPr lang="en-US" sz="3200" dirty="0" err="1">
                <a:cs typeface="Times New Roman" panose="02020603050405020304" pitchFamily="18" charset="0"/>
              </a:rPr>
              <a:t>Một</a:t>
            </a:r>
            <a:r>
              <a:rPr lang="en-US" sz="3200" dirty="0">
                <a:cs typeface="Times New Roman" panose="02020603050405020304" pitchFamily="18" charset="0"/>
              </a:rPr>
              <a:t> </a:t>
            </a:r>
            <a:r>
              <a:rPr lang="en-US" sz="3200" dirty="0" err="1">
                <a:cs typeface="Times New Roman" panose="02020603050405020304" pitchFamily="18" charset="0"/>
              </a:rPr>
              <a:t>số</a:t>
            </a:r>
            <a:r>
              <a:rPr lang="en-US" sz="3200" dirty="0">
                <a:cs typeface="Times New Roman" panose="02020603050405020304" pitchFamily="18" charset="0"/>
              </a:rPr>
              <a:t> </a:t>
            </a:r>
            <a:r>
              <a:rPr lang="en-US" sz="3200" dirty="0" err="1">
                <a:cs typeface="Times New Roman" panose="02020603050405020304" pitchFamily="18" charset="0"/>
              </a:rPr>
              <a:t>thuốc</a:t>
            </a:r>
            <a:r>
              <a:rPr lang="en-US" sz="3200" dirty="0">
                <a:cs typeface="Times New Roman" panose="02020603050405020304" pitchFamily="18" charset="0"/>
              </a:rPr>
              <a:t>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thể</a:t>
            </a:r>
            <a:r>
              <a:rPr lang="en-US" sz="3200" dirty="0">
                <a:cs typeface="Times New Roman" panose="02020603050405020304" pitchFamily="18" charset="0"/>
              </a:rPr>
              <a:t> </a:t>
            </a:r>
            <a:r>
              <a:rPr lang="en-US" sz="3200" dirty="0" err="1">
                <a:cs typeface="Times New Roman" panose="02020603050405020304" pitchFamily="18" charset="0"/>
              </a:rPr>
              <a:t>cần</a:t>
            </a:r>
            <a:r>
              <a:rPr lang="en-US" sz="3200" dirty="0">
                <a:cs typeface="Times New Roman" panose="02020603050405020304" pitchFamily="18" charset="0"/>
              </a:rPr>
              <a:t> </a:t>
            </a:r>
            <a:r>
              <a:rPr lang="en-US" sz="3200" dirty="0" err="1">
                <a:cs typeface="Times New Roman" panose="02020603050405020304" pitchFamily="18" charset="0"/>
              </a:rPr>
              <a:t>phải</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điều</a:t>
            </a:r>
            <a:r>
              <a:rPr lang="en-US" sz="3200" dirty="0">
                <a:cs typeface="Times New Roman" panose="02020603050405020304" pitchFamily="18" charset="0"/>
              </a:rPr>
              <a:t> </a:t>
            </a:r>
            <a:r>
              <a:rPr lang="en-US" sz="3200" dirty="0" err="1">
                <a:cs typeface="Times New Roman" panose="02020603050405020304" pitchFamily="18" charset="0"/>
              </a:rPr>
              <a:t>chỉnh</a:t>
            </a:r>
            <a:r>
              <a:rPr lang="en-US" sz="3200" dirty="0">
                <a:cs typeface="Times New Roman" panose="02020603050405020304" pitchFamily="18" charset="0"/>
              </a:rPr>
              <a:t> </a:t>
            </a:r>
            <a:r>
              <a:rPr lang="en-US" sz="3200" dirty="0" err="1">
                <a:cs typeface="Times New Roman" panose="02020603050405020304" pitchFamily="18" charset="0"/>
              </a:rPr>
              <a:t>trước</a:t>
            </a:r>
            <a:r>
              <a:rPr lang="en-US" sz="3200" dirty="0">
                <a:cs typeface="Times New Roman" panose="02020603050405020304" pitchFamily="18" charset="0"/>
              </a:rPr>
              <a:t> </a:t>
            </a:r>
            <a:r>
              <a:rPr lang="en-US" sz="3200" dirty="0" err="1">
                <a:cs typeface="Times New Roman" panose="02020603050405020304" pitchFamily="18" charset="0"/>
              </a:rPr>
              <a:t>khi</a:t>
            </a:r>
            <a:r>
              <a:rPr lang="en-US" sz="3200" dirty="0">
                <a:cs typeface="Times New Roman" panose="02020603050405020304" pitchFamily="18" charset="0"/>
              </a:rPr>
              <a:t> </a:t>
            </a:r>
            <a:r>
              <a:rPr lang="en-US" sz="3200" dirty="0" err="1">
                <a:cs typeface="Times New Roman" panose="02020603050405020304" pitchFamily="18" charset="0"/>
              </a:rPr>
              <a:t>nội</a:t>
            </a:r>
            <a:r>
              <a:rPr lang="en-US" sz="3200" dirty="0">
                <a:cs typeface="Times New Roman" panose="02020603050405020304" pitchFamily="18" charset="0"/>
              </a:rPr>
              <a:t> </a:t>
            </a:r>
            <a:r>
              <a:rPr lang="en-US" sz="3200" dirty="0" err="1">
                <a:cs typeface="Times New Roman" panose="02020603050405020304" pitchFamily="18" charset="0"/>
              </a:rPr>
              <a:t>soi</a:t>
            </a:r>
            <a:r>
              <a:rPr lang="en-US" sz="3200" dirty="0">
                <a:cs typeface="Times New Roman" panose="02020603050405020304" pitchFamily="18" charset="0"/>
              </a:rPr>
              <a:t> </a:t>
            </a:r>
            <a:r>
              <a:rPr lang="en-US" sz="3200" dirty="0" err="1">
                <a:cs typeface="Times New Roman" panose="02020603050405020304" pitchFamily="18" charset="0"/>
              </a:rPr>
              <a:t>đại</a:t>
            </a:r>
            <a:r>
              <a:rPr lang="en-US" sz="3200" dirty="0">
                <a:cs typeface="Times New Roman" panose="02020603050405020304" pitchFamily="18" charset="0"/>
              </a:rPr>
              <a:t> </a:t>
            </a:r>
            <a:r>
              <a:rPr lang="en-US" sz="3200" dirty="0" err="1">
                <a:cs typeface="Times New Roman" panose="02020603050405020304" pitchFamily="18" charset="0"/>
              </a:rPr>
              <a:t>tràng</a:t>
            </a:r>
            <a:r>
              <a:rPr lang="en-US" sz="3200" dirty="0">
                <a:cs typeface="Times New Roman" panose="02020603050405020304" pitchFamily="18" charset="0"/>
              </a:rPr>
              <a:t>, </a:t>
            </a:r>
            <a:r>
              <a:rPr lang="en-US" sz="3200" dirty="0" err="1">
                <a:cs typeface="Times New Roman" panose="02020603050405020304" pitchFamily="18" charset="0"/>
              </a:rPr>
              <a:t>như</a:t>
            </a:r>
            <a:r>
              <a:rPr lang="en-US" sz="3200" dirty="0">
                <a:cs typeface="Times New Roman" panose="02020603050405020304" pitchFamily="18" charset="0"/>
              </a:rPr>
              <a:t> metformin </a:t>
            </a:r>
            <a:r>
              <a:rPr lang="en-US" sz="3200" dirty="0" err="1">
                <a:cs typeface="Times New Roman" panose="02020603050405020304" pitchFamily="18" charset="0"/>
              </a:rPr>
              <a:t>và</a:t>
            </a:r>
            <a:r>
              <a:rPr lang="en-US" sz="3200" dirty="0">
                <a:cs typeface="Times New Roman" panose="02020603050405020304" pitchFamily="18" charset="0"/>
              </a:rPr>
              <a:t> insulin. </a:t>
            </a:r>
            <a:endParaRPr lang="en-US" sz="3200" dirty="0" smtClean="0">
              <a:cs typeface="Times New Roman" panose="02020603050405020304" pitchFamily="18" charset="0"/>
            </a:endParaRPr>
          </a:p>
          <a:p>
            <a:pPr lvl="0" algn="just"/>
            <a:r>
              <a:rPr lang="en-US" sz="3200" dirty="0" err="1" smtClean="0">
                <a:cs typeface="Times New Roman" panose="02020603050405020304" pitchFamily="18" charset="0"/>
              </a:rPr>
              <a:t>Viên</a:t>
            </a:r>
            <a:r>
              <a:rPr lang="en-US" sz="3200" dirty="0" smtClean="0">
                <a:cs typeface="Times New Roman" panose="02020603050405020304" pitchFamily="18" charset="0"/>
              </a:rPr>
              <a:t> </a:t>
            </a:r>
            <a:r>
              <a:rPr lang="en-US" sz="3200" dirty="0" err="1" smtClean="0">
                <a:cs typeface="Times New Roman" panose="02020603050405020304" pitchFamily="18" charset="0"/>
              </a:rPr>
              <a:t>sắt</a:t>
            </a:r>
            <a:r>
              <a:rPr lang="en-US" sz="3200" dirty="0" smtClean="0">
                <a:cs typeface="Times New Roman" panose="02020603050405020304" pitchFamily="18" charset="0"/>
              </a:rPr>
              <a:t> </a:t>
            </a:r>
            <a:r>
              <a:rPr lang="en-US" sz="3200" dirty="0" err="1" smtClean="0">
                <a:cs typeface="Times New Roman" panose="02020603050405020304" pitchFamily="18" charset="0"/>
              </a:rPr>
              <a:t>uống</a:t>
            </a:r>
            <a:r>
              <a:rPr lang="en-US" sz="3200" dirty="0" smtClean="0">
                <a:cs typeface="Times New Roman" panose="02020603050405020304" pitchFamily="18" charset="0"/>
              </a:rPr>
              <a:t> </a:t>
            </a:r>
            <a:r>
              <a:rPr lang="en-US" sz="3200" dirty="0" err="1" smtClean="0">
                <a:cs typeface="Times New Roman" panose="02020603050405020304" pitchFamily="18" charset="0"/>
              </a:rPr>
              <a:t>cũng</a:t>
            </a:r>
            <a:r>
              <a:rPr lang="en-US" sz="3200" dirty="0" smtClean="0">
                <a:cs typeface="Times New Roman" panose="02020603050405020304" pitchFamily="18" charset="0"/>
              </a:rPr>
              <a:t> </a:t>
            </a:r>
            <a:r>
              <a:rPr lang="en-US" sz="3200" dirty="0" err="1">
                <a:cs typeface="Times New Roman" panose="02020603050405020304" pitchFamily="18" charset="0"/>
              </a:rPr>
              <a:t>nên</a:t>
            </a:r>
            <a:r>
              <a:rPr lang="en-US" sz="3200" dirty="0">
                <a:cs typeface="Times New Roman" panose="02020603050405020304" pitchFamily="18" charset="0"/>
              </a:rPr>
              <a:t> </a:t>
            </a:r>
            <a:r>
              <a:rPr lang="en-US" sz="3200" dirty="0" err="1">
                <a:cs typeface="Times New Roman" panose="02020603050405020304" pitchFamily="18" charset="0"/>
              </a:rPr>
              <a:t>dừng</a:t>
            </a:r>
            <a:r>
              <a:rPr lang="en-US" sz="3200" dirty="0">
                <a:cs typeface="Times New Roman" panose="02020603050405020304" pitchFamily="18" charset="0"/>
              </a:rPr>
              <a:t> </a:t>
            </a:r>
            <a:r>
              <a:rPr lang="en-US" sz="3200" dirty="0" err="1">
                <a:cs typeface="Times New Roman" panose="02020603050405020304" pitchFamily="18" charset="0"/>
              </a:rPr>
              <a:t>lại</a:t>
            </a:r>
            <a:r>
              <a:rPr lang="en-US" sz="3200" dirty="0">
                <a:cs typeface="Times New Roman" panose="02020603050405020304" pitchFamily="18" charset="0"/>
              </a:rPr>
              <a:t> </a:t>
            </a:r>
            <a:r>
              <a:rPr lang="en-US" sz="3200" dirty="0" err="1">
                <a:cs typeface="Times New Roman" panose="02020603050405020304" pitchFamily="18" charset="0"/>
              </a:rPr>
              <a:t>ít</a:t>
            </a:r>
            <a:r>
              <a:rPr lang="en-US" sz="3200" dirty="0">
                <a:cs typeface="Times New Roman" panose="02020603050405020304" pitchFamily="18" charset="0"/>
              </a:rPr>
              <a:t> </a:t>
            </a:r>
            <a:r>
              <a:rPr lang="en-US" sz="3200" dirty="0" err="1">
                <a:cs typeface="Times New Roman" panose="02020603050405020304" pitchFamily="18" charset="0"/>
              </a:rPr>
              <a:t>nhất</a:t>
            </a:r>
            <a:r>
              <a:rPr lang="en-US" sz="3200" dirty="0">
                <a:cs typeface="Times New Roman" panose="02020603050405020304" pitchFamily="18" charset="0"/>
              </a:rPr>
              <a:t> </a:t>
            </a:r>
            <a:r>
              <a:rPr lang="en-US" sz="3200" dirty="0" err="1">
                <a:cs typeface="Times New Roman" panose="02020603050405020304" pitchFamily="18" charset="0"/>
              </a:rPr>
              <a:t>là</a:t>
            </a:r>
            <a:r>
              <a:rPr lang="en-US" sz="3200" dirty="0">
                <a:cs typeface="Times New Roman" panose="02020603050405020304" pitchFamily="18" charset="0"/>
              </a:rPr>
              <a:t> </a:t>
            </a:r>
            <a:r>
              <a:rPr lang="en-US" sz="3200" dirty="0" err="1">
                <a:cs typeface="Times New Roman" panose="02020603050405020304" pitchFamily="18" charset="0"/>
              </a:rPr>
              <a:t>năm</a:t>
            </a:r>
            <a:r>
              <a:rPr lang="en-US" sz="3200" dirty="0">
                <a:cs typeface="Times New Roman" panose="02020603050405020304" pitchFamily="18" charset="0"/>
              </a:rPr>
              <a:t> </a:t>
            </a:r>
            <a:r>
              <a:rPr lang="en-US" sz="3200" dirty="0" err="1">
                <a:cs typeface="Times New Roman" panose="02020603050405020304" pitchFamily="18" charset="0"/>
              </a:rPr>
              <a:t>ngày</a:t>
            </a:r>
            <a:r>
              <a:rPr lang="en-US" sz="3200" dirty="0">
                <a:cs typeface="Times New Roman" panose="02020603050405020304" pitchFamily="18" charset="0"/>
              </a:rPr>
              <a:t> </a:t>
            </a:r>
            <a:r>
              <a:rPr lang="en-US" sz="3200" dirty="0" err="1">
                <a:cs typeface="Times New Roman" panose="02020603050405020304" pitchFamily="18" charset="0"/>
              </a:rPr>
              <a:t>trước</a:t>
            </a:r>
            <a:r>
              <a:rPr lang="en-US" sz="3200" dirty="0">
                <a:cs typeface="Times New Roman" panose="02020603050405020304" pitchFamily="18" charset="0"/>
              </a:rPr>
              <a:t> </a:t>
            </a:r>
            <a:r>
              <a:rPr lang="en-US" sz="3200" dirty="0" err="1">
                <a:cs typeface="Times New Roman" panose="02020603050405020304" pitchFamily="18" charset="0"/>
              </a:rPr>
              <a:t>khi</a:t>
            </a:r>
            <a:r>
              <a:rPr lang="en-US" sz="3200" dirty="0">
                <a:cs typeface="Times New Roman" panose="02020603050405020304" pitchFamily="18" charset="0"/>
              </a:rPr>
              <a:t> </a:t>
            </a:r>
            <a:r>
              <a:rPr lang="en-US" sz="3200" dirty="0" err="1">
                <a:cs typeface="Times New Roman" panose="02020603050405020304" pitchFamily="18" charset="0"/>
              </a:rPr>
              <a:t>nội</a:t>
            </a:r>
            <a:r>
              <a:rPr lang="en-US" sz="3200" dirty="0">
                <a:cs typeface="Times New Roman" panose="02020603050405020304" pitchFamily="18" charset="0"/>
              </a:rPr>
              <a:t> </a:t>
            </a:r>
            <a:r>
              <a:rPr lang="en-US" sz="3200" dirty="0" err="1">
                <a:cs typeface="Times New Roman" panose="02020603050405020304" pitchFamily="18" charset="0"/>
              </a:rPr>
              <a:t>soi</a:t>
            </a:r>
            <a:r>
              <a:rPr lang="en-US" sz="3200" dirty="0">
                <a:cs typeface="Times New Roman" panose="02020603050405020304" pitchFamily="18" charset="0"/>
              </a:rPr>
              <a:t> </a:t>
            </a:r>
            <a:r>
              <a:rPr lang="en-US" sz="3200" dirty="0" err="1">
                <a:cs typeface="Times New Roman" panose="02020603050405020304" pitchFamily="18" charset="0"/>
              </a:rPr>
              <a:t>đại</a:t>
            </a:r>
            <a:r>
              <a:rPr lang="en-US" sz="3200" dirty="0">
                <a:cs typeface="Times New Roman" panose="02020603050405020304" pitchFamily="18" charset="0"/>
              </a:rPr>
              <a:t> </a:t>
            </a:r>
            <a:r>
              <a:rPr lang="en-US" sz="3200" dirty="0" err="1">
                <a:cs typeface="Times New Roman" panose="02020603050405020304" pitchFamily="18" charset="0"/>
              </a:rPr>
              <a:t>tràng</a:t>
            </a:r>
            <a:r>
              <a:rPr lang="en-US" sz="3200" dirty="0">
                <a:cs typeface="Times New Roman" panose="02020603050405020304" pitchFamily="18" charset="0"/>
              </a:rPr>
              <a:t> </a:t>
            </a:r>
            <a:r>
              <a:rPr lang="en-US" sz="3200" dirty="0" err="1">
                <a:cs typeface="Times New Roman" panose="02020603050405020304" pitchFamily="18" charset="0"/>
              </a:rPr>
              <a:t>vì</a:t>
            </a:r>
            <a:r>
              <a:rPr lang="en-US" sz="3200" dirty="0">
                <a:cs typeface="Times New Roman" panose="02020603050405020304" pitchFamily="18" charset="0"/>
              </a:rPr>
              <a:t> </a:t>
            </a:r>
            <a:r>
              <a:rPr lang="en-US" sz="3200" dirty="0" err="1">
                <a:cs typeface="Times New Roman" panose="02020603050405020304" pitchFamily="18" charset="0"/>
              </a:rPr>
              <a:t>nó</a:t>
            </a:r>
            <a:r>
              <a:rPr lang="en-US" sz="3200" dirty="0">
                <a:cs typeface="Times New Roman" panose="02020603050405020304" pitchFamily="18" charset="0"/>
              </a:rPr>
              <a:t> </a:t>
            </a:r>
            <a:r>
              <a:rPr lang="en-US" sz="3200" dirty="0" err="1">
                <a:cs typeface="Times New Roman" panose="02020603050405020304" pitchFamily="18" charset="0"/>
              </a:rPr>
              <a:t>làm</a:t>
            </a:r>
            <a:r>
              <a:rPr lang="en-US" sz="3200" dirty="0">
                <a:cs typeface="Times New Roman" panose="02020603050405020304" pitchFamily="18" charset="0"/>
              </a:rPr>
              <a:t> </a:t>
            </a:r>
            <a:r>
              <a:rPr lang="en-US" sz="3200" dirty="0" err="1">
                <a:cs typeface="Times New Roman" panose="02020603050405020304" pitchFamily="18" charset="0"/>
              </a:rPr>
              <a:t>cho</a:t>
            </a:r>
            <a:r>
              <a:rPr lang="en-US" sz="3200" dirty="0">
                <a:cs typeface="Times New Roman" panose="02020603050405020304" pitchFamily="18" charset="0"/>
              </a:rPr>
              <a:t> </a:t>
            </a:r>
            <a:r>
              <a:rPr lang="en-US" sz="3200" dirty="0" err="1">
                <a:cs typeface="Times New Roman" panose="02020603050405020304" pitchFamily="18" charset="0"/>
              </a:rPr>
              <a:t>các</a:t>
            </a:r>
            <a:r>
              <a:rPr lang="en-US" sz="3200" dirty="0">
                <a:cs typeface="Times New Roman" panose="02020603050405020304" pitchFamily="18" charset="0"/>
              </a:rPr>
              <a:t> </a:t>
            </a:r>
            <a:r>
              <a:rPr lang="en-US" sz="3200" dirty="0" err="1">
                <a:cs typeface="Times New Roman" panose="02020603050405020304" pitchFamily="18" charset="0"/>
              </a:rPr>
              <a:t>phân</a:t>
            </a:r>
            <a:r>
              <a:rPr lang="en-US" sz="3200" dirty="0">
                <a:cs typeface="Times New Roman" panose="02020603050405020304" pitchFamily="18" charset="0"/>
              </a:rPr>
              <a:t> </a:t>
            </a:r>
            <a:r>
              <a:rPr lang="en-US" sz="3200" dirty="0" err="1">
                <a:cs typeface="Times New Roman" panose="02020603050405020304" pitchFamily="18" charset="0"/>
              </a:rPr>
              <a:t>còn</a:t>
            </a:r>
            <a:r>
              <a:rPr lang="en-US" sz="3200" dirty="0">
                <a:cs typeface="Times New Roman" panose="02020603050405020304" pitchFamily="18" charset="0"/>
              </a:rPr>
              <a:t> </a:t>
            </a:r>
            <a:r>
              <a:rPr lang="en-US" sz="3200" dirty="0" err="1">
                <a:cs typeface="Times New Roman" panose="02020603050405020304" pitchFamily="18" charset="0"/>
              </a:rPr>
              <a:t>lại</a:t>
            </a:r>
            <a:r>
              <a:rPr lang="en-US" sz="3200" dirty="0">
                <a:cs typeface="Times New Roman" panose="02020603050405020304" pitchFamily="18" charset="0"/>
              </a:rPr>
              <a:t> </a:t>
            </a:r>
            <a:r>
              <a:rPr lang="en-US" sz="3200" dirty="0" err="1">
                <a:cs typeface="Times New Roman" panose="02020603050405020304" pitchFamily="18" charset="0"/>
              </a:rPr>
              <a:t>màu</a:t>
            </a:r>
            <a:r>
              <a:rPr lang="en-US" sz="3200" dirty="0">
                <a:cs typeface="Times New Roman" panose="02020603050405020304" pitchFamily="18" charset="0"/>
              </a:rPr>
              <a:t> </a:t>
            </a:r>
            <a:r>
              <a:rPr lang="en-US" sz="3200" dirty="0" err="1">
                <a:cs typeface="Times New Roman" panose="02020603050405020304" pitchFamily="18" charset="0"/>
              </a:rPr>
              <a:t>đen</a:t>
            </a:r>
            <a:r>
              <a:rPr lang="en-US" sz="3200" dirty="0">
                <a:cs typeface="Times New Roman" panose="02020603050405020304" pitchFamily="18" charset="0"/>
              </a:rPr>
              <a:t>, </a:t>
            </a:r>
            <a:r>
              <a:rPr lang="en-US" sz="3200" dirty="0" err="1">
                <a:cs typeface="Times New Roman" panose="02020603050405020304" pitchFamily="18" charset="0"/>
              </a:rPr>
              <a:t>nhớt</a:t>
            </a:r>
            <a:r>
              <a:rPr lang="en-US" sz="3200" dirty="0">
                <a:cs typeface="Times New Roman" panose="02020603050405020304" pitchFamily="18" charset="0"/>
              </a:rPr>
              <a:t>, </a:t>
            </a:r>
            <a:r>
              <a:rPr lang="en-US" sz="3200" dirty="0" err="1">
                <a:cs typeface="Times New Roman" panose="02020603050405020304" pitchFamily="18" charset="0"/>
              </a:rPr>
              <a:t>và</a:t>
            </a:r>
            <a:r>
              <a:rPr lang="en-US" sz="3200" dirty="0">
                <a:cs typeface="Times New Roman" panose="02020603050405020304" pitchFamily="18" charset="0"/>
              </a:rPr>
              <a:t> </a:t>
            </a:r>
            <a:r>
              <a:rPr lang="en-US" sz="3200" dirty="0" err="1">
                <a:cs typeface="Times New Roman" panose="02020603050405020304" pitchFamily="18" charset="0"/>
              </a:rPr>
              <a:t>rất</a:t>
            </a:r>
            <a:r>
              <a:rPr lang="en-US" sz="3200" dirty="0">
                <a:cs typeface="Times New Roman" panose="02020603050405020304" pitchFamily="18" charset="0"/>
              </a:rPr>
              <a:t> </a:t>
            </a:r>
            <a:r>
              <a:rPr lang="en-US" sz="3200" dirty="0" err="1">
                <a:cs typeface="Times New Roman" panose="02020603050405020304" pitchFamily="18" charset="0"/>
              </a:rPr>
              <a:t>khó</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xóa</a:t>
            </a:r>
            <a:r>
              <a:rPr lang="en-US" sz="3200" dirty="0">
                <a:cs typeface="Times New Roman" panose="02020603050405020304" pitchFamily="18" charset="0"/>
              </a:rPr>
              <a:t>.</a:t>
            </a:r>
            <a:endParaRPr lang="vi-VN" sz="3200" dirty="0">
              <a:cs typeface="Times New Roman" panose="02020603050405020304" pitchFamily="18" charset="0"/>
            </a:endParaRPr>
          </a:p>
          <a:p>
            <a:endParaRPr lang="vi-VN" dirty="0"/>
          </a:p>
        </p:txBody>
      </p:sp>
    </p:spTree>
    <p:extLst>
      <p:ext uri="{BB962C8B-B14F-4D97-AF65-F5344CB8AC3E}">
        <p14:creationId xmlns:p14="http://schemas.microsoft.com/office/powerpoint/2010/main" val="4093147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066"/>
            <a:ext cx="10972800" cy="990600"/>
          </a:xfrm>
        </p:spPr>
        <p:txBody>
          <a:bodyPr>
            <a:normAutofit/>
          </a:bodyPr>
          <a:lstStyle/>
          <a:p>
            <a:r>
              <a:rPr lang="en-US" sz="5400" dirty="0">
                <a:latin typeface="+mn-lt"/>
                <a:cs typeface="Times New Roman" panose="02020603050405020304" pitchFamily="18" charset="0"/>
              </a:rPr>
              <a:t>CHUẨN BỊ BỆNH NHÂN</a:t>
            </a:r>
            <a:endParaRPr lang="vi-VN" sz="5400" dirty="0">
              <a:latin typeface="+mn-lt"/>
            </a:endParaRPr>
          </a:p>
        </p:txBody>
      </p:sp>
      <p:sp>
        <p:nvSpPr>
          <p:cNvPr id="3" name="Content Placeholder 2"/>
          <p:cNvSpPr>
            <a:spLocks noGrp="1"/>
          </p:cNvSpPr>
          <p:nvPr>
            <p:ph idx="1"/>
          </p:nvPr>
        </p:nvSpPr>
        <p:spPr/>
        <p:txBody>
          <a:bodyPr>
            <a:normAutofit/>
          </a:bodyPr>
          <a:lstStyle/>
          <a:p>
            <a:r>
              <a:rPr lang="vi-VN" sz="4000" dirty="0" smtClean="0">
                <a:cs typeface="Times New Roman" panose="02020603050405020304" pitchFamily="18" charset="0"/>
              </a:rPr>
              <a:t>Fortran (Polyethylene glycol = PEG</a:t>
            </a:r>
            <a:r>
              <a:rPr lang="vi-VN" sz="4000" dirty="0">
                <a:cs typeface="Times New Roman" panose="02020603050405020304" pitchFamily="18" charset="0"/>
              </a:rPr>
              <a:t>) </a:t>
            </a:r>
            <a:endParaRPr lang="en-US" sz="4000" dirty="0" smtClean="0">
              <a:cs typeface="Times New Roman" panose="02020603050405020304" pitchFamily="18" charset="0"/>
            </a:endParaRPr>
          </a:p>
          <a:p>
            <a:endParaRPr lang="vi-VN" sz="4000" dirty="0" smtClean="0">
              <a:cs typeface="Times New Roman" panose="02020603050405020304" pitchFamily="18" charset="0"/>
            </a:endParaRPr>
          </a:p>
          <a:p>
            <a:r>
              <a:rPr lang="vi-VN" sz="4000" dirty="0" smtClean="0">
                <a:cs typeface="Times New Roman" panose="02020603050405020304" pitchFamily="18" charset="0"/>
              </a:rPr>
              <a:t>Fleet </a:t>
            </a:r>
            <a:r>
              <a:rPr lang="vi-VN" sz="4000" dirty="0">
                <a:cs typeface="Times New Roman" panose="02020603050405020304" pitchFamily="18" charset="0"/>
              </a:rPr>
              <a:t>phospho – soda (Sodium phosphate).</a:t>
            </a:r>
          </a:p>
        </p:txBody>
      </p:sp>
    </p:spTree>
    <p:extLst>
      <p:ext uri="{BB962C8B-B14F-4D97-AF65-F5344CB8AC3E}">
        <p14:creationId xmlns:p14="http://schemas.microsoft.com/office/powerpoint/2010/main" val="379727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3"/>
            <a:ext cx="10972800" cy="990600"/>
          </a:xfrm>
        </p:spPr>
        <p:txBody>
          <a:bodyPr>
            <a:normAutofit/>
          </a:bodyPr>
          <a:lstStyle/>
          <a:p>
            <a:r>
              <a:rPr lang="en-US" sz="5400" dirty="0">
                <a:cs typeface="Times New Roman" panose="02020603050405020304" pitchFamily="18" charset="0"/>
              </a:rPr>
              <a:t>CHUẨN BỊ BỆNH NHÂN</a:t>
            </a:r>
            <a:endParaRPr lang="vi-VN" sz="5400" dirty="0"/>
          </a:p>
        </p:txBody>
      </p:sp>
      <p:sp>
        <p:nvSpPr>
          <p:cNvPr id="3" name="Content Placeholder 2"/>
          <p:cNvSpPr>
            <a:spLocks noGrp="1"/>
          </p:cNvSpPr>
          <p:nvPr>
            <p:ph idx="1"/>
          </p:nvPr>
        </p:nvSpPr>
        <p:spPr>
          <a:xfrm>
            <a:off x="609600" y="1600199"/>
            <a:ext cx="10972800" cy="5122333"/>
          </a:xfrm>
        </p:spPr>
        <p:txBody>
          <a:bodyPr>
            <a:noAutofit/>
          </a:bodyPr>
          <a:lstStyle/>
          <a:p>
            <a:pPr algn="just"/>
            <a:r>
              <a:rPr lang="vi-VN" sz="2800" dirty="0" smtClean="0">
                <a:latin typeface="+mj-lt"/>
                <a:cs typeface="Times New Roman" panose="02020603050405020304" pitchFamily="18" charset="0"/>
              </a:rPr>
              <a:t>Tránh thức </a:t>
            </a:r>
            <a:r>
              <a:rPr lang="vi-VN" sz="2800" dirty="0">
                <a:latin typeface="+mj-lt"/>
                <a:cs typeface="Times New Roman" panose="02020603050405020304" pitchFamily="18" charset="0"/>
              </a:rPr>
              <a:t>ăn có nhiều chất xơ </a:t>
            </a:r>
            <a:r>
              <a:rPr lang="vi-VN" sz="2800" dirty="0" smtClean="0">
                <a:latin typeface="+mj-lt"/>
                <a:cs typeface="Times New Roman" panose="02020603050405020304" pitchFamily="18" charset="0"/>
              </a:rPr>
              <a:t>trong </a:t>
            </a:r>
            <a:r>
              <a:rPr lang="vi-VN" sz="2800" dirty="0">
                <a:latin typeface="+mj-lt"/>
                <a:cs typeface="Times New Roman" panose="02020603050405020304" pitchFamily="18" charset="0"/>
              </a:rPr>
              <a:t>vài ngày, trước khi nội soi. Bệnh nhân có thể ăn nhẹ vào buổi tối ( ít nhất 2 giờ trước khi uống thuốc): ăn cháo, soup.</a:t>
            </a:r>
          </a:p>
          <a:p>
            <a:pPr algn="just"/>
            <a:r>
              <a:rPr lang="vi-VN" sz="2800" dirty="0">
                <a:latin typeface="+mj-lt"/>
                <a:cs typeface="Times New Roman" panose="02020603050405020304" pitchFamily="18" charset="0"/>
              </a:rPr>
              <a:t>Uống thuốc làm sạch ruột vào khoảng từ 7 đến 9 giờ tối. Tốt nhất là nên để lạnh thuốc trước khi uống.</a:t>
            </a:r>
          </a:p>
          <a:p>
            <a:pPr algn="just"/>
            <a:r>
              <a:rPr lang="vi-VN" sz="2800" dirty="0" smtClean="0">
                <a:latin typeface="+mj-lt"/>
                <a:cs typeface="Times New Roman" panose="02020603050405020304" pitchFamily="18" charset="0"/>
              </a:rPr>
              <a:t>Fortran</a:t>
            </a:r>
            <a:r>
              <a:rPr lang="vi-VN" sz="2800" dirty="0">
                <a:latin typeface="+mj-lt"/>
                <a:cs typeface="Times New Roman" panose="02020603050405020304" pitchFamily="18" charset="0"/>
              </a:rPr>
              <a:t>: Pha 3 </a:t>
            </a:r>
            <a:r>
              <a:rPr lang="vi-VN" sz="2800" dirty="0" smtClean="0">
                <a:latin typeface="+mj-lt"/>
                <a:cs typeface="Times New Roman" panose="02020603050405020304" pitchFamily="18" charset="0"/>
              </a:rPr>
              <a:t>gói với </a:t>
            </a:r>
            <a:r>
              <a:rPr lang="vi-VN" sz="2800" dirty="0">
                <a:latin typeface="+mj-lt"/>
                <a:cs typeface="Times New Roman" panose="02020603050405020304" pitchFamily="18" charset="0"/>
              </a:rPr>
              <a:t>3l nước, uống mỗi lần một ly khoảng 200ml , cứ mỗi 10 đến 15 phút một lần </a:t>
            </a:r>
            <a:endParaRPr lang="vi-VN" sz="2800" dirty="0" smtClean="0">
              <a:latin typeface="+mj-lt"/>
              <a:cs typeface="Times New Roman" panose="02020603050405020304" pitchFamily="18" charset="0"/>
            </a:endParaRPr>
          </a:p>
          <a:p>
            <a:pPr algn="just"/>
            <a:r>
              <a:rPr lang="vi-VN" sz="2800" dirty="0" smtClean="0">
                <a:latin typeface="+mj-lt"/>
                <a:cs typeface="Times New Roman" panose="02020603050405020304" pitchFamily="18" charset="0"/>
              </a:rPr>
              <a:t>Fleet </a:t>
            </a:r>
            <a:r>
              <a:rPr lang="vi-VN" sz="2800" dirty="0">
                <a:latin typeface="+mj-lt"/>
                <a:cs typeface="Times New Roman" panose="02020603050405020304" pitchFamily="18" charset="0"/>
              </a:rPr>
              <a:t>Phosphat </a:t>
            </a:r>
            <a:r>
              <a:rPr lang="vi-VN" sz="2800" dirty="0" smtClean="0">
                <a:latin typeface="+mj-lt"/>
                <a:cs typeface="Times New Roman" panose="02020603050405020304" pitchFamily="18" charset="0"/>
              </a:rPr>
              <a:t>Soda: </a:t>
            </a:r>
            <a:r>
              <a:rPr lang="vi-VN" sz="2800" dirty="0">
                <a:latin typeface="+mj-lt"/>
                <a:cs typeface="Times New Roman" panose="02020603050405020304" pitchFamily="18" charset="0"/>
              </a:rPr>
              <a:t>uống 1 chai 45ml lúc 7h chiều </a:t>
            </a:r>
            <a:r>
              <a:rPr lang="vi-VN" sz="2800" dirty="0" smtClean="0">
                <a:latin typeface="+mj-lt"/>
                <a:cs typeface="Times New Roman" panose="02020603050405020304" pitchFamily="18" charset="0"/>
              </a:rPr>
              <a:t>+ uống </a:t>
            </a:r>
            <a:r>
              <a:rPr lang="vi-VN" sz="2800" dirty="0">
                <a:latin typeface="+mj-lt"/>
                <a:cs typeface="Times New Roman" panose="02020603050405020304" pitchFamily="18" charset="0"/>
              </a:rPr>
              <a:t>thêm 1 lít nước. Sáng hôm sau lúc 6h sáng, </a:t>
            </a:r>
            <a:r>
              <a:rPr lang="vi-VN" sz="2800" dirty="0" smtClean="0">
                <a:latin typeface="+mj-lt"/>
                <a:cs typeface="Times New Roman" panose="02020603050405020304" pitchFamily="18" charset="0"/>
              </a:rPr>
              <a:t>uống </a:t>
            </a:r>
            <a:r>
              <a:rPr lang="vi-VN" sz="2800" dirty="0">
                <a:latin typeface="+mj-lt"/>
                <a:cs typeface="Times New Roman" panose="02020603050405020304" pitchFamily="18" charset="0"/>
              </a:rPr>
              <a:t>tiếp 1 chai 45ml </a:t>
            </a:r>
            <a:r>
              <a:rPr lang="vi-VN" sz="2800" dirty="0" smtClean="0">
                <a:latin typeface="+mj-lt"/>
                <a:cs typeface="Times New Roman" panose="02020603050405020304" pitchFamily="18" charset="0"/>
              </a:rPr>
              <a:t>+1lít </a:t>
            </a:r>
            <a:r>
              <a:rPr lang="vi-VN" sz="2800" dirty="0">
                <a:latin typeface="+mj-lt"/>
                <a:cs typeface="Times New Roman" panose="02020603050405020304" pitchFamily="18" charset="0"/>
              </a:rPr>
              <a:t>nước. C</a:t>
            </a:r>
            <a:r>
              <a:rPr lang="vi-VN" sz="2800" dirty="0" smtClean="0">
                <a:latin typeface="+mj-lt"/>
                <a:cs typeface="Times New Roman" panose="02020603050405020304" pitchFamily="18" charset="0"/>
              </a:rPr>
              <a:t>ó </a:t>
            </a:r>
            <a:r>
              <a:rPr lang="vi-VN" sz="2800" dirty="0">
                <a:latin typeface="+mj-lt"/>
                <a:cs typeface="Times New Roman" panose="02020603050405020304" pitchFamily="18" charset="0"/>
              </a:rPr>
              <a:t>thể pha loãng chai Fleet với nước trái cây hoặc nước lọc để uống ( 1 chai fleet pha thành 250 ml nước</a:t>
            </a:r>
            <a:r>
              <a:rPr lang="vi-VN" sz="2800" dirty="0" smtClean="0">
                <a:latin typeface="+mj-lt"/>
                <a:cs typeface="Times New Roman" panose="02020603050405020304" pitchFamily="18" charset="0"/>
              </a:rPr>
              <a:t>).</a:t>
            </a:r>
          </a:p>
          <a:p>
            <a:endParaRPr lang="vi-VN" sz="2800" dirty="0">
              <a:latin typeface="+mj-lt"/>
            </a:endParaRPr>
          </a:p>
        </p:txBody>
      </p:sp>
    </p:spTree>
    <p:extLst>
      <p:ext uri="{BB962C8B-B14F-4D97-AF65-F5344CB8AC3E}">
        <p14:creationId xmlns:p14="http://schemas.microsoft.com/office/powerpoint/2010/main" val="3585919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3"/>
            <a:ext cx="10972800" cy="990600"/>
          </a:xfrm>
        </p:spPr>
        <p:txBody>
          <a:bodyPr>
            <a:normAutofit/>
          </a:bodyPr>
          <a:lstStyle/>
          <a:p>
            <a:r>
              <a:rPr lang="en-US" sz="5400" dirty="0">
                <a:cs typeface="Times New Roman" panose="02020603050405020304" pitchFamily="18" charset="0"/>
              </a:rPr>
              <a:t>CHUẨN BỊ BỆNH NHÂN</a:t>
            </a:r>
            <a:endParaRPr lang="vi-VN" sz="5400" dirty="0"/>
          </a:p>
        </p:txBody>
      </p:sp>
      <p:sp>
        <p:nvSpPr>
          <p:cNvPr id="3" name="Content Placeholder 2"/>
          <p:cNvSpPr>
            <a:spLocks noGrp="1"/>
          </p:cNvSpPr>
          <p:nvPr>
            <p:ph idx="1"/>
          </p:nvPr>
        </p:nvSpPr>
        <p:spPr>
          <a:xfrm>
            <a:off x="609600" y="1600199"/>
            <a:ext cx="10972800" cy="5122333"/>
          </a:xfrm>
        </p:spPr>
        <p:txBody>
          <a:bodyPr>
            <a:noAutofit/>
          </a:bodyPr>
          <a:lstStyle/>
          <a:p>
            <a:pPr algn="just"/>
            <a:r>
              <a:rPr lang="vi-VN" sz="3200" dirty="0">
                <a:cs typeface="Times New Roman" panose="02020603050405020304" pitchFamily="18" charset="0"/>
              </a:rPr>
              <a:t>Không ăn gì sau khi sử dụng thuốc làm sạch ruột. Có thể uống nước trắng khi cần. Uống thuốc điều trị hàng ngày với một lượng nước nhỏ vào buổi sáng ngày làm nội soi. Không uống thuốc tiểu đường.</a:t>
            </a:r>
          </a:p>
          <a:p>
            <a:pPr algn="just"/>
            <a:r>
              <a:rPr lang="vi-VN" sz="3200" dirty="0">
                <a:cs typeface="Times New Roman" panose="02020603050405020304" pitchFamily="18" charset="0"/>
              </a:rPr>
              <a:t>Nếu phải làm nội soi sau 12 giờ trưa: bạn có thể uống dịch lỏng 6 giờ trước khi nội soi, dịch lỏng gồm: nước soda có đường, nước lọc, nước hầm gà hoặc bò trong, nho trắng hoặc nước táo.</a:t>
            </a:r>
          </a:p>
          <a:p>
            <a:endParaRPr lang="vi-VN" sz="2800" dirty="0">
              <a:latin typeface="+mj-lt"/>
            </a:endParaRPr>
          </a:p>
        </p:txBody>
      </p:sp>
    </p:spTree>
    <p:extLst>
      <p:ext uri="{BB962C8B-B14F-4D97-AF65-F5344CB8AC3E}">
        <p14:creationId xmlns:p14="http://schemas.microsoft.com/office/powerpoint/2010/main" val="3510963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3"/>
            <a:ext cx="10972800" cy="990600"/>
          </a:xfrm>
        </p:spPr>
        <p:txBody>
          <a:bodyPr>
            <a:normAutofit/>
          </a:bodyPr>
          <a:lstStyle/>
          <a:p>
            <a:r>
              <a:rPr lang="en-US" sz="5400" dirty="0" smtClean="0">
                <a:cs typeface="Times New Roman" panose="02020603050405020304" pitchFamily="18" charset="0"/>
              </a:rPr>
              <a:t>NỘI SOI ĐẠI TRÀNG SIGMA</a:t>
            </a:r>
            <a:endParaRPr lang="vi-VN" sz="5400"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US" sz="3200" dirty="0" smtClean="0">
                <a:latin typeface="+mj-lt"/>
                <a:cs typeface="Times New Roman" panose="02020603050405020304" pitchFamily="18" charset="0"/>
              </a:rPr>
              <a:t>&gt; 50 </a:t>
            </a:r>
            <a:r>
              <a:rPr lang="en-US" sz="3200" dirty="0" err="1">
                <a:latin typeface="+mj-lt"/>
                <a:cs typeface="Times New Roman" panose="02020603050405020304" pitchFamily="18" charset="0"/>
              </a:rPr>
              <a:t>năm</a:t>
            </a:r>
            <a:r>
              <a:rPr lang="en-US" sz="3200" dirty="0">
                <a:latin typeface="+mj-lt"/>
                <a:cs typeface="Times New Roman" panose="02020603050405020304" pitchFamily="18" charset="0"/>
              </a:rPr>
              <a:t> qua, </a:t>
            </a:r>
            <a:r>
              <a:rPr lang="en-US" sz="3200" dirty="0" err="1" smtClean="0">
                <a:latin typeface="+mj-lt"/>
                <a:cs typeface="Times New Roman" panose="02020603050405020304" pitchFamily="18" charset="0"/>
              </a:rPr>
              <a:t>tần</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suất</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ung</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thư</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đại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tràng</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phải</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tăng</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lên</a:t>
            </a:r>
            <a:r>
              <a:rPr lang="en-US" sz="3200" dirty="0" smtClean="0">
                <a:latin typeface="+mj-lt"/>
                <a:cs typeface="Times New Roman" panose="02020603050405020304" pitchFamily="18" charset="0"/>
              </a:rPr>
              <a:t> ( </a:t>
            </a:r>
            <a:r>
              <a:rPr lang="en-US" sz="3200" dirty="0" err="1" smtClean="0">
                <a:latin typeface="+mj-lt"/>
                <a:cs typeface="Times New Roman" panose="02020603050405020304" pitchFamily="18" charset="0"/>
              </a:rPr>
              <a:t>đặc</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biệt</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ung</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thư</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manh</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tràng</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tần</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số</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cao</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của</a:t>
            </a:r>
            <a:r>
              <a:rPr lang="en-US" sz="3200" dirty="0">
                <a:latin typeface="+mj-lt"/>
                <a:cs typeface="Times New Roman" panose="02020603050405020304" pitchFamily="18" charset="0"/>
              </a:rPr>
              <a:t> </a:t>
            </a:r>
            <a:r>
              <a:rPr lang="vi-VN" sz="3200" dirty="0" smtClean="0">
                <a:latin typeface="+mj-lt"/>
                <a:cs typeface="Times New Roman" panose="02020603050405020304" pitchFamily="18" charset="0"/>
              </a:rPr>
              <a:t>synchronous </a:t>
            </a:r>
            <a:r>
              <a:rPr lang="en-US" sz="3200" dirty="0" smtClean="0">
                <a:latin typeface="+mj-lt"/>
                <a:cs typeface="Times New Roman" panose="02020603050405020304" pitchFamily="18" charset="0"/>
              </a:rPr>
              <a:t>CRCs, </a:t>
            </a:r>
            <a:r>
              <a:rPr lang="en-US" sz="3200" dirty="0" err="1">
                <a:latin typeface="+mj-lt"/>
                <a:cs typeface="Times New Roman" panose="02020603050405020304" pitchFamily="18" charset="0"/>
              </a:rPr>
              <a:t>soi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đại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tràng</a:t>
            </a:r>
            <a:r>
              <a:rPr lang="en-US" sz="3200" dirty="0">
                <a:latin typeface="+mj-lt"/>
                <a:cs typeface="Times New Roman" panose="02020603050405020304" pitchFamily="18" charset="0"/>
              </a:rPr>
              <a:t> sigma </a:t>
            </a:r>
            <a:r>
              <a:rPr lang="en-US" sz="3200" dirty="0" err="1" smtClean="0">
                <a:latin typeface="+mj-lt"/>
                <a:cs typeface="Times New Roman" panose="02020603050405020304" pitchFamily="18" charset="0"/>
              </a:rPr>
              <a:t>thường</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không</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được</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chỉ</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định</a:t>
            </a:r>
            <a:r>
              <a:rPr lang="en-US" sz="3200" dirty="0" smtClean="0">
                <a:latin typeface="+mj-lt"/>
                <a:cs typeface="Times New Roman" panose="02020603050405020304" pitchFamily="18" charset="0"/>
              </a:rPr>
              <a:t>.</a:t>
            </a:r>
          </a:p>
          <a:p>
            <a:pPr marL="0" indent="0" algn="just">
              <a:buNone/>
            </a:pPr>
            <a:r>
              <a:rPr lang="en-US" sz="3200" dirty="0" smtClean="0">
                <a:solidFill>
                  <a:srgbClr val="FF0000"/>
                </a:solidFill>
                <a:latin typeface="+mj-lt"/>
                <a:cs typeface="Times New Roman" panose="02020603050405020304" pitchFamily="18" charset="0"/>
                <a:sym typeface="Wingdings" panose="05000000000000000000" pitchFamily="2" charset="2"/>
              </a:rPr>
              <a:t> </a:t>
            </a:r>
            <a:r>
              <a:rPr lang="en-US" sz="3200" dirty="0" err="1">
                <a:solidFill>
                  <a:srgbClr val="FF0000"/>
                </a:solidFill>
                <a:latin typeface="+mj-lt"/>
                <a:cs typeface="Times New Roman" panose="02020603050405020304" pitchFamily="18" charset="0"/>
                <a:sym typeface="Wingdings" panose="05000000000000000000" pitchFamily="2" charset="2"/>
              </a:rPr>
              <a:t>N</a:t>
            </a:r>
            <a:r>
              <a:rPr lang="en-US" sz="3200" dirty="0" err="1" smtClean="0">
                <a:solidFill>
                  <a:srgbClr val="FF0000"/>
                </a:solidFill>
                <a:latin typeface="+mj-lt"/>
                <a:cs typeface="Times New Roman" panose="02020603050405020304" pitchFamily="18" charset="0"/>
              </a:rPr>
              <a:t>ội</a:t>
            </a:r>
            <a:r>
              <a:rPr lang="en-US" sz="3200" dirty="0" smtClean="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soi</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đại</a:t>
            </a:r>
            <a:r>
              <a:rPr lang="en-US" sz="3200" dirty="0">
                <a:solidFill>
                  <a:srgbClr val="FF0000"/>
                </a:solidFill>
                <a:latin typeface="+mj-lt"/>
                <a:cs typeface="Times New Roman" panose="02020603050405020304" pitchFamily="18" charset="0"/>
              </a:rPr>
              <a:t> </a:t>
            </a:r>
            <a:r>
              <a:rPr lang="en-US" sz="3200" dirty="0" err="1" smtClean="0">
                <a:solidFill>
                  <a:srgbClr val="FF0000"/>
                </a:solidFill>
                <a:latin typeface="+mj-lt"/>
                <a:cs typeface="Times New Roman" panose="02020603050405020304" pitchFamily="18" charset="0"/>
              </a:rPr>
              <a:t>trực</a:t>
            </a:r>
            <a:r>
              <a:rPr lang="en-US" sz="3200" dirty="0" smtClean="0">
                <a:solidFill>
                  <a:srgbClr val="FF0000"/>
                </a:solidFill>
                <a:latin typeface="+mj-lt"/>
                <a:cs typeface="Times New Roman" panose="02020603050405020304" pitchFamily="18" charset="0"/>
              </a:rPr>
              <a:t> </a:t>
            </a:r>
            <a:r>
              <a:rPr lang="en-US" sz="3200" dirty="0" err="1" smtClean="0">
                <a:solidFill>
                  <a:srgbClr val="FF0000"/>
                </a:solidFill>
                <a:latin typeface="+mj-lt"/>
                <a:cs typeface="Times New Roman" panose="02020603050405020304" pitchFamily="18" charset="0"/>
              </a:rPr>
              <a:t>tràng</a:t>
            </a:r>
            <a:r>
              <a:rPr lang="en-US" sz="3200" dirty="0" smtClean="0">
                <a:solidFill>
                  <a:srgbClr val="FF0000"/>
                </a:solidFill>
                <a:latin typeface="+mj-lt"/>
                <a:cs typeface="Times New Roman" panose="02020603050405020304" pitchFamily="18" charset="0"/>
              </a:rPr>
              <a:t> </a:t>
            </a:r>
            <a:r>
              <a:rPr lang="en-US" sz="3200" dirty="0" err="1" smtClean="0">
                <a:solidFill>
                  <a:srgbClr val="FF0000"/>
                </a:solidFill>
                <a:latin typeface="+mj-lt"/>
                <a:cs typeface="Times New Roman" panose="02020603050405020304" pitchFamily="18" charset="0"/>
              </a:rPr>
              <a:t>cần</a:t>
            </a:r>
            <a:r>
              <a:rPr lang="en-US" sz="3200" dirty="0" smtClean="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thiết</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để</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đánh</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giá</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các</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phần</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còn</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lại</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của</a:t>
            </a:r>
            <a:r>
              <a:rPr lang="en-US" sz="3200" dirty="0">
                <a:solidFill>
                  <a:srgbClr val="FF0000"/>
                </a:solidFill>
                <a:latin typeface="+mj-lt"/>
                <a:cs typeface="Times New Roman" panose="02020603050405020304" pitchFamily="18" charset="0"/>
              </a:rPr>
              <a:t> </a:t>
            </a:r>
            <a:r>
              <a:rPr lang="en-US" sz="3200" dirty="0" err="1">
                <a:solidFill>
                  <a:srgbClr val="FF0000"/>
                </a:solidFill>
                <a:latin typeface="+mj-lt"/>
                <a:cs typeface="Times New Roman" panose="02020603050405020304" pitchFamily="18" charset="0"/>
              </a:rPr>
              <a:t>đại</a:t>
            </a:r>
            <a:r>
              <a:rPr lang="en-US" sz="3200" dirty="0">
                <a:solidFill>
                  <a:srgbClr val="FF0000"/>
                </a:solidFill>
                <a:latin typeface="+mj-lt"/>
                <a:cs typeface="Times New Roman" panose="02020603050405020304" pitchFamily="18" charset="0"/>
              </a:rPr>
              <a:t> </a:t>
            </a:r>
            <a:r>
              <a:rPr lang="en-US" sz="3200" dirty="0" err="1" smtClean="0">
                <a:solidFill>
                  <a:srgbClr val="FF0000"/>
                </a:solidFill>
                <a:latin typeface="+mj-lt"/>
                <a:cs typeface="Times New Roman" panose="02020603050405020304" pitchFamily="18" charset="0"/>
              </a:rPr>
              <a:t>tràng</a:t>
            </a:r>
            <a:r>
              <a:rPr lang="en-US" sz="3200" dirty="0" smtClean="0">
                <a:solidFill>
                  <a:srgbClr val="FF0000"/>
                </a:solidFill>
                <a:latin typeface="+mj-lt"/>
                <a:cs typeface="Times New Roman" panose="02020603050405020304" pitchFamily="18" charset="0"/>
              </a:rPr>
              <a:t>.</a:t>
            </a:r>
            <a:endParaRPr lang="vi-VN" sz="3200" dirty="0">
              <a:solidFill>
                <a:srgbClr val="FF0000"/>
              </a:solidFill>
              <a:latin typeface="+mj-lt"/>
              <a:cs typeface="Times New Roman" panose="02020603050405020304" pitchFamily="18" charset="0"/>
            </a:endParaRPr>
          </a:p>
        </p:txBody>
      </p:sp>
    </p:spTree>
    <p:extLst>
      <p:ext uri="{BB962C8B-B14F-4D97-AF65-F5344CB8AC3E}">
        <p14:creationId xmlns:p14="http://schemas.microsoft.com/office/powerpoint/2010/main" val="2465776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0972800" cy="990600"/>
          </a:xfrm>
        </p:spPr>
        <p:txBody>
          <a:bodyPr>
            <a:noAutofit/>
          </a:bodyPr>
          <a:lstStyle/>
          <a:p>
            <a:r>
              <a:rPr lang="en-US" sz="5400" dirty="0" smtClean="0">
                <a:latin typeface="+mn-lt"/>
                <a:cs typeface="Times New Roman" panose="02020603050405020304" pitchFamily="18" charset="0"/>
              </a:rPr>
              <a:t>X-QUANG ĐTT CẢN QUANG</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3200" dirty="0" err="1" smtClean="0">
                <a:cs typeface="Times New Roman" panose="02020603050405020304" pitchFamily="18" charset="0"/>
              </a:rPr>
              <a:t>Gía</a:t>
            </a:r>
            <a:r>
              <a:rPr lang="en-US" sz="3200" dirty="0" smtClean="0">
                <a:cs typeface="Times New Roman" panose="02020603050405020304" pitchFamily="18" charset="0"/>
              </a:rPr>
              <a:t> </a:t>
            </a:r>
            <a:r>
              <a:rPr lang="en-US" sz="3200" dirty="0" err="1" smtClean="0">
                <a:cs typeface="Times New Roman" panose="02020603050405020304" pitchFamily="18" charset="0"/>
              </a:rPr>
              <a:t>trị</a:t>
            </a:r>
            <a:r>
              <a:rPr lang="en-US" sz="3200" dirty="0" smtClean="0">
                <a:cs typeface="Times New Roman" panose="02020603050405020304" pitchFamily="18" charset="0"/>
              </a:rPr>
              <a:t> </a:t>
            </a:r>
            <a:r>
              <a:rPr lang="en-US" sz="3200" dirty="0" err="1" smtClean="0">
                <a:cs typeface="Times New Roman" panose="02020603050405020304" pitchFamily="18" charset="0"/>
              </a:rPr>
              <a:t>chẩn</a:t>
            </a:r>
            <a:r>
              <a:rPr lang="en-US" sz="3200" dirty="0" smtClean="0">
                <a:cs typeface="Times New Roman" panose="02020603050405020304" pitchFamily="18" charset="0"/>
              </a:rPr>
              <a:t> </a:t>
            </a:r>
            <a:r>
              <a:rPr lang="en-US" sz="3200" dirty="0" err="1">
                <a:cs typeface="Times New Roman" panose="02020603050405020304" pitchFamily="18" charset="0"/>
              </a:rPr>
              <a:t>đoán</a:t>
            </a:r>
            <a:r>
              <a:rPr lang="en-US" sz="3200" dirty="0">
                <a:cs typeface="Times New Roman" panose="02020603050405020304" pitchFamily="18" charset="0"/>
              </a:rPr>
              <a:t> </a:t>
            </a:r>
            <a:r>
              <a:rPr lang="en-US" sz="3200" dirty="0" err="1" smtClean="0">
                <a:cs typeface="Times New Roman" panose="02020603050405020304" pitchFamily="18" charset="0"/>
              </a:rPr>
              <a:t>của</a:t>
            </a:r>
            <a:r>
              <a:rPr lang="en-US" sz="3200" dirty="0" smtClean="0">
                <a:cs typeface="Times New Roman" panose="02020603050405020304" pitchFamily="18" charset="0"/>
              </a:rPr>
              <a:t> </a:t>
            </a:r>
            <a:r>
              <a:rPr lang="en-US" sz="3200" dirty="0" err="1" smtClean="0">
                <a:cs typeface="Times New Roman" panose="02020603050405020304" pitchFamily="18" charset="0"/>
              </a:rPr>
              <a:t>chụp</a:t>
            </a:r>
            <a:r>
              <a:rPr lang="en-US" sz="3200" dirty="0" smtClean="0">
                <a:cs typeface="Times New Roman" panose="02020603050405020304" pitchFamily="18" charset="0"/>
              </a:rPr>
              <a:t> X-</a:t>
            </a:r>
            <a:r>
              <a:rPr lang="en-US" sz="3200" dirty="0" err="1" smtClean="0">
                <a:cs typeface="Times New Roman" panose="02020603050405020304" pitchFamily="18" charset="0"/>
              </a:rPr>
              <a:t>quang</a:t>
            </a:r>
            <a:r>
              <a:rPr lang="en-US" sz="3200" dirty="0" smtClean="0">
                <a:cs typeface="Times New Roman" panose="02020603050405020304" pitchFamily="18" charset="0"/>
              </a:rPr>
              <a:t> </a:t>
            </a:r>
            <a:r>
              <a:rPr lang="en-US" sz="3200" dirty="0" err="1" smtClean="0">
                <a:cs typeface="Times New Roman" panose="02020603050405020304" pitchFamily="18" charset="0"/>
              </a:rPr>
              <a:t>đại</a:t>
            </a:r>
            <a:r>
              <a:rPr lang="en-US" sz="3200" dirty="0" smtClean="0">
                <a:cs typeface="Times New Roman" panose="02020603050405020304" pitchFamily="18" charset="0"/>
              </a:rPr>
              <a:t> </a:t>
            </a:r>
            <a:r>
              <a:rPr lang="en-US" sz="3200" dirty="0" err="1" smtClean="0">
                <a:cs typeface="Times New Roman" panose="02020603050405020304" pitchFamily="18" charset="0"/>
              </a:rPr>
              <a:t>tràng</a:t>
            </a:r>
            <a:r>
              <a:rPr lang="en-US" sz="3200" dirty="0" smtClean="0">
                <a:cs typeface="Times New Roman" panose="02020603050405020304" pitchFamily="18" charset="0"/>
              </a:rPr>
              <a:t> </a:t>
            </a:r>
            <a:r>
              <a:rPr lang="en-US" sz="3200" dirty="0" err="1" smtClean="0">
                <a:cs typeface="Times New Roman" panose="02020603050405020304" pitchFamily="18" charset="0"/>
              </a:rPr>
              <a:t>đối</a:t>
            </a:r>
            <a:r>
              <a:rPr lang="en-US" sz="3200" dirty="0" smtClean="0">
                <a:cs typeface="Times New Roman" panose="02020603050405020304" pitchFamily="18" charset="0"/>
              </a:rPr>
              <a:t> </a:t>
            </a:r>
            <a:r>
              <a:rPr lang="en-US" sz="3200" dirty="0" err="1" smtClean="0">
                <a:cs typeface="Times New Roman" panose="02020603050405020304" pitchFamily="18" charset="0"/>
              </a:rPr>
              <a:t>quang</a:t>
            </a:r>
            <a:r>
              <a:rPr lang="en-US" sz="3200" dirty="0" smtClean="0">
                <a:cs typeface="Times New Roman" panose="02020603050405020304" pitchFamily="18" charset="0"/>
              </a:rPr>
              <a:t> </a:t>
            </a:r>
            <a:r>
              <a:rPr lang="en-US" sz="3200" dirty="0" err="1" smtClean="0">
                <a:cs typeface="Times New Roman" panose="02020603050405020304" pitchFamily="18" charset="0"/>
              </a:rPr>
              <a:t>kép</a:t>
            </a:r>
            <a:r>
              <a:rPr lang="en-US" sz="3200" dirty="0" smtClean="0">
                <a:cs typeface="Times New Roman" panose="02020603050405020304" pitchFamily="18" charset="0"/>
              </a:rPr>
              <a:t> ( DCBE) </a:t>
            </a:r>
            <a:r>
              <a:rPr lang="en-US" sz="3200" dirty="0" err="1" smtClean="0">
                <a:cs typeface="Times New Roman" panose="02020603050405020304" pitchFamily="18" charset="0"/>
              </a:rPr>
              <a:t>một</a:t>
            </a:r>
            <a:r>
              <a:rPr lang="en-US" sz="3200" dirty="0" smtClean="0">
                <a:cs typeface="Times New Roman" panose="02020603050405020304" pitchFamily="18" charset="0"/>
              </a:rPr>
              <a:t> </a:t>
            </a:r>
            <a:r>
              <a:rPr lang="en-US" sz="3200" dirty="0" err="1">
                <a:cs typeface="Times New Roman" panose="02020603050405020304" pitchFamily="18" charset="0"/>
              </a:rPr>
              <a:t>mình</a:t>
            </a:r>
            <a:r>
              <a:rPr lang="en-US" sz="3200" dirty="0">
                <a:cs typeface="Times New Roman" panose="02020603050405020304" pitchFamily="18" charset="0"/>
              </a:rPr>
              <a:t> </a:t>
            </a:r>
            <a:r>
              <a:rPr lang="en-US" sz="3200" dirty="0" err="1">
                <a:cs typeface="Times New Roman" panose="02020603050405020304" pitchFamily="18" charset="0"/>
              </a:rPr>
              <a:t>và</a:t>
            </a:r>
            <a:r>
              <a:rPr lang="en-US" sz="3200" dirty="0">
                <a:cs typeface="Times New Roman" panose="02020603050405020304" pitchFamily="18" charset="0"/>
              </a:rPr>
              <a:t> </a:t>
            </a:r>
            <a:r>
              <a:rPr lang="en-US" sz="3200" dirty="0" err="1">
                <a:cs typeface="Times New Roman" panose="02020603050405020304" pitchFamily="18" charset="0"/>
              </a:rPr>
              <a:t>sự</a:t>
            </a:r>
            <a:r>
              <a:rPr lang="en-US" sz="3200" dirty="0">
                <a:cs typeface="Times New Roman" panose="02020603050405020304" pitchFamily="18" charset="0"/>
              </a:rPr>
              <a:t> </a:t>
            </a:r>
            <a:r>
              <a:rPr lang="en-US" sz="3200" dirty="0" err="1">
                <a:cs typeface="Times New Roman" panose="02020603050405020304" pitchFamily="18" charset="0"/>
              </a:rPr>
              <a:t>kết</a:t>
            </a:r>
            <a:r>
              <a:rPr lang="en-US" sz="3200" dirty="0">
                <a:cs typeface="Times New Roman" panose="02020603050405020304" pitchFamily="18" charset="0"/>
              </a:rPr>
              <a:t> </a:t>
            </a:r>
            <a:r>
              <a:rPr lang="en-US" sz="3200" dirty="0" err="1">
                <a:cs typeface="Times New Roman" panose="02020603050405020304" pitchFamily="18" charset="0"/>
              </a:rPr>
              <a:t>hợp</a:t>
            </a:r>
            <a:r>
              <a:rPr lang="en-US" sz="3200" dirty="0">
                <a:cs typeface="Times New Roman" panose="02020603050405020304" pitchFamily="18" charset="0"/>
              </a:rPr>
              <a:t> </a:t>
            </a:r>
            <a:r>
              <a:rPr lang="en-US" sz="3200" dirty="0" err="1">
                <a:cs typeface="Times New Roman" panose="02020603050405020304" pitchFamily="18" charset="0"/>
              </a:rPr>
              <a:t>của</a:t>
            </a:r>
            <a:r>
              <a:rPr lang="en-US" sz="3200" dirty="0">
                <a:cs typeface="Times New Roman" panose="02020603050405020304" pitchFamily="18" charset="0"/>
              </a:rPr>
              <a:t> DCBE </a:t>
            </a:r>
            <a:r>
              <a:rPr lang="en-US" sz="3200" dirty="0" smtClean="0">
                <a:cs typeface="Times New Roman" panose="02020603050405020304" pitchFamily="18" charset="0"/>
              </a:rPr>
              <a:t>+ </a:t>
            </a:r>
            <a:r>
              <a:rPr lang="en-US" sz="3200" dirty="0" err="1" smtClean="0">
                <a:cs typeface="Times New Roman" panose="02020603050405020304" pitchFamily="18" charset="0"/>
              </a:rPr>
              <a:t>soi</a:t>
            </a:r>
            <a:r>
              <a:rPr lang="en-US" sz="3200" dirty="0" smtClean="0">
                <a:cs typeface="Times New Roman" panose="02020603050405020304" pitchFamily="18" charset="0"/>
              </a:rPr>
              <a:t> </a:t>
            </a:r>
            <a:r>
              <a:rPr lang="en-US" sz="3200" dirty="0" err="1">
                <a:cs typeface="Times New Roman" panose="02020603050405020304" pitchFamily="18" charset="0"/>
              </a:rPr>
              <a:t>đại</a:t>
            </a:r>
            <a:r>
              <a:rPr lang="en-US" sz="3200" dirty="0">
                <a:cs typeface="Times New Roman" panose="02020603050405020304" pitchFamily="18" charset="0"/>
              </a:rPr>
              <a:t> </a:t>
            </a:r>
            <a:r>
              <a:rPr lang="en-US" sz="3200" dirty="0" err="1">
                <a:cs typeface="Times New Roman" panose="02020603050405020304" pitchFamily="18" charset="0"/>
              </a:rPr>
              <a:t>tràng</a:t>
            </a:r>
            <a:r>
              <a:rPr lang="en-US" sz="3200" dirty="0">
                <a:cs typeface="Times New Roman" panose="02020603050405020304" pitchFamily="18" charset="0"/>
              </a:rPr>
              <a:t> sigma </a:t>
            </a:r>
            <a:r>
              <a:rPr lang="en-US" sz="3200" dirty="0" err="1" smtClean="0">
                <a:cs typeface="Times New Roman" panose="02020603050405020304" pitchFamily="18" charset="0"/>
              </a:rPr>
              <a:t>thấp</a:t>
            </a:r>
            <a:r>
              <a:rPr lang="en-US" sz="3200" dirty="0" smtClean="0">
                <a:cs typeface="Times New Roman" panose="02020603050405020304" pitchFamily="18" charset="0"/>
              </a:rPr>
              <a:t> </a:t>
            </a:r>
            <a:r>
              <a:rPr lang="en-US" sz="3200" dirty="0" err="1" smtClean="0">
                <a:cs typeface="Times New Roman" panose="02020603050405020304" pitchFamily="18" charset="0"/>
              </a:rPr>
              <a:t>hơn</a:t>
            </a:r>
            <a:r>
              <a:rPr lang="en-US" sz="3200" dirty="0" smtClean="0">
                <a:cs typeface="Times New Roman" panose="02020603050405020304" pitchFamily="18" charset="0"/>
              </a:rPr>
              <a:t> </a:t>
            </a:r>
            <a:r>
              <a:rPr lang="en-US" sz="3200" dirty="0" err="1" smtClean="0">
                <a:cs typeface="Times New Roman" panose="02020603050405020304" pitchFamily="18" charset="0"/>
              </a:rPr>
              <a:t>nội</a:t>
            </a:r>
            <a:r>
              <a:rPr lang="en-US" sz="3200" dirty="0" smtClean="0">
                <a:cs typeface="Times New Roman" panose="02020603050405020304" pitchFamily="18" charset="0"/>
              </a:rPr>
              <a:t> </a:t>
            </a:r>
            <a:r>
              <a:rPr lang="en-US" sz="3200" dirty="0" err="1" smtClean="0">
                <a:cs typeface="Times New Roman" panose="02020603050405020304" pitchFamily="18" charset="0"/>
              </a:rPr>
              <a:t>soi</a:t>
            </a:r>
            <a:r>
              <a:rPr lang="en-US" sz="3200" dirty="0" smtClean="0">
                <a:cs typeface="Times New Roman" panose="02020603050405020304" pitchFamily="18" charset="0"/>
              </a:rPr>
              <a:t> </a:t>
            </a:r>
            <a:r>
              <a:rPr lang="en-US" sz="3200" dirty="0" err="1" smtClean="0">
                <a:cs typeface="Times New Roman" panose="02020603050405020304" pitchFamily="18" charset="0"/>
              </a:rPr>
              <a:t>đại</a:t>
            </a:r>
            <a:r>
              <a:rPr lang="en-US" sz="3200" dirty="0" smtClean="0">
                <a:cs typeface="Times New Roman" panose="02020603050405020304" pitchFamily="18" charset="0"/>
              </a:rPr>
              <a:t> </a:t>
            </a:r>
            <a:r>
              <a:rPr lang="en-US" sz="3200" dirty="0" err="1" smtClean="0">
                <a:cs typeface="Times New Roman" panose="02020603050405020304" pitchFamily="18" charset="0"/>
              </a:rPr>
              <a:t>trực</a:t>
            </a:r>
            <a:r>
              <a:rPr lang="en-US" sz="3200" dirty="0" smtClean="0">
                <a:cs typeface="Times New Roman" panose="02020603050405020304" pitchFamily="18" charset="0"/>
              </a:rPr>
              <a:t> </a:t>
            </a:r>
            <a:r>
              <a:rPr lang="en-US" sz="3200" dirty="0" err="1" smtClean="0">
                <a:cs typeface="Times New Roman" panose="02020603050405020304" pitchFamily="18" charset="0"/>
              </a:rPr>
              <a:t>tràng</a:t>
            </a:r>
            <a:r>
              <a:rPr lang="en-US" sz="3200" dirty="0" smtClean="0">
                <a:cs typeface="Times New Roman" panose="02020603050405020304" pitchFamily="18" charset="0"/>
              </a:rPr>
              <a:t> </a:t>
            </a:r>
            <a:r>
              <a:rPr lang="en-US" sz="3200" dirty="0" err="1" smtClean="0">
                <a:cs typeface="Times New Roman" panose="02020603050405020304" pitchFamily="18" charset="0"/>
              </a:rPr>
              <a:t>hoặc</a:t>
            </a:r>
            <a:r>
              <a:rPr lang="en-US" sz="3200" dirty="0" smtClean="0">
                <a:cs typeface="Times New Roman" panose="02020603050405020304" pitchFamily="18" charset="0"/>
              </a:rPr>
              <a:t> </a:t>
            </a:r>
            <a:r>
              <a:rPr lang="en-US" sz="3200" dirty="0" err="1" smtClean="0">
                <a:cs typeface="Times New Roman" panose="02020603050405020304" pitchFamily="18" charset="0"/>
              </a:rPr>
              <a:t>nội</a:t>
            </a:r>
            <a:r>
              <a:rPr lang="en-US" sz="3200" dirty="0" smtClean="0">
                <a:cs typeface="Times New Roman" panose="02020603050405020304" pitchFamily="18" charset="0"/>
              </a:rPr>
              <a:t> </a:t>
            </a:r>
            <a:r>
              <a:rPr lang="en-US" sz="3200" dirty="0" err="1" smtClean="0">
                <a:cs typeface="Times New Roman" panose="02020603050405020304" pitchFamily="18" charset="0"/>
              </a:rPr>
              <a:t>soi</a:t>
            </a:r>
            <a:r>
              <a:rPr lang="en-US" sz="3200" dirty="0" smtClean="0">
                <a:cs typeface="Times New Roman" panose="02020603050405020304" pitchFamily="18" charset="0"/>
              </a:rPr>
              <a:t> </a:t>
            </a:r>
            <a:r>
              <a:rPr lang="en-US" sz="3200" dirty="0" err="1" smtClean="0">
                <a:cs typeface="Times New Roman" panose="02020603050405020304" pitchFamily="18" charset="0"/>
              </a:rPr>
              <a:t>đại</a:t>
            </a:r>
            <a:r>
              <a:rPr lang="en-US" sz="3200" dirty="0" smtClean="0">
                <a:cs typeface="Times New Roman" panose="02020603050405020304" pitchFamily="18" charset="0"/>
              </a:rPr>
              <a:t> </a:t>
            </a:r>
            <a:r>
              <a:rPr lang="en-US" sz="3200" dirty="0" err="1" smtClean="0">
                <a:cs typeface="Times New Roman" panose="02020603050405020304" pitchFamily="18" charset="0"/>
              </a:rPr>
              <a:t>tràng</a:t>
            </a:r>
            <a:r>
              <a:rPr lang="en-US" sz="3200" dirty="0" smtClean="0">
                <a:cs typeface="Times New Roman" panose="02020603050405020304" pitchFamily="18" charset="0"/>
              </a:rPr>
              <a:t> </a:t>
            </a:r>
            <a:r>
              <a:rPr lang="en-US" sz="3200" dirty="0" err="1" smtClean="0">
                <a:cs typeface="Times New Roman" panose="02020603050405020304" pitchFamily="18" charset="0"/>
              </a:rPr>
              <a:t>ảo</a:t>
            </a:r>
            <a:r>
              <a:rPr lang="en-US" sz="3200" dirty="0" smtClean="0">
                <a:cs typeface="Times New Roman" panose="02020603050405020304" pitchFamily="18" charset="0"/>
              </a:rPr>
              <a:t>.</a:t>
            </a:r>
            <a:endParaRPr lang="vi-VN" sz="3200" dirty="0">
              <a:cs typeface="Times New Roman" panose="02020603050405020304" pitchFamily="18" charset="0"/>
            </a:endParaRPr>
          </a:p>
        </p:txBody>
      </p:sp>
    </p:spTree>
    <p:extLst>
      <p:ext uri="{BB962C8B-B14F-4D97-AF65-F5344CB8AC3E}">
        <p14:creationId xmlns:p14="http://schemas.microsoft.com/office/powerpoint/2010/main" val="1964819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743"/>
            <a:ext cx="10972800" cy="1156990"/>
          </a:xfrm>
        </p:spPr>
        <p:txBody>
          <a:bodyPr>
            <a:noAutofit/>
          </a:bodyPr>
          <a:lstStyle/>
          <a:p>
            <a:r>
              <a:rPr lang="en-US" dirty="0" smtClean="0">
                <a:cs typeface="Times New Roman" panose="02020603050405020304" pitchFamily="18" charset="0"/>
              </a:rPr>
              <a:t>NỘI SOI ĐẠI TRÀNG ẢO</a:t>
            </a:r>
            <a:endParaRPr lang="vi-VN"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3200" dirty="0" err="1">
                <a:latin typeface="+mj-lt"/>
                <a:cs typeface="Times New Roman" panose="02020603050405020304" pitchFamily="18" charset="0"/>
              </a:rPr>
              <a:t>N</a:t>
            </a:r>
            <a:r>
              <a:rPr lang="en-US" sz="3200" dirty="0" err="1" smtClean="0">
                <a:latin typeface="+mj-lt"/>
                <a:cs typeface="Times New Roman" panose="02020603050405020304" pitchFamily="18" charset="0"/>
              </a:rPr>
              <a:t>ội</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soi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không</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hết</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khung</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đại</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tràng</a:t>
            </a:r>
            <a:r>
              <a:rPr lang="en-US" sz="3200" dirty="0">
                <a:latin typeface="+mj-lt"/>
                <a:cs typeface="Times New Roman" panose="02020603050405020304" pitchFamily="18" charset="0"/>
              </a:rPr>
              <a:t> </a:t>
            </a:r>
            <a:r>
              <a:rPr lang="en-US" sz="3200" dirty="0" smtClean="0">
                <a:latin typeface="+mj-lt"/>
                <a:cs typeface="Times New Roman" panose="02020603050405020304" pitchFamily="18" charset="0"/>
              </a:rPr>
              <a:t>(11-12%)</a:t>
            </a:r>
          </a:p>
          <a:p>
            <a:pPr algn="just">
              <a:buFont typeface="Wingdings"/>
              <a:buChar char="à"/>
            </a:pPr>
            <a:r>
              <a:rPr lang="en-US" sz="3200" dirty="0" err="1" smtClean="0">
                <a:latin typeface="+mj-lt"/>
                <a:cs typeface="Times New Roman" panose="02020603050405020304" pitchFamily="18" charset="0"/>
                <a:sym typeface="Wingdings" panose="05000000000000000000" pitchFamily="2" charset="2"/>
              </a:rPr>
              <a:t>độ</a:t>
            </a:r>
            <a:r>
              <a:rPr lang="en-US" sz="3200" dirty="0" smtClean="0">
                <a:latin typeface="+mj-lt"/>
                <a:cs typeface="Times New Roman" panose="02020603050405020304" pitchFamily="18" charset="0"/>
                <a:sym typeface="Wingdings" panose="05000000000000000000" pitchFamily="2" charset="2"/>
              </a:rPr>
              <a:t> </a:t>
            </a:r>
            <a:r>
              <a:rPr lang="en-US" sz="3200" dirty="0" err="1" smtClean="0">
                <a:latin typeface="+mj-lt"/>
                <a:cs typeface="Times New Roman" panose="02020603050405020304" pitchFamily="18" charset="0"/>
              </a:rPr>
              <a:t>nhạy</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cao</a:t>
            </a:r>
            <a:r>
              <a:rPr lang="en-US" sz="3200" dirty="0" smtClean="0">
                <a:latin typeface="+mj-lt"/>
                <a:cs typeface="Times New Roman" panose="02020603050405020304" pitchFamily="18" charset="0"/>
              </a:rPr>
              <a:t> 96.1%  </a:t>
            </a:r>
            <a:r>
              <a:rPr lang="en-US" sz="3200" dirty="0" err="1">
                <a:latin typeface="+mj-lt"/>
                <a:cs typeface="Times New Roman" panose="02020603050405020304" pitchFamily="18" charset="0"/>
              </a:rPr>
              <a:t>để</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phát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hiện</a:t>
            </a:r>
            <a:r>
              <a:rPr lang="en-US" sz="3200" dirty="0">
                <a:latin typeface="+mj-lt"/>
                <a:cs typeface="Times New Roman" panose="02020603050405020304" pitchFamily="18" charset="0"/>
              </a:rPr>
              <a:t> </a:t>
            </a:r>
            <a:r>
              <a:rPr lang="en-US" sz="3200" dirty="0" smtClean="0">
                <a:latin typeface="+mj-lt"/>
                <a:cs typeface="Times New Roman" panose="02020603050405020304" pitchFamily="18" charset="0"/>
              </a:rPr>
              <a:t>CRC.</a:t>
            </a:r>
          </a:p>
          <a:p>
            <a:pPr marL="457200" lvl="1" indent="-457200" algn="just">
              <a:buFont typeface="Arial" panose="020B0604020202020204" pitchFamily="34" charset="0"/>
              <a:buChar char="•"/>
            </a:pPr>
            <a:r>
              <a:rPr lang="en-US" sz="3200" dirty="0" err="1">
                <a:latin typeface="+mj-lt"/>
                <a:cs typeface="Times New Roman" panose="02020603050405020304" pitchFamily="18" charset="0"/>
              </a:rPr>
              <a:t>Ưu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điểm</a:t>
            </a:r>
            <a:r>
              <a:rPr lang="en-US" sz="3200" dirty="0">
                <a:latin typeface="+mj-lt"/>
                <a:cs typeface="Times New Roman" panose="02020603050405020304" pitchFamily="18" charset="0"/>
              </a:rPr>
              <a:t> : </a:t>
            </a:r>
            <a:r>
              <a:rPr lang="en-US" sz="3200" dirty="0" err="1">
                <a:latin typeface="+mj-lt"/>
                <a:cs typeface="Times New Roman" panose="02020603050405020304" pitchFamily="18" charset="0"/>
              </a:rPr>
              <a:t>ít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xâm</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lấn</a:t>
            </a:r>
            <a:r>
              <a:rPr lang="en-US" sz="3200" dirty="0">
                <a:latin typeface="+mj-lt"/>
                <a:cs typeface="Times New Roman" panose="02020603050405020304" pitchFamily="18" charset="0"/>
              </a:rPr>
              <a:t> </a:t>
            </a:r>
            <a:endParaRPr lang="en-US" sz="3200" dirty="0" smtClean="0">
              <a:latin typeface="+mj-lt"/>
              <a:cs typeface="Times New Roman" panose="02020603050405020304" pitchFamily="18" charset="0"/>
            </a:endParaRPr>
          </a:p>
          <a:p>
            <a:pPr marL="457200" lvl="1" indent="-457200" algn="just">
              <a:buFont typeface="Arial" panose="020B0604020202020204" pitchFamily="34" charset="0"/>
              <a:buChar char="•"/>
            </a:pPr>
            <a:r>
              <a:rPr lang="en-US" sz="3200" dirty="0" err="1" smtClean="0">
                <a:latin typeface="+mj-lt"/>
                <a:cs typeface="Times New Roman" panose="02020603050405020304" pitchFamily="18" charset="0"/>
              </a:rPr>
              <a:t>Nội</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soi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cho</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phép</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sinh</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thiết</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cắt</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bỏ</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tổn</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thương</a:t>
            </a:r>
            <a:r>
              <a:rPr lang="en-US" sz="3200" dirty="0" smtClean="0">
                <a:latin typeface="+mj-lt"/>
                <a:cs typeface="Times New Roman" panose="02020603050405020304" pitchFamily="18" charset="0"/>
                <a:sym typeface="Wingdings" panose="05000000000000000000" pitchFamily="2" charset="2"/>
              </a:rPr>
              <a:t> </a:t>
            </a:r>
            <a:r>
              <a:rPr lang="en-US" sz="3200" dirty="0" err="1" smtClean="0">
                <a:latin typeface="+mj-lt"/>
                <a:cs typeface="Times New Roman" panose="02020603050405020304" pitchFamily="18" charset="0"/>
              </a:rPr>
              <a:t>nội</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soi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vẫn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là</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tiêu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chuẩn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vàng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để</a:t>
            </a:r>
            <a:r>
              <a:rPr lang="en-US" sz="3200" dirty="0">
                <a:latin typeface="+mj-lt"/>
                <a:cs typeface="Times New Roman" panose="02020603050405020304" pitchFamily="18" charset="0"/>
              </a:rPr>
              <a:t> </a:t>
            </a:r>
            <a:r>
              <a:rPr lang="en-US" sz="3200" dirty="0" err="1" smtClean="0">
                <a:latin typeface="+mj-lt"/>
                <a:cs typeface="Times New Roman" panose="02020603050405020304" pitchFamily="18" charset="0"/>
              </a:rPr>
              <a:t>chẩn</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đoán</a:t>
            </a:r>
            <a:r>
              <a:rPr lang="en-US" sz="3200" dirty="0" smtClean="0">
                <a:latin typeface="+mj-lt"/>
                <a:cs typeface="Times New Roman" panose="02020603050405020304" pitchFamily="18" charset="0"/>
              </a:rPr>
              <a:t> CRC</a:t>
            </a:r>
            <a:r>
              <a:rPr lang="en-US" sz="3200" dirty="0">
                <a:latin typeface="+mj-lt"/>
                <a:cs typeface="Times New Roman" panose="02020603050405020304" pitchFamily="18" charset="0"/>
              </a:rPr>
              <a:t>. CT </a:t>
            </a:r>
            <a:r>
              <a:rPr lang="en-US" sz="3200" dirty="0" err="1">
                <a:latin typeface="+mj-lt"/>
                <a:cs typeface="Times New Roman" panose="02020603050405020304" pitchFamily="18" charset="0"/>
              </a:rPr>
              <a:t>colonography</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được</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ưa</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thích</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hơn</a:t>
            </a:r>
            <a:r>
              <a:rPr lang="en-US" sz="3200" dirty="0">
                <a:latin typeface="+mj-lt"/>
                <a:cs typeface="Times New Roman" panose="02020603050405020304" pitchFamily="18" charset="0"/>
              </a:rPr>
              <a:t> barium enema </a:t>
            </a:r>
            <a:r>
              <a:rPr lang="en-US" sz="3200" dirty="0" smtClean="0">
                <a:latin typeface="+mj-lt"/>
                <a:cs typeface="Times New Roman" panose="02020603050405020304" pitchFamily="18" charset="0"/>
              </a:rPr>
              <a:t>ở </a:t>
            </a:r>
            <a:r>
              <a:rPr lang="en-US" sz="3200" dirty="0" err="1" smtClean="0">
                <a:latin typeface="+mj-lt"/>
                <a:cs typeface="Times New Roman" panose="02020603050405020304" pitchFamily="18" charset="0"/>
              </a:rPr>
              <a:t>những</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nơi</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mà</a:t>
            </a:r>
            <a:r>
              <a:rPr lang="en-US" sz="3200" dirty="0" smtClean="0">
                <a:latin typeface="+mj-lt"/>
                <a:cs typeface="Times New Roman" panose="02020603050405020304" pitchFamily="18" charset="0"/>
              </a:rPr>
              <a:t> </a:t>
            </a:r>
            <a:r>
              <a:rPr lang="en-US" sz="3200" dirty="0" err="1" smtClean="0">
                <a:latin typeface="+mj-lt"/>
                <a:cs typeface="Times New Roman" panose="02020603050405020304" pitchFamily="18" charset="0"/>
              </a:rPr>
              <a:t>nội</a:t>
            </a:r>
            <a:r>
              <a:rPr lang="en-US" sz="3200" dirty="0" smtClean="0">
                <a:latin typeface="+mj-lt"/>
                <a:cs typeface="Times New Roman" panose="02020603050405020304" pitchFamily="18" charset="0"/>
              </a:rPr>
              <a:t> </a:t>
            </a:r>
            <a:r>
              <a:rPr lang="en-US" sz="3200" dirty="0" err="1">
                <a:latin typeface="+mj-lt"/>
                <a:cs typeface="Times New Roman" panose="02020603050405020304" pitchFamily="18" charset="0"/>
              </a:rPr>
              <a:t>soi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đại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tràng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là</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hạn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chế</a:t>
            </a:r>
            <a:r>
              <a:rPr lang="en-US" sz="3200" dirty="0">
                <a:latin typeface="+mj-lt"/>
                <a:cs typeface="Times New Roman" panose="02020603050405020304" pitchFamily="18" charset="0"/>
              </a:rPr>
              <a:t>.</a:t>
            </a:r>
            <a:endParaRPr lang="vi-VN" sz="3200" dirty="0">
              <a:latin typeface="+mj-lt"/>
              <a:cs typeface="Times New Roman" panose="02020603050405020304" pitchFamily="18" charset="0"/>
            </a:endParaRPr>
          </a:p>
          <a:p>
            <a:pPr marL="0" indent="0">
              <a:buNone/>
            </a:pPr>
            <a:endParaRPr lang="vi-VN" sz="3200" dirty="0">
              <a:latin typeface="+mj-lt"/>
            </a:endParaRPr>
          </a:p>
        </p:txBody>
      </p:sp>
    </p:spTree>
    <p:extLst>
      <p:ext uri="{BB962C8B-B14F-4D97-AF65-F5344CB8AC3E}">
        <p14:creationId xmlns:p14="http://schemas.microsoft.com/office/powerpoint/2010/main" val="2205256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0972800" cy="990600"/>
          </a:xfrm>
        </p:spPr>
        <p:txBody>
          <a:bodyPr>
            <a:normAutofit/>
          </a:bodyPr>
          <a:lstStyle/>
          <a:p>
            <a:r>
              <a:rPr lang="en-US" sz="4800" dirty="0" smtClean="0">
                <a:latin typeface="+mn-lt"/>
                <a:cs typeface="Times New Roman" panose="02020603050405020304" pitchFamily="18" charset="0"/>
              </a:rPr>
              <a:t>SIÊU ÂM QUA NGẢ TRỰC TRÀNG</a:t>
            </a:r>
            <a:endParaRPr lang="vi-VN" sz="48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3200" dirty="0" err="1">
                <a:cs typeface="Times New Roman" panose="02020603050405020304" pitchFamily="18" charset="0"/>
              </a:rPr>
              <a:t>Là</a:t>
            </a:r>
            <a:r>
              <a:rPr lang="en-US" sz="3200" dirty="0">
                <a:cs typeface="Times New Roman" panose="02020603050405020304" pitchFamily="18" charset="0"/>
              </a:rPr>
              <a:t> </a:t>
            </a:r>
            <a:r>
              <a:rPr lang="en-US" sz="3200" dirty="0" err="1">
                <a:cs typeface="Times New Roman" panose="02020603050405020304" pitchFamily="18" charset="0"/>
              </a:rPr>
              <a:t>phương</a:t>
            </a:r>
            <a:r>
              <a:rPr lang="en-US" sz="3200" dirty="0">
                <a:cs typeface="Times New Roman" panose="02020603050405020304" pitchFamily="18" charset="0"/>
              </a:rPr>
              <a:t> </a:t>
            </a:r>
            <a:r>
              <a:rPr lang="en-US" sz="3200" dirty="0" err="1">
                <a:cs typeface="Times New Roman" panose="02020603050405020304" pitchFamily="18" charset="0"/>
              </a:rPr>
              <a:t>pháp</a:t>
            </a:r>
            <a:r>
              <a:rPr lang="en-US" sz="3200" dirty="0">
                <a:cs typeface="Times New Roman" panose="02020603050405020304" pitchFamily="18" charset="0"/>
              </a:rPr>
              <a:t> </a:t>
            </a:r>
            <a:r>
              <a:rPr lang="en-US" sz="3200" dirty="0" err="1">
                <a:cs typeface="Times New Roman" panose="02020603050405020304" pitchFamily="18" charset="0"/>
              </a:rPr>
              <a:t>chọn</a:t>
            </a:r>
            <a:r>
              <a:rPr lang="en-US" sz="3200" dirty="0">
                <a:cs typeface="Times New Roman" panose="02020603050405020304" pitchFamily="18" charset="0"/>
              </a:rPr>
              <a:t> </a:t>
            </a:r>
            <a:r>
              <a:rPr lang="en-US" sz="3200" dirty="0" err="1">
                <a:cs typeface="Times New Roman" panose="02020603050405020304" pitchFamily="18" charset="0"/>
              </a:rPr>
              <a:t>lựa</a:t>
            </a:r>
            <a:r>
              <a:rPr lang="en-US" sz="3200" dirty="0">
                <a:cs typeface="Times New Roman" panose="02020603050405020304" pitchFamily="18" charset="0"/>
              </a:rPr>
              <a:t> </a:t>
            </a:r>
            <a:r>
              <a:rPr lang="en-US" sz="3200" dirty="0" err="1">
                <a:solidFill>
                  <a:srgbClr val="FF0000"/>
                </a:solidFill>
                <a:cs typeface="Times New Roman" panose="02020603050405020304" pitchFamily="18" charset="0"/>
              </a:rPr>
              <a:t>đánh</a:t>
            </a:r>
            <a:r>
              <a:rPr lang="en-US" sz="3200" dirty="0">
                <a:solidFill>
                  <a:srgbClr val="FF0000"/>
                </a:solidFill>
                <a:cs typeface="Times New Roman" panose="02020603050405020304" pitchFamily="18" charset="0"/>
              </a:rPr>
              <a:t> </a:t>
            </a:r>
            <a:r>
              <a:rPr lang="en-US" sz="3200" dirty="0" err="1">
                <a:solidFill>
                  <a:srgbClr val="FF0000"/>
                </a:solidFill>
                <a:cs typeface="Times New Roman" panose="02020603050405020304" pitchFamily="18" charset="0"/>
              </a:rPr>
              <a:t>giá</a:t>
            </a:r>
            <a:r>
              <a:rPr lang="en-US" sz="3200" dirty="0">
                <a:solidFill>
                  <a:srgbClr val="FF0000"/>
                </a:solidFill>
                <a:cs typeface="Times New Roman" panose="02020603050405020304" pitchFamily="18" charset="0"/>
              </a:rPr>
              <a:t> </a:t>
            </a:r>
            <a:r>
              <a:rPr lang="en-US" sz="3200" dirty="0" err="1">
                <a:solidFill>
                  <a:srgbClr val="FF0000"/>
                </a:solidFill>
                <a:cs typeface="Times New Roman" panose="02020603050405020304" pitchFamily="18" charset="0"/>
              </a:rPr>
              <a:t>xâm</a:t>
            </a:r>
            <a:r>
              <a:rPr lang="en-US" sz="3200" dirty="0">
                <a:solidFill>
                  <a:srgbClr val="FF0000"/>
                </a:solidFill>
                <a:cs typeface="Times New Roman" panose="02020603050405020304" pitchFamily="18" charset="0"/>
              </a:rPr>
              <a:t> </a:t>
            </a:r>
            <a:r>
              <a:rPr lang="en-US" sz="3200" dirty="0" err="1">
                <a:solidFill>
                  <a:srgbClr val="FF0000"/>
                </a:solidFill>
                <a:cs typeface="Times New Roman" panose="02020603050405020304" pitchFamily="18" charset="0"/>
              </a:rPr>
              <a:t>lấn</a:t>
            </a:r>
            <a:r>
              <a:rPr lang="en-US" sz="3200" dirty="0">
                <a:solidFill>
                  <a:srgbClr val="FF0000"/>
                </a:solidFill>
                <a:cs typeface="Times New Roman" panose="02020603050405020304" pitchFamily="18" charset="0"/>
              </a:rPr>
              <a:t> </a:t>
            </a:r>
            <a:r>
              <a:rPr lang="en-US" sz="3200" dirty="0">
                <a:cs typeface="Times New Roman" panose="02020603050405020304" pitchFamily="18" charset="0"/>
              </a:rPr>
              <a:t>qua </a:t>
            </a:r>
            <a:r>
              <a:rPr lang="en-US" sz="3200" dirty="0" err="1">
                <a:cs typeface="Times New Roman" panose="02020603050405020304" pitchFamily="18" charset="0"/>
              </a:rPr>
              <a:t>thành</a:t>
            </a:r>
            <a:r>
              <a:rPr lang="en-US" sz="3200" dirty="0">
                <a:cs typeface="Times New Roman" panose="02020603050405020304" pitchFamily="18" charset="0"/>
              </a:rPr>
              <a:t> </a:t>
            </a:r>
            <a:r>
              <a:rPr lang="en-US" sz="3200" dirty="0" err="1">
                <a:cs typeface="Times New Roman" panose="02020603050405020304" pitchFamily="18" charset="0"/>
              </a:rPr>
              <a:t>trực</a:t>
            </a:r>
            <a:r>
              <a:rPr lang="en-US" sz="3200" dirty="0">
                <a:cs typeface="Times New Roman" panose="02020603050405020304" pitchFamily="18" charset="0"/>
              </a:rPr>
              <a:t> </a:t>
            </a:r>
            <a:r>
              <a:rPr lang="en-US" sz="3200" dirty="0" err="1">
                <a:cs typeface="Times New Roman" panose="02020603050405020304" pitchFamily="18" charset="0"/>
              </a:rPr>
              <a:t>tràng</a:t>
            </a:r>
            <a:r>
              <a:rPr lang="en-US" sz="3200" dirty="0">
                <a:cs typeface="Times New Roman" panose="02020603050405020304" pitchFamily="18" charset="0"/>
              </a:rPr>
              <a:t> </a:t>
            </a:r>
            <a:r>
              <a:rPr lang="en-US" sz="3200" dirty="0" err="1">
                <a:cs typeface="Times New Roman" panose="02020603050405020304" pitchFamily="18" charset="0"/>
              </a:rPr>
              <a:t>với</a:t>
            </a:r>
            <a:r>
              <a:rPr lang="en-US" sz="3200" dirty="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a:t>
            </a:r>
            <a:r>
              <a:rPr lang="en-US" sz="3200" dirty="0" err="1">
                <a:cs typeface="Times New Roman" panose="02020603050405020304" pitchFamily="18" charset="0"/>
              </a:rPr>
              <a:t>chính</a:t>
            </a:r>
            <a:r>
              <a:rPr lang="en-US" sz="3200" dirty="0">
                <a:cs typeface="Times New Roman" panose="02020603050405020304" pitchFamily="18" charset="0"/>
              </a:rPr>
              <a:t> </a:t>
            </a:r>
            <a:r>
              <a:rPr lang="en-US" sz="3200" dirty="0" err="1">
                <a:cs typeface="Times New Roman" panose="02020603050405020304" pitchFamily="18" charset="0"/>
              </a:rPr>
              <a:t>xác</a:t>
            </a:r>
            <a:r>
              <a:rPr lang="en-US" sz="3200" dirty="0">
                <a:cs typeface="Times New Roman" panose="02020603050405020304" pitchFamily="18" charset="0"/>
              </a:rPr>
              <a:t> 72 – 94%, </a:t>
            </a:r>
            <a:r>
              <a:rPr lang="en-US" sz="3200" dirty="0" err="1">
                <a:cs typeface="Times New Roman" panose="02020603050405020304" pitchFamily="18" charset="0"/>
              </a:rPr>
              <a:t>và</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hạch</a:t>
            </a:r>
            <a:r>
              <a:rPr lang="en-US" sz="3200" dirty="0">
                <a:cs typeface="Times New Roman" panose="02020603050405020304" pitchFamily="18" charset="0"/>
              </a:rPr>
              <a:t> </a:t>
            </a:r>
            <a:r>
              <a:rPr lang="en-US" sz="3200" dirty="0" err="1">
                <a:cs typeface="Times New Roman" panose="02020603050405020304" pitchFamily="18" charset="0"/>
              </a:rPr>
              <a:t>vùng</a:t>
            </a:r>
            <a:r>
              <a:rPr lang="en-US" sz="3200" dirty="0">
                <a:cs typeface="Times New Roman" panose="02020603050405020304" pitchFamily="18" charset="0"/>
              </a:rPr>
              <a:t> </a:t>
            </a:r>
            <a:r>
              <a:rPr lang="en-US" sz="3200" dirty="0" err="1">
                <a:cs typeface="Times New Roman" panose="02020603050405020304" pitchFamily="18" charset="0"/>
              </a:rPr>
              <a:t>với</a:t>
            </a:r>
            <a:r>
              <a:rPr lang="en-US" sz="3200" dirty="0">
                <a:cs typeface="Times New Roman" panose="02020603050405020304" pitchFamily="18" charset="0"/>
              </a:rPr>
              <a:t> 72 – 86</a:t>
            </a:r>
            <a:r>
              <a:rPr lang="en-US" sz="3200" dirty="0" smtClean="0">
                <a:cs typeface="Times New Roman" panose="02020603050405020304" pitchFamily="18" charset="0"/>
              </a:rPr>
              <a:t>%.</a:t>
            </a:r>
            <a:endParaRPr lang="en-US" sz="3200" dirty="0">
              <a:cs typeface="Times New Roman" panose="02020603050405020304" pitchFamily="18" charset="0"/>
            </a:endParaRPr>
          </a:p>
          <a:p>
            <a:pPr algn="just"/>
            <a:r>
              <a:rPr lang="en-US" sz="3200" dirty="0" err="1">
                <a:cs typeface="Times New Roman" panose="02020603050405020304" pitchFamily="18" charset="0"/>
              </a:rPr>
              <a:t>Khảo</a:t>
            </a:r>
            <a:r>
              <a:rPr lang="en-US" sz="3200" dirty="0">
                <a:cs typeface="Times New Roman" panose="02020603050405020304" pitchFamily="18" charset="0"/>
              </a:rPr>
              <a:t> </a:t>
            </a:r>
            <a:r>
              <a:rPr lang="en-US" sz="3200" dirty="0" err="1">
                <a:cs typeface="Times New Roman" panose="02020603050405020304" pitchFamily="18" charset="0"/>
              </a:rPr>
              <a:t>sát</a:t>
            </a:r>
            <a:r>
              <a:rPr lang="en-US" sz="3200" dirty="0">
                <a:cs typeface="Times New Roman" panose="02020603050405020304" pitchFamily="18" charset="0"/>
              </a:rPr>
              <a:t> </a:t>
            </a:r>
            <a:r>
              <a:rPr lang="en-US" sz="3200" dirty="0" err="1">
                <a:cs typeface="Times New Roman" panose="02020603050405020304" pitchFamily="18" charset="0"/>
              </a:rPr>
              <a:t>tốt</a:t>
            </a:r>
            <a:r>
              <a:rPr lang="en-US" sz="3200" dirty="0">
                <a:cs typeface="Times New Roman" panose="02020603050405020304" pitchFamily="18" charset="0"/>
              </a:rPr>
              <a:t>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vòng</a:t>
            </a:r>
            <a:r>
              <a:rPr lang="en-US" sz="3200" dirty="0">
                <a:cs typeface="Times New Roman" panose="02020603050405020304" pitchFamily="18" charset="0"/>
              </a:rPr>
              <a:t> </a:t>
            </a:r>
            <a:r>
              <a:rPr lang="en-US" sz="3200" dirty="0" err="1">
                <a:solidFill>
                  <a:srgbClr val="FF0000"/>
                </a:solidFill>
                <a:cs typeface="Times New Roman" panose="02020603050405020304" pitchFamily="18" charset="0"/>
              </a:rPr>
              <a:t>bán</a:t>
            </a:r>
            <a:r>
              <a:rPr lang="en-US" sz="3200" dirty="0">
                <a:solidFill>
                  <a:srgbClr val="FF0000"/>
                </a:solidFill>
                <a:cs typeface="Times New Roman" panose="02020603050405020304" pitchFamily="18" charset="0"/>
              </a:rPr>
              <a:t> </a:t>
            </a:r>
            <a:r>
              <a:rPr lang="en-US" sz="3200" dirty="0" err="1">
                <a:solidFill>
                  <a:srgbClr val="FF0000"/>
                </a:solidFill>
                <a:cs typeface="Times New Roman" panose="02020603050405020304" pitchFamily="18" charset="0"/>
              </a:rPr>
              <a:t>kính</a:t>
            </a:r>
            <a:r>
              <a:rPr lang="en-US" sz="3200" dirty="0">
                <a:solidFill>
                  <a:srgbClr val="FF0000"/>
                </a:solidFill>
                <a:cs typeface="Times New Roman" panose="02020603050405020304" pitchFamily="18" charset="0"/>
              </a:rPr>
              <a:t> ≤ </a:t>
            </a:r>
            <a:r>
              <a:rPr lang="en-US" sz="3200" dirty="0" smtClean="0">
                <a:solidFill>
                  <a:srgbClr val="FF0000"/>
                </a:solidFill>
                <a:cs typeface="Times New Roman" panose="02020603050405020304" pitchFamily="18" charset="0"/>
              </a:rPr>
              <a:t>6cm.</a:t>
            </a:r>
            <a:endParaRPr lang="en-US" sz="3200" dirty="0">
              <a:solidFill>
                <a:srgbClr val="FF0000"/>
              </a:solidFill>
              <a:cs typeface="Times New Roman" panose="02020603050405020304" pitchFamily="18" charset="0"/>
            </a:endParaRPr>
          </a:p>
          <a:p>
            <a:pPr algn="just"/>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thể</a:t>
            </a:r>
            <a:r>
              <a:rPr lang="en-US" sz="3200" dirty="0">
                <a:cs typeface="Times New Roman" panose="02020603050405020304" pitchFamily="18" charset="0"/>
              </a:rPr>
              <a:t> </a:t>
            </a:r>
            <a:r>
              <a:rPr lang="en-US" sz="3200" dirty="0" err="1">
                <a:cs typeface="Times New Roman" panose="02020603050405020304" pitchFamily="18" charset="0"/>
              </a:rPr>
              <a:t>kết</a:t>
            </a:r>
            <a:r>
              <a:rPr lang="en-US" sz="3200" dirty="0">
                <a:cs typeface="Times New Roman" panose="02020603050405020304" pitchFamily="18" charset="0"/>
              </a:rPr>
              <a:t> </a:t>
            </a:r>
            <a:r>
              <a:rPr lang="en-US" sz="3200" dirty="0" err="1">
                <a:cs typeface="Times New Roman" panose="02020603050405020304" pitchFamily="18" charset="0"/>
              </a:rPr>
              <a:t>hợp</a:t>
            </a:r>
            <a:r>
              <a:rPr lang="en-US" sz="3200" dirty="0">
                <a:cs typeface="Times New Roman" panose="02020603050405020304" pitchFamily="18" charset="0"/>
              </a:rPr>
              <a:t> </a:t>
            </a:r>
            <a:r>
              <a:rPr lang="en-US" sz="3200" dirty="0" err="1">
                <a:cs typeface="Times New Roman" panose="02020603050405020304" pitchFamily="18" charset="0"/>
              </a:rPr>
              <a:t>với</a:t>
            </a:r>
            <a:r>
              <a:rPr lang="en-US" sz="3200" dirty="0">
                <a:cs typeface="Times New Roman" panose="02020603050405020304" pitchFamily="18" charset="0"/>
              </a:rPr>
              <a:t> </a:t>
            </a:r>
            <a:r>
              <a:rPr lang="vi-VN" sz="3200" dirty="0">
                <a:cs typeface="Times New Roman" panose="02020603050405020304" pitchFamily="18" charset="0"/>
              </a:rPr>
              <a:t>FNA lấy mẫu các tổn thương nghi ngờ ngoại </a:t>
            </a:r>
            <a:r>
              <a:rPr lang="vi-VN" sz="3200" dirty="0" smtClean="0">
                <a:cs typeface="Times New Roman" panose="02020603050405020304" pitchFamily="18" charset="0"/>
              </a:rPr>
              <a:t>thành.</a:t>
            </a:r>
            <a:endParaRPr lang="en-US" sz="3200" dirty="0">
              <a:cs typeface="Times New Roman" panose="02020603050405020304" pitchFamily="18" charset="0"/>
            </a:endParaRPr>
          </a:p>
          <a:p>
            <a:endParaRPr lang="vi-VN" sz="3200" dirty="0"/>
          </a:p>
        </p:txBody>
      </p:sp>
    </p:spTree>
    <p:extLst>
      <p:ext uri="{BB962C8B-B14F-4D97-AF65-F5344CB8AC3E}">
        <p14:creationId xmlns:p14="http://schemas.microsoft.com/office/powerpoint/2010/main" val="1782356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4"/>
            <a:ext cx="10972800" cy="990600"/>
          </a:xfrm>
        </p:spPr>
        <p:txBody>
          <a:bodyPr>
            <a:noAutofit/>
          </a:bodyPr>
          <a:lstStyle/>
          <a:p>
            <a:r>
              <a:rPr lang="vi-VN" sz="4800" dirty="0" smtClean="0">
                <a:latin typeface="+mn-lt"/>
              </a:rPr>
              <a:t>SIÊU ÂM QUA NỘI SOI TRỰC TRÀNG</a:t>
            </a:r>
            <a:endParaRPr lang="vi-VN" sz="4800" dirty="0">
              <a:latin typeface="+mn-lt"/>
            </a:endParaRPr>
          </a:p>
        </p:txBody>
      </p:sp>
      <p:sp>
        <p:nvSpPr>
          <p:cNvPr id="10" name="Content Placeholder 9"/>
          <p:cNvSpPr>
            <a:spLocks noGrp="1"/>
          </p:cNvSpPr>
          <p:nvPr>
            <p:ph idx="1"/>
          </p:nvPr>
        </p:nvSpPr>
        <p:spPr/>
        <p:txBody>
          <a:bodyPr>
            <a:normAutofit/>
          </a:bodyPr>
          <a:lstStyle/>
          <a:p>
            <a:r>
              <a:rPr lang="vi-VN" sz="3200" dirty="0" smtClean="0">
                <a:cs typeface="Times New Roman" panose="02020603050405020304" pitchFamily="18" charset="0"/>
              </a:rPr>
              <a:t>Độ nhạy đánh giá T: 84%</a:t>
            </a:r>
          </a:p>
          <a:p>
            <a:pPr marL="0" indent="0">
              <a:buNone/>
            </a:pPr>
            <a:r>
              <a:rPr lang="vi-VN" sz="3200" dirty="0" smtClean="0">
                <a:cs typeface="Times New Roman" panose="02020603050405020304" pitchFamily="18" charset="0"/>
              </a:rPr>
              <a:t>	pT1: 88%</a:t>
            </a:r>
          </a:p>
          <a:p>
            <a:pPr marL="0" indent="0">
              <a:buNone/>
            </a:pPr>
            <a:r>
              <a:rPr lang="vi-VN" sz="3200" dirty="0">
                <a:cs typeface="Times New Roman" panose="02020603050405020304" pitchFamily="18" charset="0"/>
              </a:rPr>
              <a:t>	</a:t>
            </a:r>
            <a:r>
              <a:rPr lang="vi-VN" sz="3200" dirty="0" smtClean="0">
                <a:cs typeface="Times New Roman" panose="02020603050405020304" pitchFamily="18" charset="0"/>
              </a:rPr>
              <a:t>pT2: 78.4%</a:t>
            </a:r>
          </a:p>
          <a:p>
            <a:pPr marL="0" indent="0">
              <a:buNone/>
            </a:pPr>
            <a:r>
              <a:rPr lang="vi-VN" sz="3200" dirty="0" smtClean="0">
                <a:cs typeface="Times New Roman" panose="02020603050405020304" pitchFamily="18" charset="0"/>
              </a:rPr>
              <a:t>	pT3: 85.4%</a:t>
            </a:r>
          </a:p>
          <a:p>
            <a:pPr marL="0" indent="0">
              <a:buNone/>
            </a:pPr>
            <a:r>
              <a:rPr lang="vi-VN" sz="3200" dirty="0">
                <a:cs typeface="Times New Roman" panose="02020603050405020304" pitchFamily="18" charset="0"/>
              </a:rPr>
              <a:t>	</a:t>
            </a:r>
            <a:r>
              <a:rPr lang="vi-VN" sz="3200" dirty="0" smtClean="0">
                <a:cs typeface="Times New Roman" panose="02020603050405020304" pitchFamily="18" charset="0"/>
              </a:rPr>
              <a:t>pT4: 80.2%</a:t>
            </a:r>
          </a:p>
          <a:p>
            <a:r>
              <a:rPr lang="vi-VN" sz="3200" dirty="0" smtClean="0">
                <a:cs typeface="Times New Roman" panose="02020603050405020304" pitchFamily="18" charset="0"/>
              </a:rPr>
              <a:t>Độ nhạy đánh giá N: 74% </a:t>
            </a:r>
            <a:endParaRPr lang="vi-VN" sz="3200" dirty="0">
              <a:cs typeface="Times New Roman" panose="02020603050405020304" pitchFamily="18" charset="0"/>
            </a:endParaRPr>
          </a:p>
        </p:txBody>
      </p:sp>
    </p:spTree>
    <p:extLst>
      <p:ext uri="{BB962C8B-B14F-4D97-AF65-F5344CB8AC3E}">
        <p14:creationId xmlns:p14="http://schemas.microsoft.com/office/powerpoint/2010/main" val="2653479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a:latin typeface="Arial" panose="020B0604020202020204" pitchFamily="34" charset="0"/>
                <a:cs typeface="Arial" panose="020B0604020202020204" pitchFamily="34" charset="0"/>
              </a:rPr>
              <a:t>Dịch</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tễ</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học</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8915400" cy="5176081"/>
          </a:xfrm>
        </p:spPr>
        <p:txBody>
          <a:bodyPr>
            <a:normAutofit/>
          </a:bodyPr>
          <a:lstStyle/>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các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nước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Âu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Mỹ</a:t>
            </a:r>
            <a:r>
              <a:rPr lang="en-US" sz="3000" dirty="0" smtClean="0">
                <a:latin typeface="Arial" panose="020B0604020202020204" pitchFamily="34" charset="0"/>
                <a:cs typeface="Arial" panose="020B0604020202020204" pitchFamily="34" charset="0"/>
              </a:rPr>
              <a:t>, UTĐTT </a:t>
            </a:r>
            <a:r>
              <a:rPr lang="en-US" sz="3000" dirty="0" err="1" smtClean="0">
                <a:latin typeface="Arial" panose="020B0604020202020204" pitchFamily="34" charset="0"/>
                <a:cs typeface="Arial" panose="020B0604020202020204" pitchFamily="34" charset="0"/>
              </a:rPr>
              <a:t>đứng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đầu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trong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các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loại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tiêu</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hóa</a:t>
            </a:r>
            <a:r>
              <a:rPr lang="en-US" sz="3000" dirty="0" smtClean="0">
                <a:latin typeface="Arial" panose="020B0604020202020204" pitchFamily="34" charset="0"/>
                <a:cs typeface="Arial" panose="020B0604020202020204" pitchFamily="34" charset="0"/>
              </a:rPr>
              <a:t>.</a:t>
            </a:r>
          </a:p>
          <a:p>
            <a:pPr algn="just"/>
            <a:endParaRPr lang="en-US" sz="3000" dirty="0" smtClean="0">
              <a:latin typeface="Arial" panose="020B0604020202020204" pitchFamily="34" charset="0"/>
              <a:cs typeface="Arial" panose="020B0604020202020204" pitchFamily="34" charset="0"/>
            </a:endParaRPr>
          </a:p>
          <a:p>
            <a:pPr algn="just"/>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Việt</a:t>
            </a:r>
            <a:r>
              <a:rPr lang="en-US" sz="3000" dirty="0" smtClean="0">
                <a:latin typeface="Arial" panose="020B0604020202020204" pitchFamily="34" charset="0"/>
                <a:cs typeface="Arial" panose="020B0604020202020204" pitchFamily="34" charset="0"/>
              </a:rPr>
              <a:t> Nam, UTĐTT </a:t>
            </a:r>
            <a:r>
              <a:rPr lang="en-US" sz="3000" dirty="0" err="1" smtClean="0">
                <a:latin typeface="Arial" panose="020B0604020202020204" pitchFamily="34" charset="0"/>
                <a:cs typeface="Arial" panose="020B0604020202020204" pitchFamily="34" charset="0"/>
              </a:rPr>
              <a:t>đứng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thứ</a:t>
            </a:r>
            <a:r>
              <a:rPr lang="en-US" sz="3000" dirty="0" smtClean="0">
                <a:latin typeface="Arial" panose="020B0604020202020204" pitchFamily="34" charset="0"/>
                <a:cs typeface="Arial" panose="020B0604020202020204" pitchFamily="34" charset="0"/>
              </a:rPr>
              <a:t> 2 </a:t>
            </a:r>
            <a:r>
              <a:rPr lang="en-US" sz="3000" dirty="0" err="1" smtClean="0">
                <a:latin typeface="Arial" panose="020B0604020202020204" pitchFamily="34" charset="0"/>
                <a:cs typeface="Arial" panose="020B0604020202020204" pitchFamily="34" charset="0"/>
              </a:rPr>
              <a:t>chỉ</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sau</a:t>
            </a:r>
            <a:r>
              <a:rPr lang="en-US" sz="3000" dirty="0" smtClean="0">
                <a:latin typeface="Arial" panose="020B0604020202020204" pitchFamily="34" charset="0"/>
                <a:cs typeface="Arial" panose="020B0604020202020204" pitchFamily="34" charset="0"/>
              </a:rPr>
              <a:t> UTDD, </a:t>
            </a:r>
            <a:r>
              <a:rPr lang="en-US" sz="3000" dirty="0" err="1" smtClean="0">
                <a:latin typeface="Arial" panose="020B0604020202020204" pitchFamily="34" charset="0"/>
                <a:cs typeface="Arial" panose="020B0604020202020204" pitchFamily="34" charset="0"/>
              </a:rPr>
              <a:t>và</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đứng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thứ</a:t>
            </a:r>
            <a:r>
              <a:rPr lang="en-US" sz="3000" dirty="0" smtClean="0">
                <a:latin typeface="Arial" panose="020B0604020202020204" pitchFamily="34" charset="0"/>
                <a:cs typeface="Arial" panose="020B0604020202020204" pitchFamily="34" charset="0"/>
              </a:rPr>
              <a:t> 4 </a:t>
            </a:r>
            <a:r>
              <a:rPr lang="en-US" sz="3000" dirty="0" err="1" smtClean="0">
                <a:latin typeface="Arial" panose="020B0604020202020204" pitchFamily="34" charset="0"/>
                <a:cs typeface="Arial" panose="020B0604020202020204" pitchFamily="34" charset="0"/>
              </a:rPr>
              <a:t>trong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các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loại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thường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gặp</a:t>
            </a:r>
            <a:r>
              <a:rPr lang="en-US" sz="3000" dirty="0" smtClean="0">
                <a:latin typeface="Arial" panose="020B0604020202020204" pitchFamily="34" charset="0"/>
                <a:cs typeface="Arial" panose="020B0604020202020204" pitchFamily="34" charset="0"/>
              </a:rPr>
              <a:t>.</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Giới</a:t>
            </a:r>
            <a:r>
              <a:rPr lang="en-US" sz="3000" dirty="0" smtClean="0">
                <a:latin typeface="Arial" panose="020B0604020202020204" pitchFamily="34" charset="0"/>
                <a:cs typeface="Arial" panose="020B0604020202020204" pitchFamily="34" charset="0"/>
              </a:rPr>
              <a:t>: Nam/ </a:t>
            </a:r>
            <a:r>
              <a:rPr lang="en-US" sz="3000" dirty="0" err="1" smtClean="0">
                <a:latin typeface="Arial" panose="020B0604020202020204" pitchFamily="34" charset="0"/>
                <a:cs typeface="Arial" panose="020B0604020202020204" pitchFamily="34" charset="0"/>
              </a:rPr>
              <a:t>Nữ</a:t>
            </a:r>
            <a:r>
              <a:rPr lang="en-US" sz="3000" dirty="0" smtClean="0">
                <a:latin typeface="Arial" panose="020B0604020202020204" pitchFamily="34" charset="0"/>
                <a:cs typeface="Arial" panose="020B0604020202020204" pitchFamily="34" charset="0"/>
              </a:rPr>
              <a:t> ~ 1/1.</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Tuổi</a:t>
            </a:r>
            <a:r>
              <a:rPr lang="en-US" sz="3000" dirty="0" smtClean="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 </a:t>
            </a:r>
            <a:r>
              <a:rPr lang="en-US" sz="3000" dirty="0" smtClean="0">
                <a:latin typeface="Arial" panose="020B0604020202020204" pitchFamily="34" charset="0"/>
                <a:cs typeface="Arial" panose="020B0604020202020204" pitchFamily="34" charset="0"/>
              </a:rPr>
              <a:t>50 </a:t>
            </a:r>
            <a:r>
              <a:rPr lang="en-US" sz="3000" dirty="0" err="1" smtClean="0">
                <a:latin typeface="Arial" panose="020B0604020202020204" pitchFamily="34" charset="0"/>
                <a:cs typeface="Arial" panose="020B0604020202020204" pitchFamily="34" charset="0"/>
              </a:rPr>
              <a:t>tuổi</a:t>
            </a:r>
            <a:r>
              <a:rPr lang="en-US" sz="3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008059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3339" y="5589240"/>
            <a:ext cx="12048661" cy="1152128"/>
          </a:xfrm>
        </p:spPr>
        <p:txBody>
          <a:bodyPr>
            <a:normAutofit fontScale="90000"/>
          </a:bodyPr>
          <a:lstStyle/>
          <a:p>
            <a:r>
              <a:rPr lang="en-US" b="0" dirty="0">
                <a:latin typeface="Times New Roman" panose="02020603050405020304" pitchFamily="18" charset="0"/>
                <a:cs typeface="Times New Roman" panose="02020603050405020304" pitchFamily="18" charset="0"/>
              </a:rPr>
              <a:t>Stage T1 rectal cancer: (A) endoscopic and (B) </a:t>
            </a:r>
            <a:r>
              <a:rPr lang="en-US" b="0" dirty="0" err="1">
                <a:latin typeface="Times New Roman" panose="02020603050405020304" pitchFamily="18" charset="0"/>
                <a:cs typeface="Times New Roman" panose="02020603050405020304" pitchFamily="18" charset="0"/>
              </a:rPr>
              <a:t>ultrasonographic</a:t>
            </a:r>
            <a:r>
              <a:rPr lang="en-US" b="0" dirty="0">
                <a:latin typeface="Times New Roman" panose="02020603050405020304" pitchFamily="18" charset="0"/>
                <a:cs typeface="Times New Roman" panose="02020603050405020304" pitchFamily="18" charset="0"/>
              </a:rPr>
              <a:t> view. Endoscopic ultrasound with radial </a:t>
            </a:r>
            <a:r>
              <a:rPr lang="en-US" b="0" dirty="0" err="1">
                <a:latin typeface="Times New Roman" panose="02020603050405020304" pitchFamily="18" charset="0"/>
                <a:cs typeface="Times New Roman" panose="02020603050405020304" pitchFamily="18" charset="0"/>
              </a:rPr>
              <a:t>miniprobe</a:t>
            </a:r>
            <a:r>
              <a:rPr lang="en-US" b="0" dirty="0">
                <a:latin typeface="Times New Roman" panose="02020603050405020304" pitchFamily="18" charset="0"/>
                <a:cs typeface="Times New Roman" panose="02020603050405020304" pitchFamily="18" charset="0"/>
              </a:rPr>
              <a:t> (12 MHz), showing a small tumor located within the mucosa and superficial </a:t>
            </a:r>
            <a:r>
              <a:rPr lang="en-US" b="0" dirty="0" err="1">
                <a:latin typeface="Times New Roman" panose="02020603050405020304" pitchFamily="18" charset="0"/>
                <a:cs typeface="Times New Roman" panose="02020603050405020304" pitchFamily="18" charset="0"/>
              </a:rPr>
              <a:t>submucosal</a:t>
            </a:r>
            <a:r>
              <a:rPr lang="en-US" b="0" dirty="0">
                <a:latin typeface="Times New Roman" panose="02020603050405020304" pitchFamily="18" charset="0"/>
                <a:cs typeface="Times New Roman" panose="02020603050405020304" pitchFamily="18" charset="0"/>
              </a:rPr>
              <a:t> layers, and preservation of the outer layers of the rectal wall. T: Tumor; P: Radial probe.</a:t>
            </a:r>
            <a:r>
              <a:rPr lang="vi-VN" dirty="0"/>
              <a:t/>
            </a:r>
            <a:br>
              <a:rPr lang="vi-VN" dirty="0"/>
            </a:br>
            <a:endParaRPr lang="vi-VN" dirty="0"/>
          </a:p>
        </p:txBody>
      </p:sp>
      <p:pic>
        <p:nvPicPr>
          <p:cNvPr id="4" name="Picture 2"/>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2133" r="12133"/>
          <a:stretch>
            <a:fillRect/>
          </a:stretch>
        </p:blipFill>
        <p:spPr bwMode="auto">
          <a:xfrm>
            <a:off x="1583499" y="50503"/>
            <a:ext cx="9121013" cy="513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9085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4" name="Text Placeholder 3"/>
          <p:cNvSpPr>
            <a:spLocks noGrp="1"/>
          </p:cNvSpPr>
          <p:nvPr>
            <p:ph type="body" sz="half" idx="2"/>
          </p:nvPr>
        </p:nvSpPr>
        <p:spPr>
          <a:xfrm>
            <a:off x="239350" y="5367338"/>
            <a:ext cx="11713301" cy="1230014"/>
          </a:xfrm>
        </p:spPr>
        <p:txBody>
          <a:bodyPr>
            <a:normAutofit/>
          </a:bodyPr>
          <a:lstStyle/>
          <a:p>
            <a:r>
              <a:rPr lang="vi-VN" dirty="0"/>
              <a:t>Stage T2 rectal cancer: Ultrasonographic view. The tumor infiltrated the entire wall, without invading the smooth outer margin of the muscularis propria (fourth layer). Endoscopic ultrasound with radial array transducer UM 20 (7.5-12 MHz). B: Ballon; T: Tumor; SV: Seminal vesicles.</a:t>
            </a:r>
          </a:p>
        </p:txBody>
      </p:sp>
      <p:pic>
        <p:nvPicPr>
          <p:cNvPr id="2050" name="Picture 2" descr="An external file that holds a picture, illustration, etc.&#10;Object name is WJGE-7-688-g00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0749" r="20749"/>
          <a:stretch>
            <a:fillRect/>
          </a:stretch>
        </p:blipFill>
        <p:spPr bwMode="auto">
          <a:xfrm>
            <a:off x="2063553" y="476673"/>
            <a:ext cx="8206977" cy="46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792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4" name="Text Placeholder 3"/>
          <p:cNvSpPr>
            <a:spLocks noGrp="1"/>
          </p:cNvSpPr>
          <p:nvPr>
            <p:ph type="body" sz="half" idx="2"/>
          </p:nvPr>
        </p:nvSpPr>
        <p:spPr>
          <a:xfrm>
            <a:off x="239350" y="4869160"/>
            <a:ext cx="11713301" cy="1512168"/>
          </a:xfrm>
        </p:spPr>
        <p:txBody>
          <a:bodyPr>
            <a:normAutofit/>
          </a:bodyPr>
          <a:lstStyle/>
          <a:p>
            <a:r>
              <a:rPr lang="en-US" dirty="0"/>
              <a:t>Stage T3 rectal cancer: (A) endoscopic and (B) </a:t>
            </a:r>
            <a:r>
              <a:rPr lang="en-US" dirty="0" err="1"/>
              <a:t>ultrasonographic</a:t>
            </a:r>
            <a:r>
              <a:rPr lang="en-US" dirty="0"/>
              <a:t> view. Endoscopic ultrasound with radial array transducer UM160 (5-20 MHz), showing increased wall thickness for the presence of a mass with inhomogeneous echogenicity, invading all the layers of the wall and minimal infiltration of the perirectal fat. T: Tumor; Red arrow: Infiltration of the perirectal fat.</a:t>
            </a:r>
            <a:endParaRPr lang="vi-VN" dirty="0"/>
          </a:p>
        </p:txBody>
      </p:sp>
      <p:pic>
        <p:nvPicPr>
          <p:cNvPr id="4098" name="Picture 2" descr="An external file that holds a picture, illustration, etc.&#10;Object name is WJGE-7-688-g003.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667" r="1466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859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2" y="4941168"/>
            <a:ext cx="11137237" cy="1368152"/>
          </a:xfrm>
        </p:spPr>
        <p:txBody>
          <a:bodyPr>
            <a:normAutofit/>
          </a:bodyPr>
          <a:lstStyle/>
          <a:p>
            <a:pPr algn="just"/>
            <a:r>
              <a:rPr lang="vi-VN" b="0" dirty="0"/>
              <a:t>Perirectal metastatic lymph node: Ultrasonographic view. Endoscopic ultrasound with radial array transducer UM160 (5-20 MHz). White arrow: Perirectal metastatic lymph node.</a:t>
            </a:r>
            <a:endParaRPr lang="vi-VN" dirty="0"/>
          </a:p>
        </p:txBody>
      </p:sp>
      <p:sp>
        <p:nvSpPr>
          <p:cNvPr id="4" name="Text Placeholder 3"/>
          <p:cNvSpPr>
            <a:spLocks noGrp="1"/>
          </p:cNvSpPr>
          <p:nvPr>
            <p:ph type="body" sz="half" idx="2"/>
          </p:nvPr>
        </p:nvSpPr>
        <p:spPr/>
        <p:txBody>
          <a:bodyPr/>
          <a:lstStyle/>
          <a:p>
            <a:endParaRPr lang="vi-VN" dirty="0"/>
          </a:p>
        </p:txBody>
      </p:sp>
      <p:pic>
        <p:nvPicPr>
          <p:cNvPr id="5122" name="Picture 2" descr="An external file that holds a picture, illustration, etc.&#10;Object name is WJGE-7-688-g006.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5933" b="15933"/>
          <a:stretch>
            <a:fillRect/>
          </a:stretch>
        </p:blipFill>
        <p:spPr bwMode="auto">
          <a:xfrm>
            <a:off x="2159563" y="476672"/>
            <a:ext cx="7834741" cy="44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687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066"/>
            <a:ext cx="10972800" cy="990600"/>
          </a:xfrm>
        </p:spPr>
        <p:txBody>
          <a:bodyPr>
            <a:normAutofit/>
          </a:bodyPr>
          <a:lstStyle/>
          <a:p>
            <a:r>
              <a:rPr lang="en-US" sz="5400" dirty="0" smtClean="0">
                <a:latin typeface="+mn-lt"/>
                <a:cs typeface="Times New Roman" panose="02020603050405020304" pitchFamily="18" charset="0"/>
              </a:rPr>
              <a:t>CT SCAN BỤNG – CHẬU</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3200" dirty="0" smtClean="0">
                <a:cs typeface="Times New Roman" panose="02020603050405020304" pitchFamily="18" charset="0"/>
              </a:rPr>
              <a:t>Ở </a:t>
            </a:r>
            <a:r>
              <a:rPr lang="en-US" sz="3200" dirty="0" err="1">
                <a:cs typeface="Times New Roman" panose="02020603050405020304" pitchFamily="18" charset="0"/>
              </a:rPr>
              <a:t>bệnh</a:t>
            </a:r>
            <a:r>
              <a:rPr lang="en-US" sz="3200" dirty="0">
                <a:cs typeface="Times New Roman" panose="02020603050405020304" pitchFamily="18" charset="0"/>
              </a:rPr>
              <a:t> </a:t>
            </a:r>
            <a:r>
              <a:rPr lang="en-US" sz="3200" dirty="0" err="1">
                <a:cs typeface="Times New Roman" panose="02020603050405020304" pitchFamily="18" charset="0"/>
              </a:rPr>
              <a:t>nhân</a:t>
            </a:r>
            <a:r>
              <a:rPr lang="en-US" sz="3200" dirty="0">
                <a:cs typeface="Times New Roman" panose="02020603050405020304" pitchFamily="18" charset="0"/>
              </a:rPr>
              <a:t> </a:t>
            </a:r>
            <a:r>
              <a:rPr lang="en-US" sz="3200" dirty="0" err="1">
                <a:cs typeface="Times New Roman" panose="02020603050405020304" pitchFamily="18" charset="0"/>
              </a:rPr>
              <a:t>mới</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chẩn</a:t>
            </a:r>
            <a:r>
              <a:rPr lang="en-US" sz="3200" dirty="0">
                <a:cs typeface="Times New Roman" panose="02020603050405020304" pitchFamily="18" charset="0"/>
              </a:rPr>
              <a:t> </a:t>
            </a:r>
            <a:r>
              <a:rPr lang="en-US" sz="3200" dirty="0" err="1">
                <a:cs typeface="Times New Roman" panose="02020603050405020304" pitchFamily="18" charset="0"/>
              </a:rPr>
              <a:t>đoán</a:t>
            </a:r>
            <a:r>
              <a:rPr lang="en-US" sz="3200" dirty="0">
                <a:cs typeface="Times New Roman" panose="02020603050405020304" pitchFamily="18" charset="0"/>
              </a:rPr>
              <a:t> CRC, </a:t>
            </a:r>
            <a:r>
              <a:rPr lang="en-US" sz="3200" dirty="0" err="1">
                <a:cs typeface="Times New Roman" panose="02020603050405020304" pitchFamily="18" charset="0"/>
              </a:rPr>
              <a:t>trước</a:t>
            </a:r>
            <a:r>
              <a:rPr lang="en-US" sz="3200" dirty="0">
                <a:cs typeface="Times New Roman" panose="02020603050405020304" pitchFamily="18" charset="0"/>
              </a:rPr>
              <a:t> </a:t>
            </a:r>
            <a:r>
              <a:rPr lang="en-US" sz="3200" dirty="0" err="1">
                <a:cs typeface="Times New Roman" panose="02020603050405020304" pitchFamily="18" charset="0"/>
              </a:rPr>
              <a:t>khi</a:t>
            </a:r>
            <a:r>
              <a:rPr lang="en-US" sz="3200" dirty="0">
                <a:cs typeface="Times New Roman" panose="02020603050405020304" pitchFamily="18" charset="0"/>
              </a:rPr>
              <a:t> </a:t>
            </a:r>
            <a:r>
              <a:rPr lang="en-US" sz="3200" dirty="0" smtClean="0">
                <a:cs typeface="Times New Roman" panose="02020603050405020304" pitchFamily="18" charset="0"/>
              </a:rPr>
              <a:t>PT, </a:t>
            </a:r>
            <a:r>
              <a:rPr lang="en-US" sz="3200" dirty="0" err="1">
                <a:cs typeface="Times New Roman" panose="02020603050405020304" pitchFamily="18" charset="0"/>
              </a:rPr>
              <a:t>chụp</a:t>
            </a:r>
            <a:r>
              <a:rPr lang="en-US" sz="3200" dirty="0">
                <a:cs typeface="Times New Roman" panose="02020603050405020304" pitchFamily="18" charset="0"/>
              </a:rPr>
              <a:t> </a:t>
            </a:r>
            <a:r>
              <a:rPr lang="en-US" sz="3200" dirty="0" smtClean="0">
                <a:cs typeface="Times New Roman" panose="02020603050405020304" pitchFamily="18" charset="0"/>
              </a:rPr>
              <a:t>CT-Scan </a:t>
            </a:r>
            <a:r>
              <a:rPr lang="en-US" sz="3200" dirty="0" err="1" smtClean="0">
                <a:cs typeface="Times New Roman" panose="02020603050405020304" pitchFamily="18" charset="0"/>
              </a:rPr>
              <a:t>xác</a:t>
            </a:r>
            <a:r>
              <a:rPr lang="en-US" sz="3200" dirty="0" smtClean="0">
                <a:cs typeface="Times New Roman" panose="02020603050405020304" pitchFamily="18" charset="0"/>
              </a:rPr>
              <a:t> </a:t>
            </a:r>
            <a:r>
              <a:rPr lang="en-US" sz="3200" dirty="0" err="1" smtClean="0">
                <a:cs typeface="Times New Roman" panose="02020603050405020304" pitchFamily="18" charset="0"/>
              </a:rPr>
              <a:t>định</a:t>
            </a:r>
            <a:r>
              <a:rPr lang="en-US" sz="3200" dirty="0" smtClean="0">
                <a:cs typeface="Times New Roman" panose="02020603050405020304" pitchFamily="18" charset="0"/>
              </a:rPr>
              <a:t> </a:t>
            </a:r>
            <a:r>
              <a:rPr lang="en-US" sz="3200" dirty="0" err="1" smtClean="0">
                <a:cs typeface="Times New Roman" panose="02020603050405020304" pitchFamily="18" charset="0"/>
              </a:rPr>
              <a:t>mức</a:t>
            </a:r>
            <a:r>
              <a:rPr lang="en-US" sz="3200" dirty="0" smtClean="0">
                <a:cs typeface="Times New Roman" panose="02020603050405020304" pitchFamily="18" charset="0"/>
              </a:rPr>
              <a:t> </a:t>
            </a:r>
            <a:r>
              <a:rPr lang="en-US" sz="3200" dirty="0" err="1" smtClean="0">
                <a:cs typeface="Times New Roman" panose="02020603050405020304" pitchFamily="18" charset="0"/>
              </a:rPr>
              <a:t>độ</a:t>
            </a:r>
            <a:r>
              <a:rPr lang="en-US" sz="3200" dirty="0" smtClean="0">
                <a:cs typeface="Times New Roman" panose="02020603050405020304" pitchFamily="18" charset="0"/>
              </a:rPr>
              <a:t> </a:t>
            </a:r>
            <a:r>
              <a:rPr lang="en-US" sz="3200" dirty="0" err="1" smtClean="0">
                <a:cs typeface="Times New Roman" panose="02020603050405020304" pitchFamily="18" charset="0"/>
              </a:rPr>
              <a:t>xâm</a:t>
            </a:r>
            <a:r>
              <a:rPr lang="en-US" sz="3200" dirty="0" smtClean="0">
                <a:cs typeface="Times New Roman" panose="02020603050405020304" pitchFamily="18" charset="0"/>
              </a:rPr>
              <a:t> </a:t>
            </a:r>
            <a:r>
              <a:rPr lang="en-US" sz="3200" dirty="0" err="1" smtClean="0">
                <a:cs typeface="Times New Roman" panose="02020603050405020304" pitchFamily="18" charset="0"/>
              </a:rPr>
              <a:t>lấn</a:t>
            </a:r>
            <a:r>
              <a:rPr lang="en-US" sz="3200" dirty="0" smtClean="0">
                <a:cs typeface="Times New Roman" panose="02020603050405020304" pitchFamily="18" charset="0"/>
              </a:rPr>
              <a:t> </a:t>
            </a:r>
            <a:r>
              <a:rPr lang="en-US" sz="3200" dirty="0" err="1" smtClean="0">
                <a:cs typeface="Times New Roman" panose="02020603050405020304" pitchFamily="18" charset="0"/>
              </a:rPr>
              <a:t>của</a:t>
            </a:r>
            <a:r>
              <a:rPr lang="en-US" sz="3200" dirty="0" smtClean="0">
                <a:cs typeface="Times New Roman" panose="02020603050405020304" pitchFamily="18" charset="0"/>
              </a:rPr>
              <a:t> </a:t>
            </a:r>
            <a:r>
              <a:rPr lang="en-US" sz="3200" dirty="0" err="1" smtClean="0">
                <a:cs typeface="Times New Roman" panose="02020603050405020304" pitchFamily="18" charset="0"/>
              </a:rPr>
              <a:t>khối</a:t>
            </a:r>
            <a:r>
              <a:rPr lang="en-US" sz="3200" dirty="0" smtClean="0">
                <a:cs typeface="Times New Roman" panose="02020603050405020304" pitchFamily="18" charset="0"/>
              </a:rPr>
              <a:t> </a:t>
            </a:r>
            <a:r>
              <a:rPr lang="en-US" sz="3200" dirty="0">
                <a:cs typeface="Times New Roman" panose="02020603050405020304" pitchFamily="18" charset="0"/>
              </a:rPr>
              <a:t>u, </a:t>
            </a:r>
            <a:r>
              <a:rPr lang="en-US" sz="3200" dirty="0" err="1" smtClean="0">
                <a:cs typeface="Times New Roman" panose="02020603050405020304" pitchFamily="18" charset="0"/>
              </a:rPr>
              <a:t>hạch</a:t>
            </a:r>
            <a:r>
              <a:rPr lang="en-US" sz="3200" dirty="0" smtClean="0">
                <a:cs typeface="Times New Roman" panose="02020603050405020304" pitchFamily="18" charset="0"/>
              </a:rPr>
              <a:t> </a:t>
            </a:r>
            <a:r>
              <a:rPr lang="en-US" sz="3200" dirty="0" err="1" smtClean="0">
                <a:cs typeface="Times New Roman" panose="02020603050405020304" pitchFamily="18" charset="0"/>
              </a:rPr>
              <a:t>vùng</a:t>
            </a:r>
            <a:r>
              <a:rPr lang="en-US" sz="3200" dirty="0" smtClean="0">
                <a:cs typeface="Times New Roman" panose="02020603050405020304" pitchFamily="18" charset="0"/>
              </a:rPr>
              <a:t> </a:t>
            </a:r>
            <a:r>
              <a:rPr lang="en-US" sz="3200" dirty="0" err="1" smtClean="0">
                <a:cs typeface="Times New Roman" panose="02020603050405020304" pitchFamily="18" charset="0"/>
              </a:rPr>
              <a:t>và</a:t>
            </a:r>
            <a:r>
              <a:rPr lang="en-US" sz="3200" dirty="0" smtClean="0">
                <a:cs typeface="Times New Roman" panose="02020603050405020304" pitchFamily="18" charset="0"/>
              </a:rPr>
              <a:t> </a:t>
            </a:r>
            <a:r>
              <a:rPr lang="en-US" sz="3200" dirty="0">
                <a:cs typeface="Times New Roman" panose="02020603050405020304" pitchFamily="18" charset="0"/>
              </a:rPr>
              <a:t>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xa</a:t>
            </a:r>
            <a:r>
              <a:rPr lang="en-US" sz="3200" dirty="0" smtClean="0">
                <a:cs typeface="Times New Roman" panose="02020603050405020304" pitchFamily="18" charset="0"/>
              </a:rPr>
              <a:t>, </a:t>
            </a:r>
            <a:r>
              <a:rPr lang="en-US" sz="3200" dirty="0" err="1" smtClean="0">
                <a:cs typeface="Times New Roman" panose="02020603050405020304" pitchFamily="18" charset="0"/>
              </a:rPr>
              <a:t>các</a:t>
            </a:r>
            <a:r>
              <a:rPr lang="en-US" sz="3200" dirty="0" smtClean="0">
                <a:cs typeface="Times New Roman" panose="02020603050405020304" pitchFamily="18" charset="0"/>
              </a:rPr>
              <a:t> </a:t>
            </a:r>
            <a:r>
              <a:rPr lang="en-US" sz="3200" dirty="0" err="1">
                <a:cs typeface="Times New Roman" panose="02020603050405020304" pitchFamily="18" charset="0"/>
              </a:rPr>
              <a:t>biến</a:t>
            </a:r>
            <a:r>
              <a:rPr lang="en-US" sz="3200" dirty="0">
                <a:cs typeface="Times New Roman" panose="02020603050405020304" pitchFamily="18" charset="0"/>
              </a:rPr>
              <a:t> </a:t>
            </a:r>
            <a:r>
              <a:rPr lang="en-US" sz="3200" dirty="0" err="1">
                <a:cs typeface="Times New Roman" panose="02020603050405020304" pitchFamily="18" charset="0"/>
              </a:rPr>
              <a:t>chứng</a:t>
            </a:r>
            <a:r>
              <a:rPr lang="en-US" sz="3200" dirty="0">
                <a:cs typeface="Times New Roman" panose="02020603050405020304" pitchFamily="18" charset="0"/>
              </a:rPr>
              <a:t> </a:t>
            </a:r>
            <a:r>
              <a:rPr lang="en-US" sz="3200" dirty="0" err="1">
                <a:cs typeface="Times New Roman" panose="02020603050405020304" pitchFamily="18" charset="0"/>
              </a:rPr>
              <a:t>khối</a:t>
            </a:r>
            <a:r>
              <a:rPr lang="en-US" sz="3200" dirty="0">
                <a:cs typeface="Times New Roman" panose="02020603050405020304" pitchFamily="18" charset="0"/>
              </a:rPr>
              <a:t> u </a:t>
            </a:r>
            <a:r>
              <a:rPr lang="en-US" sz="3200" dirty="0" err="1">
                <a:cs typeface="Times New Roman" panose="02020603050405020304" pitchFamily="18" charset="0"/>
              </a:rPr>
              <a:t>liên</a:t>
            </a:r>
            <a:r>
              <a:rPr lang="en-US" sz="3200" dirty="0">
                <a:cs typeface="Times New Roman" panose="02020603050405020304" pitchFamily="18" charset="0"/>
              </a:rPr>
              <a:t> </a:t>
            </a:r>
            <a:r>
              <a:rPr lang="en-US" sz="3200" dirty="0" err="1">
                <a:cs typeface="Times New Roman" panose="02020603050405020304" pitchFamily="18" charset="0"/>
              </a:rPr>
              <a:t>quan</a:t>
            </a:r>
            <a:r>
              <a:rPr lang="en-US" sz="3200" dirty="0">
                <a:cs typeface="Times New Roman" panose="02020603050405020304" pitchFamily="18" charset="0"/>
              </a:rPr>
              <a:t> (</a:t>
            </a:r>
            <a:r>
              <a:rPr lang="en-US" sz="3200" dirty="0" err="1">
                <a:cs typeface="Times New Roman" panose="02020603050405020304" pitchFamily="18" charset="0"/>
              </a:rPr>
              <a:t>ví</a:t>
            </a:r>
            <a:r>
              <a:rPr lang="en-US" sz="3200" dirty="0">
                <a:cs typeface="Times New Roman" panose="02020603050405020304" pitchFamily="18" charset="0"/>
              </a:rPr>
              <a:t> </a:t>
            </a:r>
            <a:r>
              <a:rPr lang="en-US" sz="3200" dirty="0" err="1">
                <a:cs typeface="Times New Roman" panose="02020603050405020304" pitchFamily="18" charset="0"/>
              </a:rPr>
              <a:t>dụ</a:t>
            </a:r>
            <a:r>
              <a:rPr lang="en-US" sz="3200" dirty="0">
                <a:cs typeface="Times New Roman" panose="02020603050405020304" pitchFamily="18" charset="0"/>
              </a:rPr>
              <a:t>, </a:t>
            </a:r>
            <a:r>
              <a:rPr lang="en-US" sz="3200" dirty="0" err="1">
                <a:cs typeface="Times New Roman" panose="02020603050405020304" pitchFamily="18" charset="0"/>
              </a:rPr>
              <a:t>tắc</a:t>
            </a:r>
            <a:r>
              <a:rPr lang="en-US" sz="3200" dirty="0">
                <a:cs typeface="Times New Roman" panose="02020603050405020304" pitchFamily="18" charset="0"/>
              </a:rPr>
              <a:t>, </a:t>
            </a:r>
            <a:r>
              <a:rPr lang="en-US" sz="3200" dirty="0" err="1">
                <a:cs typeface="Times New Roman" panose="02020603050405020304" pitchFamily="18" charset="0"/>
              </a:rPr>
              <a:t>thủng</a:t>
            </a:r>
            <a:r>
              <a:rPr lang="en-US" sz="3200" dirty="0">
                <a:cs typeface="Times New Roman" panose="02020603050405020304" pitchFamily="18" charset="0"/>
              </a:rPr>
              <a:t>, </a:t>
            </a:r>
            <a:r>
              <a:rPr lang="en-US" sz="3200" dirty="0" err="1">
                <a:cs typeface="Times New Roman" panose="02020603050405020304" pitchFamily="18" charset="0"/>
              </a:rPr>
              <a:t>hình</a:t>
            </a:r>
            <a:r>
              <a:rPr lang="en-US" sz="3200" dirty="0">
                <a:cs typeface="Times New Roman" panose="02020603050405020304" pitchFamily="18" charset="0"/>
              </a:rPr>
              <a:t> </a:t>
            </a:r>
            <a:r>
              <a:rPr lang="en-US" sz="3200" dirty="0" err="1">
                <a:cs typeface="Times New Roman" panose="02020603050405020304" pitchFamily="18" charset="0"/>
              </a:rPr>
              <a:t>thành</a:t>
            </a:r>
            <a:r>
              <a:rPr lang="en-US" sz="3200" dirty="0">
                <a:cs typeface="Times New Roman" panose="02020603050405020304" pitchFamily="18" charset="0"/>
              </a:rPr>
              <a:t> </a:t>
            </a:r>
            <a:r>
              <a:rPr lang="en-US" sz="3200" dirty="0" err="1">
                <a:cs typeface="Times New Roman" panose="02020603050405020304" pitchFamily="18" charset="0"/>
              </a:rPr>
              <a:t>lỗ</a:t>
            </a:r>
            <a:r>
              <a:rPr lang="en-US" sz="3200" dirty="0">
                <a:cs typeface="Times New Roman" panose="02020603050405020304" pitchFamily="18" charset="0"/>
              </a:rPr>
              <a:t> </a:t>
            </a:r>
            <a:r>
              <a:rPr lang="en-US" sz="3200" dirty="0" err="1">
                <a:cs typeface="Times New Roman" panose="02020603050405020304" pitchFamily="18" charset="0"/>
              </a:rPr>
              <a:t>rò</a:t>
            </a:r>
            <a:r>
              <a:rPr lang="en-US" sz="3200" dirty="0" smtClean="0">
                <a:cs typeface="Times New Roman" panose="02020603050405020304" pitchFamily="18" charset="0"/>
              </a:rPr>
              <a:t>).</a:t>
            </a:r>
          </a:p>
          <a:p>
            <a:pPr algn="just"/>
            <a:endParaRPr lang="en-US" sz="3200" dirty="0" smtClean="0">
              <a:cs typeface="Times New Roman" panose="02020603050405020304" pitchFamily="18" charset="0"/>
            </a:endParaRPr>
          </a:p>
          <a:p>
            <a:pPr algn="just"/>
            <a:r>
              <a:rPr lang="en-US" sz="3200" dirty="0" smtClean="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a:t>
            </a:r>
            <a:r>
              <a:rPr lang="en-US" sz="3200" dirty="0" err="1">
                <a:cs typeface="Times New Roman" panose="02020603050405020304" pitchFamily="18" charset="0"/>
              </a:rPr>
              <a:t>nhạy</a:t>
            </a:r>
            <a:r>
              <a:rPr lang="en-US" sz="3200" dirty="0">
                <a:cs typeface="Times New Roman" panose="02020603050405020304" pitchFamily="18" charset="0"/>
              </a:rPr>
              <a:t> </a:t>
            </a:r>
            <a:r>
              <a:rPr lang="en-US" sz="3200" dirty="0" err="1">
                <a:cs typeface="Times New Roman" panose="02020603050405020304" pitchFamily="18" charset="0"/>
              </a:rPr>
              <a:t>của</a:t>
            </a:r>
            <a:r>
              <a:rPr lang="en-US" sz="3200" dirty="0">
                <a:cs typeface="Times New Roman" panose="02020603050405020304" pitchFamily="18" charset="0"/>
              </a:rPr>
              <a:t> CT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phát</a:t>
            </a:r>
            <a:r>
              <a:rPr lang="en-US" sz="3200" dirty="0">
                <a:cs typeface="Times New Roman" panose="02020603050405020304" pitchFamily="18" charset="0"/>
              </a:rPr>
              <a:t> </a:t>
            </a:r>
            <a:r>
              <a:rPr lang="en-US" sz="3200" dirty="0" err="1">
                <a:cs typeface="Times New Roman" panose="02020603050405020304" pitchFamily="18" charset="0"/>
              </a:rPr>
              <a:t>hiện</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xa</a:t>
            </a:r>
            <a:r>
              <a:rPr lang="en-US" sz="3200" dirty="0">
                <a:cs typeface="Times New Roman" panose="02020603050405020304" pitchFamily="18" charset="0"/>
              </a:rPr>
              <a:t> </a:t>
            </a:r>
            <a:r>
              <a:rPr lang="en-US" sz="3200" dirty="0" err="1">
                <a:cs typeface="Times New Roman" panose="02020603050405020304" pitchFamily="18" charset="0"/>
              </a:rPr>
              <a:t>là</a:t>
            </a:r>
            <a:r>
              <a:rPr lang="en-US" sz="3200" dirty="0">
                <a:cs typeface="Times New Roman" panose="02020603050405020304" pitchFamily="18" charset="0"/>
              </a:rPr>
              <a:t> </a:t>
            </a:r>
            <a:r>
              <a:rPr lang="en-US" sz="3200" dirty="0" err="1">
                <a:cs typeface="Times New Roman" panose="02020603050405020304" pitchFamily="18" charset="0"/>
              </a:rPr>
              <a:t>cao</a:t>
            </a:r>
            <a:r>
              <a:rPr lang="en-US" sz="3200" dirty="0">
                <a:cs typeface="Times New Roman" panose="02020603050405020304" pitchFamily="18" charset="0"/>
              </a:rPr>
              <a:t> </a:t>
            </a:r>
            <a:r>
              <a:rPr lang="en-US" sz="3200" dirty="0" err="1">
                <a:cs typeface="Times New Roman" panose="02020603050405020304" pitchFamily="18" charset="0"/>
              </a:rPr>
              <a:t>hơn</a:t>
            </a:r>
            <a:r>
              <a:rPr lang="en-US" sz="3200" dirty="0">
                <a:cs typeface="Times New Roman" panose="02020603050405020304" pitchFamily="18" charset="0"/>
              </a:rPr>
              <a:t> (</a:t>
            </a:r>
            <a:r>
              <a:rPr lang="en-US" sz="3200" dirty="0" smtClean="0">
                <a:cs typeface="Times New Roman" panose="02020603050405020304" pitchFamily="18" charset="0"/>
              </a:rPr>
              <a:t>75-87%) </a:t>
            </a:r>
            <a:r>
              <a:rPr lang="en-US" sz="3200" dirty="0">
                <a:cs typeface="Times New Roman" panose="02020603050405020304" pitchFamily="18" charset="0"/>
              </a:rPr>
              <a:t>so </a:t>
            </a:r>
            <a:r>
              <a:rPr lang="en-US" sz="3200" dirty="0" err="1">
                <a:cs typeface="Times New Roman" panose="02020603050405020304" pitchFamily="18" charset="0"/>
              </a:rPr>
              <a:t>với</a:t>
            </a:r>
            <a:r>
              <a:rPr lang="en-US" sz="3200" dirty="0">
                <a:cs typeface="Times New Roman" panose="02020603050405020304" pitchFamily="18" charset="0"/>
              </a:rPr>
              <a:t> </a:t>
            </a:r>
            <a:r>
              <a:rPr lang="en-US" sz="3200" dirty="0" err="1" smtClean="0">
                <a:cs typeface="Times New Roman" panose="02020603050405020304" pitchFamily="18" charset="0"/>
              </a:rPr>
              <a:t>phát</a:t>
            </a:r>
            <a:r>
              <a:rPr lang="en-US" sz="3200" dirty="0" smtClean="0">
                <a:cs typeface="Times New Roman" panose="02020603050405020304" pitchFamily="18" charset="0"/>
              </a:rPr>
              <a:t> </a:t>
            </a:r>
            <a:r>
              <a:rPr lang="en-US" sz="3200" dirty="0" err="1">
                <a:cs typeface="Times New Roman" panose="02020603050405020304" pitchFamily="18" charset="0"/>
              </a:rPr>
              <a:t>hiện</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hạch</a:t>
            </a:r>
            <a:r>
              <a:rPr lang="en-US" sz="3200" dirty="0">
                <a:cs typeface="Times New Roman" panose="02020603050405020304" pitchFamily="18" charset="0"/>
              </a:rPr>
              <a:t> (45-73 </a:t>
            </a:r>
            <a:r>
              <a:rPr lang="en-US" sz="3200" dirty="0" smtClean="0">
                <a:cs typeface="Times New Roman" panose="02020603050405020304" pitchFamily="18" charset="0"/>
              </a:rPr>
              <a:t>%).</a:t>
            </a:r>
          </a:p>
        </p:txBody>
      </p:sp>
    </p:spTree>
    <p:extLst>
      <p:ext uri="{BB962C8B-B14F-4D97-AF65-F5344CB8AC3E}">
        <p14:creationId xmlns:p14="http://schemas.microsoft.com/office/powerpoint/2010/main" val="612375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339" y="620689"/>
            <a:ext cx="11809311" cy="5472607"/>
          </a:xfrm>
          <a:prstGeom prst="rect">
            <a:avLst/>
          </a:prstGeom>
        </p:spPr>
      </p:pic>
    </p:spTree>
    <p:extLst>
      <p:ext uri="{BB962C8B-B14F-4D97-AF65-F5344CB8AC3E}">
        <p14:creationId xmlns:p14="http://schemas.microsoft.com/office/powerpoint/2010/main" val="3278187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20688"/>
            <a:ext cx="12192000" cy="5616624"/>
          </a:xfrm>
          <a:prstGeom prst="rect">
            <a:avLst/>
          </a:prstGeom>
        </p:spPr>
      </p:pic>
    </p:spTree>
    <p:extLst>
      <p:ext uri="{BB962C8B-B14F-4D97-AF65-F5344CB8AC3E}">
        <p14:creationId xmlns:p14="http://schemas.microsoft.com/office/powerpoint/2010/main" val="4109601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0972800" cy="990600"/>
          </a:xfrm>
        </p:spPr>
        <p:txBody>
          <a:bodyPr>
            <a:normAutofit/>
          </a:bodyPr>
          <a:lstStyle/>
          <a:p>
            <a:r>
              <a:rPr lang="vi-VN" sz="5400" dirty="0" smtClean="0">
                <a:latin typeface="+mn-lt"/>
              </a:rPr>
              <a:t>MRI VÙNG CHẬU</a:t>
            </a:r>
            <a:endParaRPr lang="vi-VN" sz="5400" dirty="0">
              <a:latin typeface="+mn-lt"/>
            </a:endParaRPr>
          </a:p>
        </p:txBody>
      </p:sp>
      <p:sp>
        <p:nvSpPr>
          <p:cNvPr id="3" name="Content Placeholder 2"/>
          <p:cNvSpPr>
            <a:spLocks noGrp="1"/>
          </p:cNvSpPr>
          <p:nvPr>
            <p:ph idx="1"/>
          </p:nvPr>
        </p:nvSpPr>
        <p:spPr/>
        <p:txBody>
          <a:bodyPr>
            <a:normAutofit/>
          </a:bodyPr>
          <a:lstStyle/>
          <a:p>
            <a:pPr algn="just"/>
            <a:r>
              <a:rPr lang="vi-VN" dirty="0">
                <a:cs typeface="Times New Roman" panose="02020603050405020304" pitchFamily="18" charset="0"/>
              </a:rPr>
              <a:t>H</a:t>
            </a:r>
            <a:r>
              <a:rPr lang="vi-VN" dirty="0" smtClean="0">
                <a:cs typeface="Times New Roman" panose="02020603050405020304" pitchFamily="18" charset="0"/>
              </a:rPr>
              <a:t>ình </a:t>
            </a:r>
            <a:r>
              <a:rPr lang="vi-VN" dirty="0">
                <a:cs typeface="Times New Roman" panose="02020603050405020304" pitchFamily="18" charset="0"/>
              </a:rPr>
              <a:t>ảnh cộng hưởng </a:t>
            </a:r>
            <a:r>
              <a:rPr lang="vi-VN" dirty="0" smtClean="0">
                <a:cs typeface="Times New Roman" panose="02020603050405020304" pitchFamily="18" charset="0"/>
              </a:rPr>
              <a:t>từ được dùng </a:t>
            </a:r>
            <a:r>
              <a:rPr lang="vi-VN" dirty="0">
                <a:cs typeface="Times New Roman" panose="02020603050405020304" pitchFamily="18" charset="0"/>
              </a:rPr>
              <a:t>để đánh </a:t>
            </a:r>
            <a:r>
              <a:rPr lang="vi-VN" dirty="0" smtClean="0">
                <a:cs typeface="Times New Roman" panose="02020603050405020304" pitchFamily="18" charset="0"/>
              </a:rPr>
              <a:t>giá giai đoạn của K trực tràng , giúp xem xét điều trị hóa- xạ hỗ trợ.</a:t>
            </a:r>
          </a:p>
          <a:p>
            <a:pPr algn="just"/>
            <a:r>
              <a:rPr lang="vi-VN" dirty="0" smtClean="0">
                <a:cs typeface="Times New Roman" panose="02020603050405020304" pitchFamily="18" charset="0"/>
              </a:rPr>
              <a:t>6/2010 </a:t>
            </a:r>
            <a:r>
              <a:rPr lang="vi-VN" dirty="0">
                <a:cs typeface="Times New Roman" panose="02020603050405020304" pitchFamily="18" charset="0"/>
              </a:rPr>
              <a:t>– 5/2013, </a:t>
            </a:r>
            <a:r>
              <a:rPr lang="vi-VN" dirty="0" smtClean="0">
                <a:cs typeface="Times New Roman" panose="02020603050405020304" pitchFamily="18" charset="0"/>
              </a:rPr>
              <a:t>177 </a:t>
            </a:r>
            <a:r>
              <a:rPr lang="vi-VN" dirty="0">
                <a:cs typeface="Times New Roman" panose="02020603050405020304" pitchFamily="18" charset="0"/>
              </a:rPr>
              <a:t>bệnh nhân được chẩn đoán bị ung thư trực </a:t>
            </a:r>
            <a:r>
              <a:rPr lang="vi-VN" dirty="0" smtClean="0">
                <a:cs typeface="Times New Roman" panose="02020603050405020304" pitchFamily="18" charset="0"/>
              </a:rPr>
              <a:t>tràng. </a:t>
            </a:r>
            <a:r>
              <a:rPr lang="vi-VN" dirty="0">
                <a:cs typeface="Times New Roman" panose="02020603050405020304" pitchFamily="18" charset="0"/>
              </a:rPr>
              <a:t>Chỉ có </a:t>
            </a:r>
            <a:r>
              <a:rPr lang="vi-VN" dirty="0" smtClean="0">
                <a:cs typeface="Times New Roman" panose="02020603050405020304" pitchFamily="18" charset="0"/>
              </a:rPr>
              <a:t>75 BN phẫu </a:t>
            </a:r>
            <a:r>
              <a:rPr lang="vi-VN" dirty="0">
                <a:cs typeface="Times New Roman" panose="02020603050405020304" pitchFamily="18" charset="0"/>
              </a:rPr>
              <a:t>thuật, </a:t>
            </a:r>
            <a:r>
              <a:rPr lang="vi-VN" dirty="0" smtClean="0">
                <a:cs typeface="Times New Roman" panose="02020603050405020304" pitchFamily="18" charset="0"/>
              </a:rPr>
              <a:t>53 BN điều trị bổ trợ. 49 BN không </a:t>
            </a:r>
            <a:r>
              <a:rPr lang="vi-VN" dirty="0">
                <a:cs typeface="Times New Roman" panose="02020603050405020304" pitchFamily="18" charset="0"/>
              </a:rPr>
              <a:t>có </a:t>
            </a:r>
            <a:r>
              <a:rPr lang="vi-VN" dirty="0" smtClean="0">
                <a:cs typeface="Times New Roman" panose="02020603050405020304" pitchFamily="18" charset="0"/>
              </a:rPr>
              <a:t>chỉ định phẫu thuật. </a:t>
            </a:r>
          </a:p>
          <a:p>
            <a:pPr algn="just"/>
            <a:r>
              <a:rPr lang="vi-VN" dirty="0" smtClean="0">
                <a:cs typeface="Times New Roman" panose="02020603050405020304" pitchFamily="18" charset="0"/>
              </a:rPr>
              <a:t>Độ đặc hiệu của MRI:</a:t>
            </a:r>
          </a:p>
          <a:p>
            <a:pPr algn="just">
              <a:buFontTx/>
              <a:buChar char="-"/>
            </a:pPr>
            <a:r>
              <a:rPr lang="vi-VN" dirty="0" smtClean="0">
                <a:cs typeface="Times New Roman" panose="02020603050405020304" pitchFamily="18" charset="0"/>
              </a:rPr>
              <a:t>Đánh giá T: 70% </a:t>
            </a:r>
          </a:p>
          <a:p>
            <a:pPr algn="just">
              <a:buFontTx/>
              <a:buChar char="-"/>
            </a:pPr>
            <a:r>
              <a:rPr lang="vi-VN" dirty="0" smtClean="0">
                <a:cs typeface="Times New Roman" panose="02020603050405020304" pitchFamily="18" charset="0"/>
              </a:rPr>
              <a:t>Đánh giá N: 71</a:t>
            </a:r>
            <a:r>
              <a:rPr lang="vi-VN" dirty="0">
                <a:cs typeface="Times New Roman" panose="02020603050405020304" pitchFamily="18" charset="0"/>
              </a:rPr>
              <a:t>% </a:t>
            </a:r>
            <a:endParaRPr lang="vi-VN" dirty="0" smtClean="0">
              <a:cs typeface="Times New Roman" panose="02020603050405020304" pitchFamily="18" charset="0"/>
            </a:endParaRPr>
          </a:p>
          <a:p>
            <a:pPr algn="just">
              <a:buFontTx/>
              <a:buChar char="-"/>
            </a:pPr>
            <a:r>
              <a:rPr lang="vi-VN" dirty="0" smtClean="0">
                <a:cs typeface="Times New Roman" panose="02020603050405020304" pitchFamily="18" charset="0"/>
              </a:rPr>
              <a:t>Độ </a:t>
            </a:r>
            <a:r>
              <a:rPr lang="vi-VN" dirty="0">
                <a:cs typeface="Times New Roman" panose="02020603050405020304" pitchFamily="18" charset="0"/>
              </a:rPr>
              <a:t>chính xác của MRI trong việc đánh giá các giai đoạn </a:t>
            </a:r>
            <a:r>
              <a:rPr lang="vi-VN" dirty="0" smtClean="0">
                <a:cs typeface="Times New Roman" panose="02020603050405020304" pitchFamily="18" charset="0"/>
              </a:rPr>
              <a:t>T </a:t>
            </a:r>
            <a:r>
              <a:rPr lang="vi-VN" dirty="0">
                <a:cs typeface="Times New Roman" panose="02020603050405020304" pitchFamily="18" charset="0"/>
              </a:rPr>
              <a:t>là 80% đối với các khối u T1 / T2, 65,8% cho các khối u T3, và 33,3% đối với các khối u T4.</a:t>
            </a:r>
          </a:p>
        </p:txBody>
      </p:sp>
    </p:spTree>
    <p:extLst>
      <p:ext uri="{BB962C8B-B14F-4D97-AF65-F5344CB8AC3E}">
        <p14:creationId xmlns:p14="http://schemas.microsoft.com/office/powerpoint/2010/main" val="23267231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0972800" cy="990600"/>
          </a:xfrm>
        </p:spPr>
        <p:txBody>
          <a:bodyPr>
            <a:normAutofit/>
          </a:bodyPr>
          <a:lstStyle/>
          <a:p>
            <a:r>
              <a:rPr lang="en-US" sz="5400" dirty="0" smtClean="0">
                <a:latin typeface="+mn-lt"/>
                <a:cs typeface="Times New Roman" panose="02020603050405020304" pitchFamily="18" charset="0"/>
              </a:rPr>
              <a:t>MRI BỤNG</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US" dirty="0" smtClean="0">
                <a:cs typeface="Times New Roman" panose="02020603050405020304" pitchFamily="18" charset="0"/>
              </a:rPr>
              <a:t>MRI </a:t>
            </a:r>
            <a:r>
              <a:rPr lang="en-US" dirty="0" err="1" smtClean="0">
                <a:cs typeface="Times New Roman" panose="02020603050405020304" pitchFamily="18" charset="0"/>
              </a:rPr>
              <a:t>gan</a:t>
            </a:r>
            <a:r>
              <a:rPr lang="en-US" dirty="0" smtClean="0">
                <a:cs typeface="Times New Roman" panose="02020603050405020304" pitchFamily="18" charset="0"/>
              </a:rPr>
              <a:t> (</a:t>
            </a:r>
            <a:r>
              <a:rPr lang="en-US" dirty="0">
                <a:cs typeface="Times New Roman" panose="02020603050405020304" pitchFamily="18" charset="0"/>
              </a:rPr>
              <a:t>Contrast-enhanced MRI of the liver</a:t>
            </a:r>
            <a:r>
              <a:rPr lang="en-US" dirty="0" smtClean="0">
                <a:cs typeface="Times New Roman" panose="02020603050405020304" pitchFamily="18" charset="0"/>
              </a:rPr>
              <a:t>) </a:t>
            </a:r>
            <a:r>
              <a:rPr lang="en-US" dirty="0" err="1" smtClean="0">
                <a:cs typeface="Times New Roman" panose="02020603050405020304" pitchFamily="18" charset="0"/>
              </a:rPr>
              <a:t>đánh</a:t>
            </a:r>
            <a:r>
              <a:rPr lang="en-US" dirty="0" smtClean="0">
                <a:cs typeface="Times New Roman" panose="02020603050405020304" pitchFamily="18" charset="0"/>
              </a:rPr>
              <a:t> </a:t>
            </a:r>
            <a:r>
              <a:rPr lang="en-US" dirty="0" err="1" smtClean="0">
                <a:cs typeface="Times New Roman" panose="02020603050405020304" pitchFamily="18" charset="0"/>
              </a:rPr>
              <a:t>giá</a:t>
            </a:r>
            <a:r>
              <a:rPr lang="en-US" dirty="0" smtClean="0">
                <a:cs typeface="Times New Roman" panose="02020603050405020304" pitchFamily="18" charset="0"/>
              </a:rPr>
              <a:t> </a:t>
            </a:r>
            <a:r>
              <a:rPr lang="en-US" dirty="0" err="1" smtClean="0">
                <a:cs typeface="Times New Roman" panose="02020603050405020304" pitchFamily="18" charset="0"/>
              </a:rPr>
              <a:t>tổn</a:t>
            </a:r>
            <a:r>
              <a:rPr lang="en-US" dirty="0" smtClean="0">
                <a:cs typeface="Times New Roman" panose="02020603050405020304" pitchFamily="18" charset="0"/>
              </a:rPr>
              <a:t> </a:t>
            </a:r>
            <a:r>
              <a:rPr lang="en-US" dirty="0" err="1" smtClean="0">
                <a:cs typeface="Times New Roman" panose="02020603050405020304" pitchFamily="18" charset="0"/>
              </a:rPr>
              <a:t>thương</a:t>
            </a:r>
            <a:r>
              <a:rPr lang="en-US" dirty="0" smtClean="0">
                <a:cs typeface="Times New Roman" panose="02020603050405020304" pitchFamily="18" charset="0"/>
              </a:rPr>
              <a:t> </a:t>
            </a:r>
            <a:r>
              <a:rPr lang="en-US" dirty="0" err="1" smtClean="0">
                <a:cs typeface="Times New Roman" panose="02020603050405020304" pitchFamily="18" charset="0"/>
              </a:rPr>
              <a:t>gan</a:t>
            </a:r>
            <a:r>
              <a:rPr lang="en-US" dirty="0" smtClean="0">
                <a:cs typeface="Times New Roman" panose="02020603050405020304" pitchFamily="18" charset="0"/>
              </a:rPr>
              <a:t> </a:t>
            </a:r>
            <a:r>
              <a:rPr lang="en-US" dirty="0" err="1" smtClean="0">
                <a:cs typeface="Times New Roman" panose="02020603050405020304" pitchFamily="18" charset="0"/>
              </a:rPr>
              <a:t>tốt</a:t>
            </a:r>
            <a:r>
              <a:rPr lang="en-US" dirty="0" smtClean="0">
                <a:cs typeface="Times New Roman" panose="02020603050405020304" pitchFamily="18" charset="0"/>
              </a:rPr>
              <a:t> </a:t>
            </a:r>
            <a:r>
              <a:rPr lang="en-US" dirty="0" err="1" smtClean="0">
                <a:cs typeface="Times New Roman" panose="02020603050405020304" pitchFamily="18" charset="0"/>
              </a:rPr>
              <a:t>hơn</a:t>
            </a:r>
            <a:r>
              <a:rPr lang="en-US" dirty="0" smtClean="0">
                <a:cs typeface="Times New Roman" panose="02020603050405020304" pitchFamily="18" charset="0"/>
              </a:rPr>
              <a:t> CT-Scan </a:t>
            </a:r>
            <a:r>
              <a:rPr lang="en-US" dirty="0" err="1" smtClean="0">
                <a:cs typeface="Times New Roman" panose="02020603050405020304" pitchFamily="18" charset="0"/>
              </a:rPr>
              <a:t>và</a:t>
            </a:r>
            <a:r>
              <a:rPr lang="en-US" dirty="0" smtClean="0">
                <a:cs typeface="Times New Roman" panose="02020603050405020304" pitchFamily="18" charset="0"/>
              </a:rPr>
              <a:t> </a:t>
            </a:r>
            <a:r>
              <a:rPr lang="en-US" dirty="0" err="1">
                <a:cs typeface="Times New Roman" panose="02020603050405020304" pitchFamily="18" charset="0"/>
              </a:rPr>
              <a:t>đặc</a:t>
            </a:r>
            <a:r>
              <a:rPr lang="en-US" dirty="0">
                <a:cs typeface="Times New Roman" panose="02020603050405020304" pitchFamily="18" charset="0"/>
              </a:rPr>
              <a:t> </a:t>
            </a:r>
            <a:r>
              <a:rPr lang="en-US" dirty="0" err="1">
                <a:cs typeface="Times New Roman" panose="02020603050405020304" pitchFamily="18" charset="0"/>
              </a:rPr>
              <a:t>biệt</a:t>
            </a:r>
            <a:r>
              <a:rPr lang="en-US" dirty="0">
                <a:cs typeface="Times New Roman" panose="02020603050405020304" pitchFamily="18" charset="0"/>
              </a:rPr>
              <a:t> </a:t>
            </a:r>
            <a:r>
              <a:rPr lang="en-US" dirty="0" err="1">
                <a:cs typeface="Times New Roman" panose="02020603050405020304" pitchFamily="18" charset="0"/>
              </a:rPr>
              <a:t>có</a:t>
            </a:r>
            <a:r>
              <a:rPr lang="en-US" dirty="0">
                <a:cs typeface="Times New Roman" panose="02020603050405020304" pitchFamily="18" charset="0"/>
              </a:rPr>
              <a:t> </a:t>
            </a:r>
            <a:r>
              <a:rPr lang="en-US" dirty="0" err="1">
                <a:cs typeface="Times New Roman" panose="02020603050405020304" pitchFamily="18" charset="0"/>
              </a:rPr>
              <a:t>giá</a:t>
            </a:r>
            <a:r>
              <a:rPr lang="en-US" dirty="0">
                <a:cs typeface="Times New Roman" panose="02020603050405020304" pitchFamily="18" charset="0"/>
              </a:rPr>
              <a:t> </a:t>
            </a:r>
            <a:r>
              <a:rPr lang="en-US" dirty="0" err="1">
                <a:cs typeface="Times New Roman" panose="02020603050405020304" pitchFamily="18" charset="0"/>
              </a:rPr>
              <a:t>trị</a:t>
            </a:r>
            <a:r>
              <a:rPr lang="en-US" dirty="0">
                <a:cs typeface="Times New Roman" panose="02020603050405020304" pitchFamily="18" charset="0"/>
              </a:rPr>
              <a:t> ở </a:t>
            </a:r>
            <a:r>
              <a:rPr lang="en-US" dirty="0" err="1">
                <a:cs typeface="Times New Roman" panose="02020603050405020304" pitchFamily="18" charset="0"/>
              </a:rPr>
              <a:t>những</a:t>
            </a:r>
            <a:r>
              <a:rPr lang="en-US" dirty="0">
                <a:cs typeface="Times New Roman" panose="02020603050405020304" pitchFamily="18" charset="0"/>
              </a:rPr>
              <a:t> </a:t>
            </a:r>
            <a:r>
              <a:rPr lang="en-US" dirty="0" err="1">
                <a:cs typeface="Times New Roman" panose="02020603050405020304" pitchFamily="18" charset="0"/>
              </a:rPr>
              <a:t>bệnh</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smtClean="0">
                <a:cs typeface="Times New Roman" panose="02020603050405020304" pitchFamily="18" charset="0"/>
              </a:rPr>
              <a:t>gan</a:t>
            </a:r>
            <a:r>
              <a:rPr lang="en-US" dirty="0" smtClean="0">
                <a:cs typeface="Times New Roman" panose="02020603050405020304" pitchFamily="18" charset="0"/>
              </a:rPr>
              <a:t> </a:t>
            </a:r>
            <a:r>
              <a:rPr lang="en-US" dirty="0" err="1" smtClean="0">
                <a:cs typeface="Times New Roman" panose="02020603050405020304" pitchFamily="18" charset="0"/>
              </a:rPr>
              <a:t>nhiễm</a:t>
            </a:r>
            <a:r>
              <a:rPr lang="en-US" dirty="0" smtClean="0">
                <a:cs typeface="Times New Roman" panose="02020603050405020304" pitchFamily="18" charset="0"/>
              </a:rPr>
              <a:t> </a:t>
            </a:r>
            <a:r>
              <a:rPr lang="en-US" dirty="0" err="1" smtClean="0">
                <a:cs typeface="Times New Roman" panose="02020603050405020304" pitchFamily="18" charset="0"/>
              </a:rPr>
              <a:t>mỡ</a:t>
            </a:r>
            <a:r>
              <a:rPr lang="en-US" dirty="0" smtClean="0">
                <a:cs typeface="Times New Roman" panose="02020603050405020304" pitchFamily="18" charset="0"/>
              </a:rPr>
              <a:t>.</a:t>
            </a:r>
          </a:p>
          <a:p>
            <a:pPr algn="just"/>
            <a:r>
              <a:rPr lang="en-US" dirty="0" err="1" smtClean="0">
                <a:cs typeface="Times New Roman" panose="02020603050405020304" pitchFamily="18" charset="0"/>
              </a:rPr>
              <a:t>Một</a:t>
            </a:r>
            <a:r>
              <a:rPr lang="en-US" dirty="0" smtClean="0">
                <a:cs typeface="Times New Roman" panose="02020603050405020304" pitchFamily="18" charset="0"/>
              </a:rPr>
              <a:t>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r>
              <a:rPr lang="en-US" dirty="0">
                <a:cs typeface="Times New Roman" panose="02020603050405020304" pitchFamily="18" charset="0"/>
              </a:rPr>
              <a:t> </a:t>
            </a:r>
            <a:r>
              <a:rPr lang="en-US" dirty="0" err="1">
                <a:cs typeface="Times New Roman" panose="02020603050405020304" pitchFamily="18" charset="0"/>
              </a:rPr>
              <a:t>rằng</a:t>
            </a:r>
            <a:r>
              <a:rPr lang="en-US" dirty="0">
                <a:cs typeface="Times New Roman" panose="02020603050405020304" pitchFamily="18" charset="0"/>
              </a:rPr>
              <a:t> MRI </a:t>
            </a:r>
            <a:r>
              <a:rPr lang="en-US" dirty="0" err="1">
                <a:cs typeface="Times New Roman" panose="02020603050405020304" pitchFamily="18" charset="0"/>
              </a:rPr>
              <a:t>là</a:t>
            </a:r>
            <a:r>
              <a:rPr lang="en-US" dirty="0">
                <a:cs typeface="Times New Roman" panose="02020603050405020304" pitchFamily="18" charset="0"/>
              </a:rPr>
              <a:t> </a:t>
            </a:r>
            <a:r>
              <a:rPr lang="en-US" dirty="0" err="1">
                <a:cs typeface="Times New Roman" panose="02020603050405020304" pitchFamily="18" charset="0"/>
              </a:rPr>
              <a:t>nghiên</a:t>
            </a:r>
            <a:r>
              <a:rPr lang="en-US" dirty="0">
                <a:cs typeface="Times New Roman" panose="02020603050405020304" pitchFamily="18" charset="0"/>
              </a:rPr>
              <a:t> </a:t>
            </a:r>
            <a:r>
              <a:rPr lang="en-US" dirty="0" err="1">
                <a:cs typeface="Times New Roman" panose="02020603050405020304" pitchFamily="18" charset="0"/>
              </a:rPr>
              <a:t>cứu</a:t>
            </a:r>
            <a:r>
              <a:rPr lang="en-US" dirty="0">
                <a:cs typeface="Times New Roman" panose="02020603050405020304" pitchFamily="18" charset="0"/>
              </a:rPr>
              <a:t> </a:t>
            </a:r>
            <a:r>
              <a:rPr lang="en-US" dirty="0" err="1">
                <a:cs typeface="Times New Roman" panose="02020603050405020304" pitchFamily="18" charset="0"/>
              </a:rPr>
              <a:t>hình</a:t>
            </a:r>
            <a:r>
              <a:rPr lang="en-US" dirty="0">
                <a:cs typeface="Times New Roman" panose="02020603050405020304" pitchFamily="18" charset="0"/>
              </a:rPr>
              <a:t> </a:t>
            </a:r>
            <a:r>
              <a:rPr lang="en-US" dirty="0" err="1">
                <a:cs typeface="Times New Roman" panose="02020603050405020304" pitchFamily="18" charset="0"/>
              </a:rPr>
              <a:t>ảnh</a:t>
            </a:r>
            <a:r>
              <a:rPr lang="en-US" dirty="0">
                <a:cs typeface="Times New Roman" panose="02020603050405020304" pitchFamily="18" charset="0"/>
              </a:rPr>
              <a:t> </a:t>
            </a:r>
            <a:r>
              <a:rPr lang="en-US" dirty="0" err="1">
                <a:cs typeface="Times New Roman" panose="02020603050405020304" pitchFamily="18" charset="0"/>
              </a:rPr>
              <a:t>đầu</a:t>
            </a:r>
            <a:r>
              <a:rPr lang="en-US" dirty="0">
                <a:cs typeface="Times New Roman" panose="02020603050405020304" pitchFamily="18" charset="0"/>
              </a:rPr>
              <a:t> </a:t>
            </a:r>
            <a:r>
              <a:rPr lang="en-US" dirty="0" err="1" smtClean="0">
                <a:cs typeface="Times New Roman" panose="02020603050405020304" pitchFamily="18" charset="0"/>
              </a:rPr>
              <a:t>tiên</a:t>
            </a:r>
            <a:r>
              <a:rPr lang="en-US" dirty="0" smtClean="0">
                <a:cs typeface="Times New Roman" panose="02020603050405020304" pitchFamily="18" charset="0"/>
              </a:rPr>
              <a:t> </a:t>
            </a:r>
            <a:r>
              <a:rPr lang="en-US" dirty="0" err="1" smtClean="0">
                <a:cs typeface="Times New Roman" panose="02020603050405020304" pitchFamily="18" charset="0"/>
              </a:rPr>
              <a:t>được</a:t>
            </a:r>
            <a:r>
              <a:rPr lang="en-US" dirty="0" smtClean="0">
                <a:cs typeface="Times New Roman" panose="02020603050405020304" pitchFamily="18" charset="0"/>
              </a:rPr>
              <a:t> </a:t>
            </a:r>
            <a:r>
              <a:rPr lang="en-US" dirty="0" err="1" smtClean="0">
                <a:cs typeface="Times New Roman" panose="02020603050405020304" pitchFamily="18" charset="0"/>
              </a:rPr>
              <a:t>dùng</a:t>
            </a:r>
            <a:r>
              <a:rPr lang="en-US" dirty="0" smtClean="0">
                <a:cs typeface="Times New Roman" panose="02020603050405020304" pitchFamily="18" charset="0"/>
              </a:rPr>
              <a:t> </a:t>
            </a:r>
            <a:r>
              <a:rPr lang="en-US" dirty="0" err="1" smtClean="0">
                <a:cs typeface="Times New Roman" panose="02020603050405020304" pitchFamily="18" charset="0"/>
              </a:rPr>
              <a:t>để</a:t>
            </a:r>
            <a:r>
              <a:rPr lang="en-US" dirty="0" smtClean="0">
                <a:cs typeface="Times New Roman" panose="02020603050405020304" pitchFamily="18" charset="0"/>
              </a:rPr>
              <a:t> </a:t>
            </a:r>
            <a:r>
              <a:rPr lang="en-US" dirty="0" err="1">
                <a:cs typeface="Times New Roman" panose="02020603050405020304" pitchFamily="18" charset="0"/>
              </a:rPr>
              <a:t>đánh</a:t>
            </a:r>
            <a:r>
              <a:rPr lang="en-US" dirty="0">
                <a:cs typeface="Times New Roman" panose="02020603050405020304" pitchFamily="18" charset="0"/>
              </a:rPr>
              <a:t> </a:t>
            </a:r>
            <a:r>
              <a:rPr lang="en-US" dirty="0" err="1">
                <a:cs typeface="Times New Roman" panose="02020603050405020304" pitchFamily="18" charset="0"/>
              </a:rPr>
              <a:t>giá</a:t>
            </a:r>
            <a:r>
              <a:rPr lang="en-US" dirty="0">
                <a:cs typeface="Times New Roman" panose="02020603050405020304" pitchFamily="18" charset="0"/>
              </a:rPr>
              <a:t> di </a:t>
            </a:r>
            <a:r>
              <a:rPr lang="en-US" dirty="0" err="1">
                <a:cs typeface="Times New Roman" panose="02020603050405020304" pitchFamily="18" charset="0"/>
              </a:rPr>
              <a:t>căn</a:t>
            </a:r>
            <a:r>
              <a:rPr lang="en-US" dirty="0">
                <a:cs typeface="Times New Roman" panose="02020603050405020304" pitchFamily="18" charset="0"/>
              </a:rPr>
              <a:t> </a:t>
            </a:r>
            <a:r>
              <a:rPr lang="en-US" dirty="0" err="1" smtClean="0">
                <a:cs typeface="Times New Roman" panose="02020603050405020304" pitchFamily="18" charset="0"/>
              </a:rPr>
              <a:t>trong</a:t>
            </a:r>
            <a:r>
              <a:rPr lang="en-US" dirty="0" smtClean="0">
                <a:cs typeface="Times New Roman" panose="02020603050405020304" pitchFamily="18" charset="0"/>
              </a:rPr>
              <a:t> CRC ở </a:t>
            </a:r>
            <a:r>
              <a:rPr lang="en-US" dirty="0" err="1">
                <a:cs typeface="Times New Roman" panose="02020603050405020304" pitchFamily="18" charset="0"/>
              </a:rPr>
              <a:t>những</a:t>
            </a:r>
            <a:r>
              <a:rPr lang="en-US" dirty="0">
                <a:cs typeface="Times New Roman" panose="02020603050405020304" pitchFamily="18" charset="0"/>
              </a:rPr>
              <a:t> </a:t>
            </a:r>
            <a:r>
              <a:rPr lang="en-US" dirty="0" err="1">
                <a:cs typeface="Times New Roman" panose="02020603050405020304" pitchFamily="18" charset="0"/>
              </a:rPr>
              <a:t>bệnh</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a:cs typeface="Times New Roman" panose="02020603050405020304" pitchFamily="18" charset="0"/>
              </a:rPr>
              <a:t>trước</a:t>
            </a:r>
            <a:r>
              <a:rPr lang="en-US" dirty="0">
                <a:cs typeface="Times New Roman" panose="02020603050405020304" pitchFamily="18" charset="0"/>
              </a:rPr>
              <a:t> </a:t>
            </a:r>
            <a:r>
              <a:rPr lang="en-US" dirty="0" err="1">
                <a:cs typeface="Times New Roman" panose="02020603050405020304" pitchFamily="18" charset="0"/>
              </a:rPr>
              <a:t>đây</a:t>
            </a:r>
            <a:r>
              <a:rPr lang="en-US" dirty="0">
                <a:cs typeface="Times New Roman" panose="02020603050405020304" pitchFamily="18" charset="0"/>
              </a:rPr>
              <a:t> </a:t>
            </a:r>
            <a:r>
              <a:rPr lang="en-US" dirty="0" err="1">
                <a:cs typeface="Times New Roman" panose="02020603050405020304" pitchFamily="18" charset="0"/>
              </a:rPr>
              <a:t>chưa</a:t>
            </a:r>
            <a:r>
              <a:rPr lang="en-US" dirty="0">
                <a:cs typeface="Times New Roman" panose="02020603050405020304" pitchFamily="18" charset="0"/>
              </a:rPr>
              <a:t> </a:t>
            </a:r>
            <a:r>
              <a:rPr lang="en-US" dirty="0" err="1">
                <a:cs typeface="Times New Roman" panose="02020603050405020304" pitchFamily="18" charset="0"/>
              </a:rPr>
              <a:t>trải</a:t>
            </a:r>
            <a:r>
              <a:rPr lang="en-US" dirty="0">
                <a:cs typeface="Times New Roman" panose="02020603050405020304" pitchFamily="18" charset="0"/>
              </a:rPr>
              <a:t> qua </a:t>
            </a:r>
            <a:r>
              <a:rPr lang="en-US" dirty="0" err="1">
                <a:cs typeface="Times New Roman" panose="02020603050405020304" pitchFamily="18" charset="0"/>
              </a:rPr>
              <a:t>điều</a:t>
            </a:r>
            <a:r>
              <a:rPr lang="en-US" dirty="0">
                <a:cs typeface="Times New Roman" panose="02020603050405020304" pitchFamily="18" charset="0"/>
              </a:rPr>
              <a:t> </a:t>
            </a:r>
            <a:r>
              <a:rPr lang="en-US" dirty="0" err="1" smtClean="0">
                <a:cs typeface="Times New Roman" panose="02020603050405020304" pitchFamily="18" charset="0"/>
              </a:rPr>
              <a:t>trị</a:t>
            </a:r>
            <a:r>
              <a:rPr lang="en-US" dirty="0" smtClean="0">
                <a:cs typeface="Times New Roman" panose="02020603050405020304" pitchFamily="18" charset="0"/>
              </a:rPr>
              <a:t>. </a:t>
            </a:r>
            <a:r>
              <a:rPr lang="en-US" dirty="0" err="1">
                <a:cs typeface="Times New Roman" panose="02020603050405020304" pitchFamily="18" charset="0"/>
              </a:rPr>
              <a:t>Tuy</a:t>
            </a:r>
            <a:r>
              <a:rPr lang="en-US" dirty="0">
                <a:cs typeface="Times New Roman" panose="02020603050405020304" pitchFamily="18" charset="0"/>
              </a:rPr>
              <a:t> </a:t>
            </a:r>
            <a:r>
              <a:rPr lang="en-US" dirty="0" err="1">
                <a:cs typeface="Times New Roman" panose="02020603050405020304" pitchFamily="18" charset="0"/>
              </a:rPr>
              <a:t>nhiên</a:t>
            </a:r>
            <a:r>
              <a:rPr lang="en-US" dirty="0">
                <a:cs typeface="Times New Roman" panose="02020603050405020304" pitchFamily="18" charset="0"/>
              </a:rPr>
              <a:t>, </a:t>
            </a:r>
            <a:r>
              <a:rPr lang="en-US" dirty="0" err="1">
                <a:cs typeface="Times New Roman" panose="02020603050405020304" pitchFamily="18" charset="0"/>
              </a:rPr>
              <a:t>máy</a:t>
            </a:r>
            <a:r>
              <a:rPr lang="en-US" dirty="0">
                <a:cs typeface="Times New Roman" panose="02020603050405020304" pitchFamily="18" charset="0"/>
              </a:rPr>
              <a:t> </a:t>
            </a:r>
            <a:r>
              <a:rPr lang="en-US" dirty="0" err="1">
                <a:cs typeface="Times New Roman" panose="02020603050405020304" pitchFamily="18" charset="0"/>
              </a:rPr>
              <a:t>quét</a:t>
            </a:r>
            <a:r>
              <a:rPr lang="en-US" dirty="0">
                <a:cs typeface="Times New Roman" panose="02020603050405020304" pitchFamily="18" charset="0"/>
              </a:rPr>
              <a:t> CT-</a:t>
            </a:r>
            <a:r>
              <a:rPr lang="en-US" dirty="0" err="1">
                <a:cs typeface="Times New Roman" panose="02020603050405020304" pitchFamily="18" charset="0"/>
              </a:rPr>
              <a:t>thế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smtClean="0">
                <a:cs typeface="Times New Roman" panose="02020603050405020304" pitchFamily="18" charset="0"/>
              </a:rPr>
              <a:t>mới</a:t>
            </a:r>
            <a:r>
              <a:rPr lang="en-US" dirty="0" smtClean="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việc</a:t>
            </a:r>
            <a:r>
              <a:rPr lang="en-US" dirty="0">
                <a:cs typeface="Times New Roman" panose="02020603050405020304" pitchFamily="18" charset="0"/>
              </a:rPr>
              <a:t> </a:t>
            </a:r>
            <a:r>
              <a:rPr lang="en-US" dirty="0" err="1">
                <a:cs typeface="Times New Roman" panose="02020603050405020304" pitchFamily="18" charset="0"/>
              </a:rPr>
              <a:t>sử</a:t>
            </a:r>
            <a:r>
              <a:rPr lang="en-US" dirty="0">
                <a:cs typeface="Times New Roman" panose="02020603050405020304" pitchFamily="18" charset="0"/>
              </a:rPr>
              <a:t> </a:t>
            </a:r>
            <a:r>
              <a:rPr lang="en-US" dirty="0" err="1">
                <a:cs typeface="Times New Roman" panose="02020603050405020304" pitchFamily="18" charset="0"/>
              </a:rPr>
              <a:t>dụng</a:t>
            </a:r>
            <a:r>
              <a:rPr lang="en-US" dirty="0">
                <a:cs typeface="Times New Roman" panose="02020603050405020304" pitchFamily="18" charset="0"/>
              </a:rPr>
              <a:t> </a:t>
            </a:r>
            <a:r>
              <a:rPr lang="en-US" dirty="0" err="1">
                <a:cs typeface="Times New Roman" panose="02020603050405020304" pitchFamily="18" charset="0"/>
              </a:rPr>
              <a:t>các</a:t>
            </a:r>
            <a:r>
              <a:rPr lang="en-US" dirty="0">
                <a:cs typeface="Times New Roman" panose="02020603050405020304" pitchFamily="18" charset="0"/>
              </a:rPr>
              <a:t> </a:t>
            </a:r>
            <a:r>
              <a:rPr lang="en-US" dirty="0" err="1">
                <a:cs typeface="Times New Roman" panose="02020603050405020304" pitchFamily="18" charset="0"/>
              </a:rPr>
              <a:t>hình</a:t>
            </a:r>
            <a:r>
              <a:rPr lang="en-US" dirty="0">
                <a:cs typeface="Times New Roman" panose="02020603050405020304" pitchFamily="18" charset="0"/>
              </a:rPr>
              <a:t> </a:t>
            </a:r>
            <a:r>
              <a:rPr lang="en-US" dirty="0" err="1">
                <a:cs typeface="Times New Roman" panose="02020603050405020304" pitchFamily="18" charset="0"/>
              </a:rPr>
              <a:t>ảnh</a:t>
            </a:r>
            <a:r>
              <a:rPr lang="en-US" dirty="0">
                <a:cs typeface="Times New Roman" panose="02020603050405020304" pitchFamily="18" charset="0"/>
              </a:rPr>
              <a:t> </a:t>
            </a:r>
            <a:r>
              <a:rPr lang="en-US" dirty="0" err="1">
                <a:cs typeface="Times New Roman" panose="02020603050405020304" pitchFamily="18" charset="0"/>
              </a:rPr>
              <a:t>ba</a:t>
            </a:r>
            <a:r>
              <a:rPr lang="en-US" dirty="0">
                <a:cs typeface="Times New Roman" panose="02020603050405020304" pitchFamily="18" charset="0"/>
              </a:rPr>
              <a:t> </a:t>
            </a:r>
            <a:r>
              <a:rPr lang="en-US" dirty="0" err="1" smtClean="0">
                <a:cs typeface="Times New Roman" panose="02020603050405020304" pitchFamily="18" charset="0"/>
              </a:rPr>
              <a:t>thì</a:t>
            </a:r>
            <a:r>
              <a:rPr lang="en-US" dirty="0" smtClean="0">
                <a:cs typeface="Times New Roman" panose="02020603050405020304" pitchFamily="18" charset="0"/>
              </a:rPr>
              <a:t> </a:t>
            </a:r>
            <a:r>
              <a:rPr lang="en-US" dirty="0" err="1" smtClean="0">
                <a:cs typeface="Times New Roman" panose="02020603050405020304" pitchFamily="18" charset="0"/>
              </a:rPr>
              <a:t>với</a:t>
            </a:r>
            <a:r>
              <a:rPr lang="en-US" dirty="0" smtClean="0">
                <a:cs typeface="Times New Roman" panose="02020603050405020304" pitchFamily="18" charset="0"/>
              </a:rPr>
              <a:t> </a:t>
            </a:r>
            <a:r>
              <a:rPr lang="en-US" dirty="0" err="1" smtClean="0">
                <a:cs typeface="Times New Roman" panose="02020603050405020304" pitchFamily="18" charset="0"/>
              </a:rPr>
              <a:t>thuốc</a:t>
            </a:r>
            <a:r>
              <a:rPr lang="en-US" dirty="0" smtClean="0">
                <a:cs typeface="Times New Roman" panose="02020603050405020304" pitchFamily="18" charset="0"/>
              </a:rPr>
              <a:t> </a:t>
            </a:r>
            <a:r>
              <a:rPr lang="en-US" dirty="0" err="1" smtClean="0">
                <a:cs typeface="Times New Roman" panose="02020603050405020304" pitchFamily="18" charset="0"/>
              </a:rPr>
              <a:t>tương</a:t>
            </a:r>
            <a:r>
              <a:rPr lang="en-US" dirty="0" smtClean="0">
                <a:cs typeface="Times New Roman" panose="02020603050405020304" pitchFamily="18" charset="0"/>
              </a:rPr>
              <a:t> </a:t>
            </a:r>
            <a:r>
              <a:rPr lang="en-US" dirty="0" err="1">
                <a:cs typeface="Times New Roman" panose="02020603050405020304" pitchFamily="18" charset="0"/>
              </a:rPr>
              <a:t>phản</a:t>
            </a:r>
            <a:r>
              <a:rPr lang="en-US" dirty="0">
                <a:cs typeface="Times New Roman" panose="02020603050405020304" pitchFamily="18" charset="0"/>
              </a:rPr>
              <a:t> </a:t>
            </a:r>
            <a:r>
              <a:rPr lang="en-US" dirty="0" err="1">
                <a:cs typeface="Times New Roman" panose="02020603050405020304" pitchFamily="18" charset="0"/>
              </a:rPr>
              <a:t>đã</a:t>
            </a:r>
            <a:r>
              <a:rPr lang="en-US" dirty="0">
                <a:cs typeface="Times New Roman" panose="02020603050405020304" pitchFamily="18" charset="0"/>
              </a:rPr>
              <a:t> </a:t>
            </a:r>
            <a:r>
              <a:rPr lang="en-US" dirty="0" err="1" smtClean="0">
                <a:cs typeface="Times New Roman" panose="02020603050405020304" pitchFamily="18" charset="0"/>
              </a:rPr>
              <a:t>cải</a:t>
            </a:r>
            <a:r>
              <a:rPr lang="en-US" dirty="0" smtClean="0">
                <a:cs typeface="Times New Roman" panose="02020603050405020304" pitchFamily="18" charset="0"/>
              </a:rPr>
              <a:t> </a:t>
            </a:r>
            <a:r>
              <a:rPr lang="en-US" dirty="0" err="1">
                <a:cs typeface="Times New Roman" panose="02020603050405020304" pitchFamily="18" charset="0"/>
              </a:rPr>
              <a:t>thiện</a:t>
            </a:r>
            <a:r>
              <a:rPr lang="en-US" dirty="0">
                <a:cs typeface="Times New Roman" panose="02020603050405020304" pitchFamily="18" charset="0"/>
              </a:rPr>
              <a:t> </a:t>
            </a:r>
            <a:r>
              <a:rPr lang="en-US" dirty="0" err="1">
                <a:cs typeface="Times New Roman" panose="02020603050405020304" pitchFamily="18" charset="0"/>
              </a:rPr>
              <a:t>độ</a:t>
            </a:r>
            <a:r>
              <a:rPr lang="en-US" dirty="0">
                <a:cs typeface="Times New Roman" panose="02020603050405020304" pitchFamily="18" charset="0"/>
              </a:rPr>
              <a:t> </a:t>
            </a:r>
            <a:r>
              <a:rPr lang="en-US" dirty="0" err="1">
                <a:cs typeface="Times New Roman" panose="02020603050405020304" pitchFamily="18" charset="0"/>
              </a:rPr>
              <a:t>nhạy</a:t>
            </a:r>
            <a:r>
              <a:rPr lang="en-US" dirty="0">
                <a:cs typeface="Times New Roman" panose="02020603050405020304" pitchFamily="18" charset="0"/>
              </a:rPr>
              <a:t> </a:t>
            </a:r>
            <a:r>
              <a:rPr lang="en-US" dirty="0" err="1">
                <a:cs typeface="Times New Roman" panose="02020603050405020304" pitchFamily="18" charset="0"/>
              </a:rPr>
              <a:t>của</a:t>
            </a:r>
            <a:r>
              <a:rPr lang="en-US" dirty="0">
                <a:cs typeface="Times New Roman" panose="02020603050405020304" pitchFamily="18" charset="0"/>
              </a:rPr>
              <a:t> CT </a:t>
            </a:r>
            <a:r>
              <a:rPr lang="en-US" dirty="0" err="1">
                <a:cs typeface="Times New Roman" panose="02020603050405020304" pitchFamily="18" charset="0"/>
              </a:rPr>
              <a:t>để</a:t>
            </a:r>
            <a:r>
              <a:rPr lang="en-US" dirty="0">
                <a:cs typeface="Times New Roman" panose="02020603050405020304" pitchFamily="18" charset="0"/>
              </a:rPr>
              <a:t> </a:t>
            </a:r>
            <a:r>
              <a:rPr lang="en-US" dirty="0" err="1">
                <a:cs typeface="Times New Roman" panose="02020603050405020304" pitchFamily="18" charset="0"/>
              </a:rPr>
              <a:t>phát</a:t>
            </a:r>
            <a:r>
              <a:rPr lang="en-US" dirty="0">
                <a:cs typeface="Times New Roman" panose="02020603050405020304" pitchFamily="18" charset="0"/>
              </a:rPr>
              <a:t> </a:t>
            </a:r>
            <a:r>
              <a:rPr lang="en-US" dirty="0" err="1">
                <a:cs typeface="Times New Roman" panose="02020603050405020304" pitchFamily="18" charset="0"/>
              </a:rPr>
              <a:t>hiện</a:t>
            </a:r>
            <a:r>
              <a:rPr lang="en-US" dirty="0">
                <a:cs typeface="Times New Roman" panose="02020603050405020304" pitchFamily="18" charset="0"/>
              </a:rPr>
              <a:t> di </a:t>
            </a:r>
            <a:r>
              <a:rPr lang="en-US" dirty="0" err="1">
                <a:cs typeface="Times New Roman" panose="02020603050405020304" pitchFamily="18" charset="0"/>
              </a:rPr>
              <a:t>căn</a:t>
            </a:r>
            <a:r>
              <a:rPr lang="en-US" dirty="0">
                <a:cs typeface="Times New Roman" panose="02020603050405020304" pitchFamily="18" charset="0"/>
              </a:rPr>
              <a:t> </a:t>
            </a:r>
            <a:r>
              <a:rPr lang="en-US" dirty="0" err="1" smtClean="0">
                <a:cs typeface="Times New Roman" panose="02020603050405020304" pitchFamily="18" charset="0"/>
              </a:rPr>
              <a:t>gan</a:t>
            </a:r>
            <a:r>
              <a:rPr lang="en-US" dirty="0" smtClean="0">
                <a:cs typeface="Times New Roman" panose="02020603050405020304" pitchFamily="18" charset="0"/>
              </a:rPr>
              <a:t>.</a:t>
            </a:r>
          </a:p>
          <a:p>
            <a:pPr algn="just"/>
            <a:r>
              <a:rPr lang="en-US" dirty="0" err="1" smtClean="0">
                <a:cs typeface="Times New Roman" panose="02020603050405020304" pitchFamily="18" charset="0"/>
              </a:rPr>
              <a:t>Trong</a:t>
            </a:r>
            <a:r>
              <a:rPr lang="en-US" dirty="0" smtClean="0">
                <a:cs typeface="Times New Roman" panose="02020603050405020304" pitchFamily="18" charset="0"/>
              </a:rPr>
              <a:t> </a:t>
            </a:r>
            <a:r>
              <a:rPr lang="en-US" dirty="0" err="1">
                <a:cs typeface="Times New Roman" panose="02020603050405020304" pitchFamily="18" charset="0"/>
              </a:rPr>
              <a:t>thực</a:t>
            </a:r>
            <a:r>
              <a:rPr lang="en-US" dirty="0">
                <a:cs typeface="Times New Roman" panose="02020603050405020304" pitchFamily="18" charset="0"/>
              </a:rPr>
              <a:t> </a:t>
            </a:r>
            <a:r>
              <a:rPr lang="en-US" dirty="0" err="1">
                <a:cs typeface="Times New Roman" panose="02020603050405020304" pitchFamily="18" charset="0"/>
              </a:rPr>
              <a:t>tế</a:t>
            </a:r>
            <a:r>
              <a:rPr lang="en-US" dirty="0">
                <a:cs typeface="Times New Roman" panose="02020603050405020304" pitchFamily="18" charset="0"/>
              </a:rPr>
              <a:t> </a:t>
            </a:r>
            <a:r>
              <a:rPr lang="en-US" dirty="0" err="1">
                <a:cs typeface="Times New Roman" panose="02020603050405020304" pitchFamily="18" charset="0"/>
              </a:rPr>
              <a:t>hiện</a:t>
            </a:r>
            <a:r>
              <a:rPr lang="en-US" dirty="0">
                <a:cs typeface="Times New Roman" panose="02020603050405020304" pitchFamily="18" charset="0"/>
              </a:rPr>
              <a:t> nay, MRI </a:t>
            </a:r>
            <a:r>
              <a:rPr lang="en-US" dirty="0" err="1">
                <a:cs typeface="Times New Roman" panose="02020603050405020304" pitchFamily="18" charset="0"/>
              </a:rPr>
              <a:t>gan</a:t>
            </a:r>
            <a:r>
              <a:rPr lang="en-US" dirty="0">
                <a:cs typeface="Times New Roman" panose="02020603050405020304" pitchFamily="18" charset="0"/>
              </a:rPr>
              <a:t> </a:t>
            </a:r>
            <a:r>
              <a:rPr lang="en-US" dirty="0" err="1">
                <a:cs typeface="Times New Roman" panose="02020603050405020304" pitchFamily="18" charset="0"/>
              </a:rPr>
              <a:t>thường</a:t>
            </a:r>
            <a:r>
              <a:rPr lang="en-US" dirty="0">
                <a:cs typeface="Times New Roman" panose="02020603050405020304" pitchFamily="18" charset="0"/>
              </a:rPr>
              <a:t> </a:t>
            </a:r>
            <a:r>
              <a:rPr lang="en-US" dirty="0" err="1">
                <a:cs typeface="Times New Roman" panose="02020603050405020304" pitchFamily="18" charset="0"/>
              </a:rPr>
              <a:t>được</a:t>
            </a:r>
            <a:r>
              <a:rPr lang="en-US" dirty="0">
                <a:cs typeface="Times New Roman" panose="02020603050405020304" pitchFamily="18" charset="0"/>
              </a:rPr>
              <a:t> </a:t>
            </a:r>
            <a:r>
              <a:rPr lang="en-US" dirty="0" err="1">
                <a:cs typeface="Times New Roman" panose="02020603050405020304" pitchFamily="18" charset="0"/>
              </a:rPr>
              <a:t>dành</a:t>
            </a:r>
            <a:r>
              <a:rPr lang="en-US" dirty="0">
                <a:cs typeface="Times New Roman" panose="02020603050405020304" pitchFamily="18" charset="0"/>
              </a:rPr>
              <a:t> </a:t>
            </a:r>
            <a:r>
              <a:rPr lang="en-US" dirty="0" err="1">
                <a:cs typeface="Times New Roman" panose="02020603050405020304" pitchFamily="18" charset="0"/>
              </a:rPr>
              <a:t>cho</a:t>
            </a:r>
            <a:r>
              <a:rPr lang="en-US" dirty="0">
                <a:cs typeface="Times New Roman" panose="02020603050405020304" pitchFamily="18" charset="0"/>
              </a:rPr>
              <a:t> </a:t>
            </a:r>
            <a:r>
              <a:rPr lang="en-US" dirty="0" err="1">
                <a:cs typeface="Times New Roman" panose="02020603050405020304" pitchFamily="18" charset="0"/>
              </a:rPr>
              <a:t>những</a:t>
            </a:r>
            <a:r>
              <a:rPr lang="en-US" dirty="0">
                <a:cs typeface="Times New Roman" panose="02020603050405020304" pitchFamily="18" charset="0"/>
              </a:rPr>
              <a:t> </a:t>
            </a:r>
            <a:r>
              <a:rPr lang="en-US" dirty="0" err="1">
                <a:cs typeface="Times New Roman" panose="02020603050405020304" pitchFamily="18" charset="0"/>
              </a:rPr>
              <a:t>bệnh</a:t>
            </a:r>
            <a:r>
              <a:rPr lang="en-US" dirty="0">
                <a:cs typeface="Times New Roman" panose="02020603050405020304" pitchFamily="18" charset="0"/>
              </a:rPr>
              <a:t> </a:t>
            </a:r>
            <a:r>
              <a:rPr lang="en-US" dirty="0" err="1">
                <a:cs typeface="Times New Roman" panose="02020603050405020304" pitchFamily="18" charset="0"/>
              </a:rPr>
              <a:t>nhân</a:t>
            </a:r>
            <a:r>
              <a:rPr lang="en-US" dirty="0">
                <a:cs typeface="Times New Roman" panose="02020603050405020304" pitchFamily="18" charset="0"/>
              </a:rPr>
              <a:t> </a:t>
            </a:r>
            <a:r>
              <a:rPr lang="en-US" dirty="0" err="1">
                <a:cs typeface="Times New Roman" panose="02020603050405020304" pitchFamily="18" charset="0"/>
              </a:rPr>
              <a:t>có</a:t>
            </a:r>
            <a:r>
              <a:rPr lang="en-US" dirty="0">
                <a:cs typeface="Times New Roman" panose="02020603050405020304" pitchFamily="18" charset="0"/>
              </a:rPr>
              <a:t>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quả</a:t>
            </a:r>
            <a:r>
              <a:rPr lang="en-US" dirty="0">
                <a:cs typeface="Times New Roman" panose="02020603050405020304" pitchFamily="18" charset="0"/>
              </a:rPr>
              <a:t> </a:t>
            </a:r>
            <a:r>
              <a:rPr lang="en-US" dirty="0" err="1">
                <a:cs typeface="Times New Roman" panose="02020603050405020304" pitchFamily="18" charset="0"/>
              </a:rPr>
              <a:t>dứt</a:t>
            </a:r>
            <a:r>
              <a:rPr lang="en-US" dirty="0">
                <a:cs typeface="Times New Roman" panose="02020603050405020304" pitchFamily="18" charset="0"/>
              </a:rPr>
              <a:t> </a:t>
            </a:r>
            <a:r>
              <a:rPr lang="en-US" dirty="0" err="1">
                <a:cs typeface="Times New Roman" panose="02020603050405020304" pitchFamily="18" charset="0"/>
              </a:rPr>
              <a:t>khoát</a:t>
            </a:r>
            <a:r>
              <a:rPr lang="en-US" dirty="0">
                <a:cs typeface="Times New Roman" panose="02020603050405020304" pitchFamily="18" charset="0"/>
              </a:rPr>
              <a:t> </a:t>
            </a:r>
            <a:r>
              <a:rPr lang="en-US" dirty="0" err="1">
                <a:cs typeface="Times New Roman" panose="02020603050405020304" pitchFamily="18" charset="0"/>
              </a:rPr>
              <a:t>đáng</a:t>
            </a:r>
            <a:r>
              <a:rPr lang="en-US" dirty="0">
                <a:cs typeface="Times New Roman" panose="02020603050405020304" pitchFamily="18" charset="0"/>
              </a:rPr>
              <a:t> </a:t>
            </a:r>
            <a:r>
              <a:rPr lang="en-US" dirty="0" err="1">
                <a:cs typeface="Times New Roman" panose="02020603050405020304" pitchFamily="18" charset="0"/>
              </a:rPr>
              <a:t>ngờ</a:t>
            </a:r>
            <a:r>
              <a:rPr lang="en-US" dirty="0">
                <a:cs typeface="Times New Roman" panose="02020603050405020304" pitchFamily="18" charset="0"/>
              </a:rPr>
              <a:t> </a:t>
            </a:r>
            <a:r>
              <a:rPr lang="en-US" dirty="0" err="1">
                <a:cs typeface="Times New Roman" panose="02020603050405020304" pitchFamily="18" charset="0"/>
              </a:rPr>
              <a:t>nhưng</a:t>
            </a:r>
            <a:r>
              <a:rPr lang="en-US" dirty="0">
                <a:cs typeface="Times New Roman" panose="02020603050405020304" pitchFamily="18" charset="0"/>
              </a:rPr>
              <a:t> </a:t>
            </a:r>
            <a:r>
              <a:rPr lang="en-US" dirty="0" err="1">
                <a:cs typeface="Times New Roman" panose="02020603050405020304" pitchFamily="18" charset="0"/>
              </a:rPr>
              <a:t>không</a:t>
            </a:r>
            <a:r>
              <a:rPr lang="en-US" dirty="0">
                <a:cs typeface="Times New Roman" panose="02020603050405020304" pitchFamily="18" charset="0"/>
              </a:rPr>
              <a:t> </a:t>
            </a:r>
            <a:r>
              <a:rPr lang="en-US" dirty="0" err="1" smtClean="0">
                <a:cs typeface="Times New Roman" panose="02020603050405020304" pitchFamily="18" charset="0"/>
              </a:rPr>
              <a:t>thấy</a:t>
            </a:r>
            <a:r>
              <a:rPr lang="en-US" dirty="0" smtClean="0">
                <a:cs typeface="Times New Roman" panose="02020603050405020304" pitchFamily="18" charset="0"/>
              </a:rPr>
              <a:t> </a:t>
            </a:r>
            <a:r>
              <a:rPr lang="en-US" dirty="0" err="1">
                <a:cs typeface="Times New Roman" panose="02020603050405020304" pitchFamily="18" charset="0"/>
              </a:rPr>
              <a:t>trên</a:t>
            </a:r>
            <a:r>
              <a:rPr lang="en-US" dirty="0">
                <a:cs typeface="Times New Roman" panose="02020603050405020304" pitchFamily="18" charset="0"/>
              </a:rPr>
              <a:t> CT scan, </a:t>
            </a:r>
            <a:r>
              <a:rPr lang="en-US" dirty="0" err="1">
                <a:cs typeface="Times New Roman" panose="02020603050405020304" pitchFamily="18" charset="0"/>
              </a:rPr>
              <a:t>đặc</a:t>
            </a:r>
            <a:r>
              <a:rPr lang="en-US" dirty="0">
                <a:cs typeface="Times New Roman" panose="02020603050405020304" pitchFamily="18" charset="0"/>
              </a:rPr>
              <a:t> </a:t>
            </a:r>
            <a:r>
              <a:rPr lang="en-US" dirty="0" err="1">
                <a:cs typeface="Times New Roman" panose="02020603050405020304" pitchFamily="18" charset="0"/>
              </a:rPr>
              <a:t>biệt</a:t>
            </a:r>
            <a:r>
              <a:rPr lang="en-US" dirty="0">
                <a:cs typeface="Times New Roman" panose="02020603050405020304" pitchFamily="18" charset="0"/>
              </a:rPr>
              <a:t> </a:t>
            </a:r>
            <a:r>
              <a:rPr lang="en-US" dirty="0" err="1">
                <a:cs typeface="Times New Roman" panose="02020603050405020304" pitchFamily="18" charset="0"/>
              </a:rPr>
              <a:t>là</a:t>
            </a:r>
            <a:r>
              <a:rPr lang="en-US" dirty="0">
                <a:cs typeface="Times New Roman" panose="02020603050405020304" pitchFamily="18" charset="0"/>
              </a:rPr>
              <a:t> </a:t>
            </a:r>
            <a:r>
              <a:rPr lang="en-US" dirty="0" err="1">
                <a:cs typeface="Times New Roman" panose="02020603050405020304" pitchFamily="18" charset="0"/>
              </a:rPr>
              <a:t>nếu</a:t>
            </a:r>
            <a:r>
              <a:rPr lang="en-US" dirty="0">
                <a:cs typeface="Times New Roman" panose="02020603050405020304" pitchFamily="18" charset="0"/>
              </a:rPr>
              <a:t> </a:t>
            </a:r>
            <a:r>
              <a:rPr lang="en-US" dirty="0" err="1">
                <a:cs typeface="Times New Roman" panose="02020603050405020304" pitchFamily="18" charset="0"/>
              </a:rPr>
              <a:t>định</a:t>
            </a:r>
            <a:r>
              <a:rPr lang="en-US" dirty="0">
                <a:cs typeface="Times New Roman" panose="02020603050405020304" pitchFamily="18" charset="0"/>
              </a:rPr>
              <a:t> </a:t>
            </a:r>
            <a:r>
              <a:rPr lang="en-US" dirty="0" err="1">
                <a:cs typeface="Times New Roman" panose="02020603050405020304" pitchFamily="18" charset="0"/>
              </a:rPr>
              <a:t>nghĩa</a:t>
            </a:r>
            <a:r>
              <a:rPr lang="en-US" dirty="0">
                <a:cs typeface="Times New Roman" panose="02020603050405020304" pitchFamily="18" charset="0"/>
              </a:rPr>
              <a:t> </a:t>
            </a:r>
            <a:r>
              <a:rPr lang="en-US" dirty="0" err="1">
                <a:cs typeface="Times New Roman" panose="02020603050405020304" pitchFamily="18" charset="0"/>
              </a:rPr>
              <a:t>tốt</a:t>
            </a:r>
            <a:r>
              <a:rPr lang="en-US" dirty="0">
                <a:cs typeface="Times New Roman" panose="02020603050405020304" pitchFamily="18" charset="0"/>
              </a:rPr>
              <a:t> </a:t>
            </a:r>
            <a:r>
              <a:rPr lang="en-US" dirty="0" err="1">
                <a:cs typeface="Times New Roman" panose="02020603050405020304" pitchFamily="18" charset="0"/>
              </a:rPr>
              <a:t>hơn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gánh</a:t>
            </a:r>
            <a:r>
              <a:rPr lang="en-US" dirty="0">
                <a:cs typeface="Times New Roman" panose="02020603050405020304" pitchFamily="18" charset="0"/>
              </a:rPr>
              <a:t> </a:t>
            </a:r>
            <a:r>
              <a:rPr lang="en-US" dirty="0" err="1">
                <a:cs typeface="Times New Roman" panose="02020603050405020304" pitchFamily="18" charset="0"/>
              </a:rPr>
              <a:t>nặng</a:t>
            </a:r>
            <a:r>
              <a:rPr lang="en-US" dirty="0">
                <a:cs typeface="Times New Roman" panose="02020603050405020304" pitchFamily="18" charset="0"/>
              </a:rPr>
              <a:t> </a:t>
            </a:r>
            <a:r>
              <a:rPr lang="en-US" dirty="0" err="1">
                <a:cs typeface="Times New Roman" panose="02020603050405020304" pitchFamily="18" charset="0"/>
              </a:rPr>
              <a:t>bệnh</a:t>
            </a:r>
            <a:r>
              <a:rPr lang="en-US" dirty="0">
                <a:cs typeface="Times New Roman" panose="02020603050405020304" pitchFamily="18" charset="0"/>
              </a:rPr>
              <a:t> </a:t>
            </a:r>
            <a:r>
              <a:rPr lang="en-US" dirty="0" err="1">
                <a:cs typeface="Times New Roman" panose="02020603050405020304" pitchFamily="18" charset="0"/>
              </a:rPr>
              <a:t>gan</a:t>
            </a:r>
            <a:r>
              <a:rPr lang="en-US" dirty="0">
                <a:cs typeface="Times New Roman" panose="02020603050405020304" pitchFamily="18" charset="0"/>
              </a:rPr>
              <a:t> </a:t>
            </a:r>
            <a:r>
              <a:rPr lang="en-US" dirty="0" err="1">
                <a:cs typeface="Times New Roman" panose="02020603050405020304" pitchFamily="18" charset="0"/>
              </a:rPr>
              <a:t>là</a:t>
            </a:r>
            <a:r>
              <a:rPr lang="en-US" dirty="0">
                <a:cs typeface="Times New Roman" panose="02020603050405020304" pitchFamily="18" charset="0"/>
              </a:rPr>
              <a:t> </a:t>
            </a:r>
            <a:r>
              <a:rPr lang="en-US" dirty="0" err="1">
                <a:cs typeface="Times New Roman" panose="02020603050405020304" pitchFamily="18" charset="0"/>
              </a:rPr>
              <a:t>cần</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để</a:t>
            </a:r>
            <a:r>
              <a:rPr lang="en-US" dirty="0">
                <a:cs typeface="Times New Roman" panose="02020603050405020304" pitchFamily="18" charset="0"/>
              </a:rPr>
              <a:t> </a:t>
            </a:r>
            <a:r>
              <a:rPr lang="en-US" dirty="0" err="1">
                <a:cs typeface="Times New Roman" panose="02020603050405020304" pitchFamily="18" charset="0"/>
              </a:rPr>
              <a:t>đưa</a:t>
            </a:r>
            <a:r>
              <a:rPr lang="en-US" dirty="0">
                <a:cs typeface="Times New Roman" panose="02020603050405020304" pitchFamily="18" charset="0"/>
              </a:rPr>
              <a:t> </a:t>
            </a:r>
            <a:r>
              <a:rPr lang="en-US" dirty="0" err="1">
                <a:cs typeface="Times New Roman" panose="02020603050405020304" pitchFamily="18" charset="0"/>
              </a:rPr>
              <a:t>ra</a:t>
            </a:r>
            <a:r>
              <a:rPr lang="en-US" dirty="0">
                <a:cs typeface="Times New Roman" panose="02020603050405020304" pitchFamily="18" charset="0"/>
              </a:rPr>
              <a:t> </a:t>
            </a:r>
            <a:r>
              <a:rPr lang="en-US" dirty="0" err="1">
                <a:cs typeface="Times New Roman" panose="02020603050405020304" pitchFamily="18" charset="0"/>
              </a:rPr>
              <a:t>quyết</a:t>
            </a:r>
            <a:r>
              <a:rPr lang="en-US" dirty="0">
                <a:cs typeface="Times New Roman" panose="02020603050405020304" pitchFamily="18" charset="0"/>
              </a:rPr>
              <a:t> </a:t>
            </a:r>
            <a:r>
              <a:rPr lang="en-US" dirty="0" err="1">
                <a:cs typeface="Times New Roman" panose="02020603050405020304" pitchFamily="18" charset="0"/>
              </a:rPr>
              <a:t>định</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khả</a:t>
            </a:r>
            <a:r>
              <a:rPr lang="en-US" dirty="0">
                <a:cs typeface="Times New Roman" panose="02020603050405020304" pitchFamily="18" charset="0"/>
              </a:rPr>
              <a:t> </a:t>
            </a:r>
            <a:r>
              <a:rPr lang="en-US" dirty="0" err="1">
                <a:cs typeface="Times New Roman" panose="02020603050405020304" pitchFamily="18" charset="0"/>
              </a:rPr>
              <a:t>năng</a:t>
            </a:r>
            <a:r>
              <a:rPr lang="en-US" dirty="0">
                <a:cs typeface="Times New Roman" panose="02020603050405020304" pitchFamily="18" charset="0"/>
              </a:rPr>
              <a:t> </a:t>
            </a:r>
            <a:r>
              <a:rPr lang="en-US" dirty="0" err="1">
                <a:cs typeface="Times New Roman" panose="02020603050405020304" pitchFamily="18" charset="0"/>
              </a:rPr>
              <a:t>cắt</a:t>
            </a:r>
            <a:r>
              <a:rPr lang="en-US" dirty="0">
                <a:cs typeface="Times New Roman" panose="02020603050405020304" pitchFamily="18" charset="0"/>
              </a:rPr>
              <a:t> </a:t>
            </a:r>
            <a:r>
              <a:rPr lang="en-US" dirty="0" err="1">
                <a:cs typeface="Times New Roman" panose="02020603050405020304" pitchFamily="18" charset="0"/>
              </a:rPr>
              <a:t>bỏ</a:t>
            </a:r>
            <a:r>
              <a:rPr lang="en-US" dirty="0">
                <a:cs typeface="Times New Roman" panose="02020603050405020304" pitchFamily="18" charset="0"/>
              </a:rPr>
              <a:t> </a:t>
            </a:r>
            <a:r>
              <a:rPr lang="en-US" dirty="0" err="1">
                <a:cs typeface="Times New Roman" panose="02020603050405020304" pitchFamily="18" charset="0"/>
              </a:rPr>
              <a:t>gan</a:t>
            </a:r>
            <a:r>
              <a:rPr lang="en-US" dirty="0">
                <a:cs typeface="Times New Roman" panose="02020603050405020304" pitchFamily="18" charset="0"/>
              </a:rPr>
              <a:t>. </a:t>
            </a:r>
            <a:endParaRPr lang="vi-VN" dirty="0">
              <a:cs typeface="Times New Roman" panose="02020603050405020304" pitchFamily="18" charset="0"/>
            </a:endParaRPr>
          </a:p>
        </p:txBody>
      </p:sp>
    </p:spTree>
    <p:extLst>
      <p:ext uri="{BB962C8B-B14F-4D97-AF65-F5344CB8AC3E}">
        <p14:creationId xmlns:p14="http://schemas.microsoft.com/office/powerpoint/2010/main" val="1027498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7933"/>
            <a:ext cx="10972800" cy="990600"/>
          </a:xfrm>
        </p:spPr>
        <p:txBody>
          <a:bodyPr>
            <a:normAutofit/>
          </a:bodyPr>
          <a:lstStyle/>
          <a:p>
            <a:r>
              <a:rPr lang="vi-VN" sz="5400" dirty="0" smtClean="0">
                <a:latin typeface="+mn-lt"/>
              </a:rPr>
              <a:t>XÉT NGHIỆM MÁU</a:t>
            </a:r>
            <a:endParaRPr lang="vi-VN" sz="5400" dirty="0">
              <a:latin typeface="+mn-lt"/>
            </a:endParaRPr>
          </a:p>
        </p:txBody>
      </p:sp>
      <p:sp>
        <p:nvSpPr>
          <p:cNvPr id="3" name="Content Placeholder 2"/>
          <p:cNvSpPr>
            <a:spLocks noGrp="1"/>
          </p:cNvSpPr>
          <p:nvPr>
            <p:ph idx="1"/>
          </p:nvPr>
        </p:nvSpPr>
        <p:spPr/>
        <p:txBody>
          <a:bodyPr>
            <a:normAutofit/>
          </a:bodyPr>
          <a:lstStyle/>
          <a:p>
            <a:pPr algn="just"/>
            <a:r>
              <a:rPr lang="en-US" sz="3200" b="1" dirty="0" err="1" smtClean="0">
                <a:cs typeface="Times New Roman" panose="02020603050405020304" pitchFamily="18" charset="0"/>
              </a:rPr>
              <a:t>Cộng</a:t>
            </a:r>
            <a:r>
              <a:rPr lang="en-US" sz="3200" b="1" dirty="0" smtClean="0">
                <a:cs typeface="Times New Roman" panose="02020603050405020304" pitchFamily="18" charset="0"/>
              </a:rPr>
              <a:t> </a:t>
            </a:r>
            <a:r>
              <a:rPr lang="en-US" sz="3200" b="1" dirty="0" err="1" smtClean="0">
                <a:cs typeface="Times New Roman" panose="02020603050405020304" pitchFamily="18" charset="0"/>
              </a:rPr>
              <a:t>thức</a:t>
            </a:r>
            <a:r>
              <a:rPr lang="en-US" sz="3200" b="1" dirty="0" smtClean="0">
                <a:cs typeface="Times New Roman" panose="02020603050405020304" pitchFamily="18" charset="0"/>
              </a:rPr>
              <a:t> </a:t>
            </a:r>
            <a:r>
              <a:rPr lang="en-US" sz="3200" b="1" dirty="0" err="1" smtClean="0">
                <a:cs typeface="Times New Roman" panose="02020603050405020304" pitchFamily="18" charset="0"/>
              </a:rPr>
              <a:t>máu</a:t>
            </a:r>
            <a:r>
              <a:rPr lang="en-US" sz="3200" b="1" dirty="0" smtClean="0">
                <a:cs typeface="Times New Roman" panose="02020603050405020304" pitchFamily="18" charset="0"/>
              </a:rPr>
              <a:t>: </a:t>
            </a:r>
            <a:r>
              <a:rPr lang="en-US" sz="3200" dirty="0" err="1" smtClean="0">
                <a:cs typeface="Times New Roman" panose="02020603050405020304" pitchFamily="18" charset="0"/>
              </a:rPr>
              <a:t>Mặc</a:t>
            </a:r>
            <a:r>
              <a:rPr lang="en-US" sz="3200" dirty="0" smtClean="0">
                <a:cs typeface="Times New Roman" panose="02020603050405020304" pitchFamily="18" charset="0"/>
              </a:rPr>
              <a:t> </a:t>
            </a:r>
            <a:r>
              <a:rPr lang="en-US" sz="3200" dirty="0" err="1">
                <a:cs typeface="Times New Roman" panose="02020603050405020304" pitchFamily="18" charset="0"/>
              </a:rPr>
              <a:t>dù</a:t>
            </a:r>
            <a:r>
              <a:rPr lang="en-US" sz="3200" dirty="0">
                <a:cs typeface="Times New Roman" panose="02020603050405020304" pitchFamily="18" charset="0"/>
              </a:rPr>
              <a:t> CRC </a:t>
            </a:r>
            <a:r>
              <a:rPr lang="en-US" sz="3200" dirty="0" err="1">
                <a:cs typeface="Times New Roman" panose="02020603050405020304" pitchFamily="18" charset="0"/>
              </a:rPr>
              <a:t>thường</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kết</a:t>
            </a:r>
            <a:r>
              <a:rPr lang="en-US" sz="3200" dirty="0">
                <a:cs typeface="Times New Roman" panose="02020603050405020304" pitchFamily="18" charset="0"/>
              </a:rPr>
              <a:t> </a:t>
            </a:r>
            <a:r>
              <a:rPr lang="en-US" sz="3200" dirty="0" err="1">
                <a:cs typeface="Times New Roman" panose="02020603050405020304" pitchFamily="18" charset="0"/>
              </a:rPr>
              <a:t>hợp</a:t>
            </a:r>
            <a:r>
              <a:rPr lang="en-US" sz="3200" dirty="0">
                <a:cs typeface="Times New Roman" panose="02020603050405020304" pitchFamily="18" charset="0"/>
              </a:rPr>
              <a:t> </a:t>
            </a:r>
            <a:r>
              <a:rPr lang="en-US" sz="3200" dirty="0" err="1">
                <a:cs typeface="Times New Roman" panose="02020603050405020304" pitchFamily="18" charset="0"/>
              </a:rPr>
              <a:t>với</a:t>
            </a:r>
            <a:r>
              <a:rPr lang="en-US" sz="3200" dirty="0">
                <a:cs typeface="Times New Roman" panose="02020603050405020304" pitchFamily="18" charset="0"/>
              </a:rPr>
              <a:t> </a:t>
            </a:r>
            <a:r>
              <a:rPr lang="en-US" sz="3200" dirty="0" err="1">
                <a:cs typeface="Times New Roman" panose="02020603050405020304" pitchFamily="18" charset="0"/>
              </a:rPr>
              <a:t>thiếu</a:t>
            </a:r>
            <a:r>
              <a:rPr lang="en-US" sz="3200" dirty="0">
                <a:cs typeface="Times New Roman" panose="02020603050405020304" pitchFamily="18" charset="0"/>
              </a:rPr>
              <a:t> </a:t>
            </a:r>
            <a:r>
              <a:rPr lang="en-US" sz="3200" dirty="0" err="1">
                <a:cs typeface="Times New Roman" panose="02020603050405020304" pitchFamily="18" charset="0"/>
              </a:rPr>
              <a:t>máu</a:t>
            </a:r>
            <a:r>
              <a:rPr lang="en-US" sz="3200" dirty="0">
                <a:cs typeface="Times New Roman" panose="02020603050405020304" pitchFamily="18" charset="0"/>
              </a:rPr>
              <a:t> do </a:t>
            </a:r>
            <a:r>
              <a:rPr lang="en-US" sz="3200" dirty="0" err="1">
                <a:cs typeface="Times New Roman" panose="02020603050405020304" pitchFamily="18" charset="0"/>
              </a:rPr>
              <a:t>thiếu</a:t>
            </a:r>
            <a:r>
              <a:rPr lang="en-US" sz="3200" dirty="0">
                <a:cs typeface="Times New Roman" panose="02020603050405020304" pitchFamily="18" charset="0"/>
              </a:rPr>
              <a:t> </a:t>
            </a:r>
            <a:r>
              <a:rPr lang="en-US" sz="3200" dirty="0" err="1">
                <a:cs typeface="Times New Roman" panose="02020603050405020304" pitchFamily="18" charset="0"/>
              </a:rPr>
              <a:t>sắt</a:t>
            </a:r>
            <a:r>
              <a:rPr lang="en-US" sz="3200" dirty="0">
                <a:cs typeface="Times New Roman" panose="02020603050405020304" pitchFamily="18" charset="0"/>
              </a:rPr>
              <a:t>, </a:t>
            </a:r>
            <a:r>
              <a:rPr lang="en-US" sz="3200" dirty="0" err="1">
                <a:cs typeface="Times New Roman" panose="02020603050405020304" pitchFamily="18" charset="0"/>
              </a:rPr>
              <a:t>thiếu</a:t>
            </a:r>
            <a:r>
              <a:rPr lang="en-US" sz="3200" dirty="0">
                <a:cs typeface="Times New Roman" panose="02020603050405020304" pitchFamily="18" charset="0"/>
              </a:rPr>
              <a:t> </a:t>
            </a:r>
            <a:r>
              <a:rPr lang="en-US" sz="3200" dirty="0" err="1">
                <a:cs typeface="Times New Roman" panose="02020603050405020304" pitchFamily="18" charset="0"/>
              </a:rPr>
              <a:t>nó</a:t>
            </a:r>
            <a:r>
              <a:rPr lang="en-US" sz="3200" dirty="0">
                <a:cs typeface="Times New Roman" panose="02020603050405020304" pitchFamily="18" charset="0"/>
              </a:rPr>
              <a:t> </a:t>
            </a:r>
            <a:r>
              <a:rPr lang="en-US" sz="3200" dirty="0" err="1">
                <a:cs typeface="Times New Roman" panose="02020603050405020304" pitchFamily="18" charset="0"/>
              </a:rPr>
              <a:t>không</a:t>
            </a:r>
            <a:r>
              <a:rPr lang="en-US" sz="3200" dirty="0">
                <a:cs typeface="Times New Roman" panose="02020603050405020304" pitchFamily="18" charset="0"/>
              </a:rPr>
              <a:t> </a:t>
            </a:r>
            <a:r>
              <a:rPr lang="en-US" sz="3200" dirty="0" err="1" smtClean="0">
                <a:cs typeface="Times New Roman" panose="02020603050405020304" pitchFamily="18" charset="0"/>
              </a:rPr>
              <a:t>có</a:t>
            </a:r>
            <a:r>
              <a:rPr lang="en-US" sz="3200" dirty="0" smtClean="0">
                <a:cs typeface="Times New Roman" panose="02020603050405020304" pitchFamily="18" charset="0"/>
              </a:rPr>
              <a:t> </a:t>
            </a:r>
            <a:r>
              <a:rPr lang="en-US" sz="3200" dirty="0" err="1" smtClean="0">
                <a:cs typeface="Times New Roman" panose="02020603050405020304" pitchFamily="18" charset="0"/>
              </a:rPr>
              <a:t>giá</a:t>
            </a:r>
            <a:r>
              <a:rPr lang="en-US" sz="3200" dirty="0" smtClean="0">
                <a:cs typeface="Times New Roman" panose="02020603050405020304" pitchFamily="18" charset="0"/>
              </a:rPr>
              <a:t> </a:t>
            </a:r>
            <a:r>
              <a:rPr lang="en-US" sz="3200" dirty="0" err="1" smtClean="0">
                <a:cs typeface="Times New Roman" panose="02020603050405020304" pitchFamily="18" charset="0"/>
              </a:rPr>
              <a:t>trị</a:t>
            </a:r>
            <a:r>
              <a:rPr lang="en-US" sz="3200" dirty="0" smtClean="0">
                <a:cs typeface="Times New Roman" panose="02020603050405020304" pitchFamily="18" charset="0"/>
              </a:rPr>
              <a:t> </a:t>
            </a:r>
            <a:r>
              <a:rPr lang="en-US" sz="3200" dirty="0" err="1" smtClean="0">
                <a:cs typeface="Times New Roman" panose="02020603050405020304" pitchFamily="18" charset="0"/>
              </a:rPr>
              <a:t>loại</a:t>
            </a:r>
            <a:r>
              <a:rPr lang="en-US" sz="3200" dirty="0" smtClean="0">
                <a:cs typeface="Times New Roman" panose="02020603050405020304" pitchFamily="18" charset="0"/>
              </a:rPr>
              <a:t> </a:t>
            </a:r>
            <a:r>
              <a:rPr lang="en-US" sz="3200" dirty="0" err="1">
                <a:cs typeface="Times New Roman" panose="02020603050405020304" pitchFamily="18" charset="0"/>
              </a:rPr>
              <a:t>trừ</a:t>
            </a:r>
            <a:r>
              <a:rPr lang="en-US" sz="3200" dirty="0">
                <a:cs typeface="Times New Roman" panose="02020603050405020304" pitchFamily="18" charset="0"/>
              </a:rPr>
              <a:t> </a:t>
            </a:r>
            <a:r>
              <a:rPr lang="en-US" sz="3200" dirty="0" err="1" smtClean="0">
                <a:cs typeface="Times New Roman" panose="02020603050405020304" pitchFamily="18" charset="0"/>
              </a:rPr>
              <a:t>bệnh</a:t>
            </a:r>
            <a:r>
              <a:rPr lang="en-US" sz="3200" dirty="0">
                <a:cs typeface="Times New Roman" panose="02020603050405020304" pitchFamily="18" charset="0"/>
              </a:rPr>
              <a:t>. </a:t>
            </a:r>
            <a:endParaRPr lang="en-US" sz="3200" dirty="0" smtClean="0">
              <a:cs typeface="Times New Roman" panose="02020603050405020304" pitchFamily="18" charset="0"/>
            </a:endParaRPr>
          </a:p>
          <a:p>
            <a:pPr algn="just"/>
            <a:endParaRPr lang="en-US" sz="3200" dirty="0" smtClean="0">
              <a:cs typeface="Times New Roman" panose="02020603050405020304" pitchFamily="18" charset="0"/>
            </a:endParaRPr>
          </a:p>
          <a:p>
            <a:pPr algn="just"/>
            <a:r>
              <a:rPr lang="en-US" sz="3200" dirty="0" err="1">
                <a:cs typeface="Times New Roman" panose="02020603050405020304" pitchFamily="18" charset="0"/>
              </a:rPr>
              <a:t>X</a:t>
            </a:r>
            <a:r>
              <a:rPr lang="en-US" sz="3200" dirty="0" err="1" smtClean="0">
                <a:cs typeface="Times New Roman" panose="02020603050405020304" pitchFamily="18" charset="0"/>
              </a:rPr>
              <a:t>ét</a:t>
            </a:r>
            <a:r>
              <a:rPr lang="en-US" sz="3200" dirty="0" smtClean="0">
                <a:cs typeface="Times New Roman" panose="02020603050405020304" pitchFamily="18" charset="0"/>
              </a:rPr>
              <a:t> </a:t>
            </a:r>
            <a:r>
              <a:rPr lang="en-US" sz="3200" dirty="0" err="1">
                <a:cs typeface="Times New Roman" panose="02020603050405020304" pitchFamily="18" charset="0"/>
              </a:rPr>
              <a:t>nghiệm</a:t>
            </a:r>
            <a:r>
              <a:rPr lang="en-US" sz="3200" dirty="0">
                <a:cs typeface="Times New Roman" panose="02020603050405020304" pitchFamily="18" charset="0"/>
              </a:rPr>
              <a:t> </a:t>
            </a:r>
            <a:r>
              <a:rPr lang="en-US" sz="3200" dirty="0" err="1">
                <a:cs typeface="Times New Roman" panose="02020603050405020304" pitchFamily="18" charset="0"/>
              </a:rPr>
              <a:t>thường</a:t>
            </a:r>
            <a:r>
              <a:rPr lang="en-US" sz="3200" dirty="0">
                <a:cs typeface="Times New Roman" panose="02020603050405020304" pitchFamily="18" charset="0"/>
              </a:rPr>
              <a:t> </a:t>
            </a:r>
            <a:r>
              <a:rPr lang="en-US" sz="3200" dirty="0" err="1">
                <a:cs typeface="Times New Roman" panose="02020603050405020304" pitchFamily="18" charset="0"/>
              </a:rPr>
              <a:t>quy</a:t>
            </a:r>
            <a:r>
              <a:rPr lang="en-US" sz="3200" dirty="0">
                <a:cs typeface="Times New Roman" panose="02020603050405020304" pitchFamily="18" charset="0"/>
              </a:rPr>
              <a:t> </a:t>
            </a:r>
            <a:r>
              <a:rPr lang="en-US" sz="3200" dirty="0" err="1">
                <a:cs typeface="Times New Roman" panose="02020603050405020304" pitchFamily="18" charset="0"/>
              </a:rPr>
              <a:t>khác</a:t>
            </a:r>
            <a:r>
              <a:rPr lang="en-US" sz="3200" dirty="0">
                <a:cs typeface="Times New Roman" panose="02020603050405020304" pitchFamily="18" charset="0"/>
              </a:rPr>
              <a:t>, </a:t>
            </a:r>
            <a:r>
              <a:rPr lang="en-US" sz="3200" dirty="0" err="1">
                <a:cs typeface="Times New Roman" panose="02020603050405020304" pitchFamily="18" charset="0"/>
              </a:rPr>
              <a:t>bao</a:t>
            </a:r>
            <a:r>
              <a:rPr lang="en-US" sz="3200" dirty="0">
                <a:cs typeface="Times New Roman" panose="02020603050405020304" pitchFamily="18" charset="0"/>
              </a:rPr>
              <a:t> </a:t>
            </a:r>
            <a:r>
              <a:rPr lang="en-US" sz="3200" dirty="0" err="1">
                <a:cs typeface="Times New Roman" panose="02020603050405020304" pitchFamily="18" charset="0"/>
              </a:rPr>
              <a:t>gồm</a:t>
            </a:r>
            <a:r>
              <a:rPr lang="en-US" sz="3200" dirty="0">
                <a:cs typeface="Times New Roman" panose="02020603050405020304" pitchFamily="18" charset="0"/>
              </a:rPr>
              <a:t> </a:t>
            </a:r>
            <a:r>
              <a:rPr lang="en-US" sz="3200" dirty="0" err="1">
                <a:cs typeface="Times New Roman" panose="02020603050405020304" pitchFamily="18" charset="0"/>
              </a:rPr>
              <a:t>cả</a:t>
            </a:r>
            <a:r>
              <a:rPr lang="en-US" sz="3200" dirty="0">
                <a:cs typeface="Times New Roman" panose="02020603050405020304" pitchFamily="18" charset="0"/>
              </a:rPr>
              <a:t> </a:t>
            </a:r>
            <a:r>
              <a:rPr lang="en-US" sz="3200" dirty="0" err="1">
                <a:cs typeface="Times New Roman" panose="02020603050405020304" pitchFamily="18" charset="0"/>
              </a:rPr>
              <a:t>xét</a:t>
            </a:r>
            <a:r>
              <a:rPr lang="en-US" sz="3200" dirty="0">
                <a:cs typeface="Times New Roman" panose="02020603050405020304" pitchFamily="18" charset="0"/>
              </a:rPr>
              <a:t> </a:t>
            </a:r>
            <a:r>
              <a:rPr lang="en-US" sz="3200" dirty="0" err="1">
                <a:cs typeface="Times New Roman" panose="02020603050405020304" pitchFamily="18" charset="0"/>
              </a:rPr>
              <a:t>nghiệm</a:t>
            </a:r>
            <a:r>
              <a:rPr lang="en-US" sz="3200" dirty="0">
                <a:cs typeface="Times New Roman" panose="02020603050405020304" pitchFamily="18" charset="0"/>
              </a:rPr>
              <a:t> </a:t>
            </a:r>
            <a:r>
              <a:rPr lang="en-US" sz="3200" dirty="0" err="1">
                <a:cs typeface="Times New Roman" panose="02020603050405020304" pitchFamily="18" charset="0"/>
              </a:rPr>
              <a:t>chức</a:t>
            </a:r>
            <a:r>
              <a:rPr lang="en-US" sz="3200" dirty="0">
                <a:cs typeface="Times New Roman" panose="02020603050405020304" pitchFamily="18" charset="0"/>
              </a:rPr>
              <a:t> </a:t>
            </a:r>
            <a:r>
              <a:rPr lang="en-US" sz="3200" dirty="0" err="1">
                <a:cs typeface="Times New Roman" panose="02020603050405020304" pitchFamily="18" charset="0"/>
              </a:rPr>
              <a:t>năng</a:t>
            </a:r>
            <a:r>
              <a:rPr lang="en-US" sz="3200" dirty="0">
                <a:cs typeface="Times New Roman" panose="02020603050405020304" pitchFamily="18" charset="0"/>
              </a:rPr>
              <a:t> </a:t>
            </a:r>
            <a:r>
              <a:rPr lang="en-US" sz="3200" dirty="0" err="1">
                <a:cs typeface="Times New Roman" panose="02020603050405020304" pitchFamily="18" charset="0"/>
              </a:rPr>
              <a:t>gan</a:t>
            </a:r>
            <a:r>
              <a:rPr lang="en-US" sz="3200" dirty="0">
                <a:cs typeface="Times New Roman" panose="02020603050405020304" pitchFamily="18" charset="0"/>
              </a:rPr>
              <a:t>, </a:t>
            </a:r>
            <a:r>
              <a:rPr lang="en-US" sz="3200" dirty="0" err="1" smtClean="0">
                <a:cs typeface="Times New Roman" panose="02020603050405020304" pitchFamily="18" charset="0"/>
              </a:rPr>
              <a:t>thiếu</a:t>
            </a:r>
            <a:r>
              <a:rPr lang="en-US" sz="3200" dirty="0" smtClean="0">
                <a:cs typeface="Times New Roman" panose="02020603050405020304" pitchFamily="18" charset="0"/>
              </a:rPr>
              <a:t> </a:t>
            </a:r>
            <a:r>
              <a:rPr lang="en-US" sz="3200" dirty="0" err="1">
                <a:cs typeface="Times New Roman" panose="02020603050405020304" pitchFamily="18" charset="0"/>
              </a:rPr>
              <a:t>nhạy</a:t>
            </a:r>
            <a:r>
              <a:rPr lang="en-US" sz="3200" dirty="0">
                <a:cs typeface="Times New Roman" panose="02020603050405020304" pitchFamily="18" charset="0"/>
              </a:rPr>
              <a:t> </a:t>
            </a:r>
            <a:r>
              <a:rPr lang="en-US" sz="3200" dirty="0" err="1">
                <a:cs typeface="Times New Roman" panose="02020603050405020304" pitchFamily="18" charset="0"/>
              </a:rPr>
              <a:t>cảm</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phát</a:t>
            </a:r>
            <a:r>
              <a:rPr lang="en-US" sz="3200" dirty="0">
                <a:cs typeface="Times New Roman" panose="02020603050405020304" pitchFamily="18" charset="0"/>
              </a:rPr>
              <a:t> </a:t>
            </a:r>
            <a:r>
              <a:rPr lang="en-US" sz="3200" dirty="0" err="1">
                <a:cs typeface="Times New Roman" panose="02020603050405020304" pitchFamily="18" charset="0"/>
              </a:rPr>
              <a:t>hiện</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smtClean="0">
                <a:cs typeface="Times New Roman" panose="02020603050405020304" pitchFamily="18" charset="0"/>
              </a:rPr>
              <a:t>gan</a:t>
            </a:r>
            <a:r>
              <a:rPr lang="en-US" sz="3200" dirty="0">
                <a:cs typeface="Times New Roman" panose="02020603050405020304" pitchFamily="18" charset="0"/>
              </a:rPr>
              <a:t> </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không</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có</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giá</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trị</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chẩn</a:t>
            </a:r>
            <a:r>
              <a:rPr lang="en-US" sz="3200" dirty="0" smtClean="0">
                <a:cs typeface="Times New Roman" panose="02020603050405020304" pitchFamily="18" charset="0"/>
                <a:sym typeface="Wingdings" panose="05000000000000000000" pitchFamily="2" charset="2"/>
              </a:rPr>
              <a:t> </a:t>
            </a:r>
            <a:r>
              <a:rPr lang="en-US" sz="3200" dirty="0" err="1" smtClean="0">
                <a:cs typeface="Times New Roman" panose="02020603050405020304" pitchFamily="18" charset="0"/>
                <a:sym typeface="Wingdings" panose="05000000000000000000" pitchFamily="2" charset="2"/>
              </a:rPr>
              <a:t>đoán</a:t>
            </a:r>
            <a:r>
              <a:rPr lang="en-US" sz="3200" dirty="0" smtClean="0">
                <a:cs typeface="Times New Roman" panose="02020603050405020304" pitchFamily="18" charset="0"/>
                <a:sym typeface="Wingdings" panose="05000000000000000000" pitchFamily="2" charset="2"/>
              </a:rPr>
              <a:t>.</a:t>
            </a:r>
            <a:endParaRPr lang="vi-VN" sz="3200" dirty="0">
              <a:cs typeface="Times New Roman" panose="02020603050405020304" pitchFamily="18" charset="0"/>
            </a:endParaRPr>
          </a:p>
          <a:p>
            <a:endParaRPr lang="vi-VN" sz="3200" dirty="0"/>
          </a:p>
        </p:txBody>
      </p:sp>
    </p:spTree>
    <p:extLst>
      <p:ext uri="{BB962C8B-B14F-4D97-AF65-F5344CB8AC3E}">
        <p14:creationId xmlns:p14="http://schemas.microsoft.com/office/powerpoint/2010/main" val="37202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a:latin typeface="Arial" panose="020B0604020202020204" pitchFamily="34" charset="0"/>
                <a:cs typeface="Arial" panose="020B0604020202020204" pitchFamily="34" charset="0"/>
              </a:rPr>
              <a:t>Bệnh</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làm</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tăng</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nguy</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8915400" cy="4341729"/>
          </a:xfrm>
        </p:spPr>
        <p:txBody>
          <a:bodyPr>
            <a:normAutofit/>
          </a:bodyPr>
          <a:lstStyle/>
          <a:p>
            <a:pPr algn="just"/>
            <a:r>
              <a:rPr lang="en-US" sz="3000" dirty="0" smtClean="0">
                <a:latin typeface="Arial" panose="020B0604020202020204" pitchFamily="34" charset="0"/>
                <a:cs typeface="Arial" panose="020B0604020202020204" pitchFamily="34" charset="0"/>
              </a:rPr>
              <a:t> FAP (</a:t>
            </a:r>
            <a:r>
              <a:rPr lang="en-US" sz="3000" dirty="0" err="1" smtClean="0">
                <a:latin typeface="Arial" panose="020B0604020202020204" pitchFamily="34" charset="0"/>
                <a:cs typeface="Arial" panose="020B0604020202020204" pitchFamily="34" charset="0"/>
              </a:rPr>
              <a:t>đa</a:t>
            </a:r>
            <a:r>
              <a:rPr lang="en-US" sz="3000" dirty="0" smtClean="0">
                <a:latin typeface="Arial" panose="020B0604020202020204" pitchFamily="34" charset="0"/>
                <a:cs typeface="Arial" panose="020B0604020202020204" pitchFamily="34" charset="0"/>
              </a:rPr>
              <a:t> polyp </a:t>
            </a:r>
            <a:r>
              <a:rPr lang="en-US" sz="3000" dirty="0" err="1" smtClean="0">
                <a:latin typeface="Arial" panose="020B0604020202020204" pitchFamily="34" charset="0"/>
                <a:cs typeface="Arial" panose="020B0604020202020204" pitchFamily="34" charset="0"/>
              </a:rPr>
              <a:t>tuyến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gia</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đình</a:t>
            </a:r>
            <a:r>
              <a:rPr lang="en-US" sz="3000" dirty="0" smtClean="0">
                <a:latin typeface="Arial" panose="020B0604020202020204" pitchFamily="34" charset="0"/>
                <a:cs typeface="Arial" panose="020B0604020202020204" pitchFamily="34" charset="0"/>
              </a:rPr>
              <a:t>)</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HNPCC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di </a:t>
            </a:r>
            <a:r>
              <a:rPr lang="en-US" sz="3000" dirty="0" err="1" smtClean="0">
                <a:latin typeface="Arial" panose="020B0604020202020204" pitchFamily="34" charset="0"/>
                <a:cs typeface="Arial" panose="020B0604020202020204" pitchFamily="34" charset="0"/>
              </a:rPr>
              <a:t>truyền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không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có</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đa</a:t>
            </a:r>
            <a:r>
              <a:rPr lang="en-US" sz="3000" dirty="0" smtClean="0">
                <a:latin typeface="Arial" panose="020B0604020202020204" pitchFamily="34" charset="0"/>
                <a:cs typeface="Arial" panose="020B0604020202020204" pitchFamily="34" charset="0"/>
              </a:rPr>
              <a:t> polyp)</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IBD (</a:t>
            </a:r>
            <a:r>
              <a:rPr lang="en-US" sz="3000" dirty="0" err="1" smtClean="0">
                <a:latin typeface="Arial" panose="020B0604020202020204" pitchFamily="34" charset="0"/>
                <a:cs typeface="Arial" panose="020B0604020202020204" pitchFamily="34" charset="0"/>
              </a:rPr>
              <a:t>bệnh</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đại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tràng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mạn</a:t>
            </a:r>
            <a:r>
              <a:rPr lang="en-US" sz="3000" dirty="0" smtClean="0">
                <a:latin typeface="Arial" panose="020B0604020202020204" pitchFamily="34" charset="0"/>
                <a:cs typeface="Arial" panose="020B0604020202020204" pitchFamily="34" charset="0"/>
              </a:rPr>
              <a:t> hay </a:t>
            </a:r>
            <a:r>
              <a:rPr lang="en-US" sz="3000" dirty="0" err="1" smtClean="0">
                <a:latin typeface="Arial" panose="020B0604020202020204" pitchFamily="34" charset="0"/>
                <a:cs typeface="Arial" panose="020B0604020202020204" pitchFamily="34" charset="0"/>
              </a:rPr>
              <a:t>bệnh</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Crohn</a:t>
            </a:r>
            <a:r>
              <a:rPr lang="en-US" sz="3000" dirty="0" smtClean="0">
                <a:latin typeface="Arial" panose="020B0604020202020204" pitchFamily="34" charset="0"/>
                <a:cs typeface="Arial" panose="020B0604020202020204" pitchFamily="34" charset="0"/>
              </a:rPr>
              <a:t>)</a:t>
            </a:r>
          </a:p>
          <a:p>
            <a:pPr marL="0" indent="0" algn="just">
              <a:buNone/>
            </a:pPr>
            <a:endParaRPr lang="en-US" sz="3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116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1934"/>
            <a:ext cx="10972800" cy="990600"/>
          </a:xfrm>
        </p:spPr>
        <p:txBody>
          <a:bodyPr>
            <a:noAutofit/>
          </a:bodyPr>
          <a:lstStyle/>
          <a:p>
            <a:r>
              <a:rPr lang="en-US" sz="4800" dirty="0">
                <a:latin typeface="+mn-lt"/>
                <a:cs typeface="Times New Roman" panose="02020603050405020304" pitchFamily="18" charset="0"/>
              </a:rPr>
              <a:t>KHÁNG NGUYÊN UNG THƯ PHÔI CEA</a:t>
            </a:r>
            <a:br>
              <a:rPr lang="en-US" sz="4800" dirty="0">
                <a:latin typeface="+mn-lt"/>
                <a:cs typeface="Times New Roman" panose="02020603050405020304" pitchFamily="18" charset="0"/>
              </a:rPr>
            </a:br>
            <a:r>
              <a:rPr lang="en-US" sz="4800" dirty="0" smtClean="0">
                <a:latin typeface="+mn-lt"/>
                <a:cs typeface="Times New Roman" panose="02020603050405020304" pitchFamily="18" charset="0"/>
              </a:rPr>
              <a:t>(</a:t>
            </a:r>
            <a:r>
              <a:rPr lang="en-US" sz="4800" dirty="0" err="1" smtClean="0">
                <a:latin typeface="+mn-lt"/>
                <a:cs typeface="Times New Roman" panose="02020603050405020304" pitchFamily="18" charset="0"/>
              </a:rPr>
              <a:t>Carcinoembryonic</a:t>
            </a:r>
            <a:r>
              <a:rPr lang="en-US" sz="4800" dirty="0" smtClean="0">
                <a:latin typeface="+mn-lt"/>
                <a:cs typeface="Times New Roman" panose="02020603050405020304" pitchFamily="18" charset="0"/>
              </a:rPr>
              <a:t> antigen)</a:t>
            </a:r>
            <a:endParaRPr lang="vi-VN" sz="4800" dirty="0">
              <a:latin typeface="+mn-lt"/>
              <a:cs typeface="Times New Roman" panose="02020603050405020304" pitchFamily="18" charset="0"/>
            </a:endParaRPr>
          </a:p>
        </p:txBody>
      </p:sp>
      <p:sp>
        <p:nvSpPr>
          <p:cNvPr id="3" name="Content Placeholder 2"/>
          <p:cNvSpPr>
            <a:spLocks noGrp="1"/>
          </p:cNvSpPr>
          <p:nvPr>
            <p:ph idx="1"/>
          </p:nvPr>
        </p:nvSpPr>
        <p:spPr>
          <a:xfrm>
            <a:off x="592667" y="1981200"/>
            <a:ext cx="10972800" cy="4876800"/>
          </a:xfrm>
        </p:spPr>
        <p:txBody>
          <a:bodyPr>
            <a:normAutofit/>
          </a:bodyPr>
          <a:lstStyle/>
          <a:p>
            <a:pPr algn="just"/>
            <a:r>
              <a:rPr lang="en-US" sz="3200" dirty="0" err="1" smtClean="0">
                <a:cs typeface="Times New Roman" panose="02020603050405020304" pitchFamily="18" charset="0"/>
              </a:rPr>
              <a:t>Độ</a:t>
            </a:r>
            <a:r>
              <a:rPr lang="en-US" sz="3200" dirty="0" smtClean="0">
                <a:cs typeface="Times New Roman" panose="02020603050405020304" pitchFamily="18" charset="0"/>
              </a:rPr>
              <a:t> </a:t>
            </a:r>
            <a:r>
              <a:rPr lang="en-US" sz="3200" dirty="0" err="1" smtClean="0">
                <a:cs typeface="Times New Roman" panose="02020603050405020304" pitchFamily="18" charset="0"/>
              </a:rPr>
              <a:t>nhạy</a:t>
            </a:r>
            <a:r>
              <a:rPr lang="en-US" sz="3200" dirty="0" smtClean="0">
                <a:cs typeface="Times New Roman" panose="02020603050405020304" pitchFamily="18" charset="0"/>
              </a:rPr>
              <a:t> : 46%</a:t>
            </a:r>
          </a:p>
          <a:p>
            <a:pPr algn="just"/>
            <a:r>
              <a:rPr lang="en-US" sz="3200" dirty="0" err="1" smtClean="0">
                <a:cs typeface="Times New Roman" panose="02020603050405020304" pitchFamily="18" charset="0"/>
              </a:rPr>
              <a:t>Độ</a:t>
            </a:r>
            <a:r>
              <a:rPr lang="en-US" sz="3200" dirty="0" smtClean="0">
                <a:cs typeface="Times New Roman" panose="02020603050405020304" pitchFamily="18" charset="0"/>
              </a:rPr>
              <a:t> </a:t>
            </a:r>
            <a:r>
              <a:rPr lang="en-US" sz="3200" dirty="0" err="1" smtClean="0">
                <a:cs typeface="Times New Roman" panose="02020603050405020304" pitchFamily="18" charset="0"/>
              </a:rPr>
              <a:t>đặc</a:t>
            </a:r>
            <a:r>
              <a:rPr lang="en-US" sz="3200" dirty="0" smtClean="0">
                <a:cs typeface="Times New Roman" panose="02020603050405020304" pitchFamily="18" charset="0"/>
              </a:rPr>
              <a:t> </a:t>
            </a:r>
            <a:r>
              <a:rPr lang="en-US" sz="3200" dirty="0" err="1" smtClean="0">
                <a:cs typeface="Times New Roman" panose="02020603050405020304" pitchFamily="18" charset="0"/>
              </a:rPr>
              <a:t>hiệu</a:t>
            </a:r>
            <a:r>
              <a:rPr lang="en-US" sz="3200" dirty="0" smtClean="0">
                <a:cs typeface="Times New Roman" panose="02020603050405020304" pitchFamily="18" charset="0"/>
              </a:rPr>
              <a:t>: 89%</a:t>
            </a:r>
          </a:p>
          <a:p>
            <a:pPr lvl="0" algn="just"/>
            <a:r>
              <a:rPr lang="en-US" sz="3200" dirty="0" err="1" smtClean="0">
                <a:cs typeface="Times New Roman" panose="02020603050405020304" pitchFamily="18" charset="0"/>
              </a:rPr>
              <a:t>Dượng</a:t>
            </a:r>
            <a:r>
              <a:rPr lang="en-US" sz="3200" dirty="0" smtClean="0">
                <a:cs typeface="Times New Roman" panose="02020603050405020304" pitchFamily="18" charset="0"/>
              </a:rPr>
              <a:t> </a:t>
            </a:r>
            <a:r>
              <a:rPr lang="en-US" sz="3200" dirty="0" err="1" smtClean="0">
                <a:cs typeface="Times New Roman" panose="02020603050405020304" pitchFamily="18" charset="0"/>
              </a:rPr>
              <a:t>tính</a:t>
            </a:r>
            <a:r>
              <a:rPr lang="en-US" sz="3200" dirty="0" smtClean="0">
                <a:cs typeface="Times New Roman" panose="02020603050405020304" pitchFamily="18" charset="0"/>
              </a:rPr>
              <a:t> </a:t>
            </a:r>
            <a:r>
              <a:rPr lang="en-US" sz="3200" dirty="0" err="1" smtClean="0">
                <a:cs typeface="Times New Roman" panose="02020603050405020304" pitchFamily="18" charset="0"/>
              </a:rPr>
              <a:t>giả</a:t>
            </a:r>
            <a:r>
              <a:rPr lang="en-US" sz="3200" dirty="0" smtClean="0">
                <a:cs typeface="Times New Roman" panose="02020603050405020304" pitchFamily="18" charset="0"/>
              </a:rPr>
              <a:t>: </a:t>
            </a:r>
            <a:r>
              <a:rPr lang="en-US" sz="3200" dirty="0" err="1" smtClean="0">
                <a:cs typeface="Times New Roman" panose="02020603050405020304" pitchFamily="18" charset="0"/>
              </a:rPr>
              <a:t>viêm</a:t>
            </a:r>
            <a:r>
              <a:rPr lang="en-US" sz="3200" dirty="0" smtClean="0">
                <a:cs typeface="Times New Roman" panose="02020603050405020304" pitchFamily="18" charset="0"/>
              </a:rPr>
              <a:t> </a:t>
            </a:r>
            <a:r>
              <a:rPr lang="en-US" sz="3200" dirty="0" err="1">
                <a:cs typeface="Times New Roman" panose="02020603050405020304" pitchFamily="18" charset="0"/>
              </a:rPr>
              <a:t>dạ</a:t>
            </a:r>
            <a:r>
              <a:rPr lang="en-US" sz="3200" dirty="0">
                <a:cs typeface="Times New Roman" panose="02020603050405020304" pitchFamily="18" charset="0"/>
              </a:rPr>
              <a:t> </a:t>
            </a:r>
            <a:r>
              <a:rPr lang="en-US" sz="3200" dirty="0" err="1">
                <a:cs typeface="Times New Roman" panose="02020603050405020304" pitchFamily="18" charset="0"/>
              </a:rPr>
              <a:t>dày</a:t>
            </a:r>
            <a:r>
              <a:rPr lang="en-US" sz="3200" dirty="0">
                <a:cs typeface="Times New Roman" panose="02020603050405020304" pitchFamily="18" charset="0"/>
              </a:rPr>
              <a:t>, </a:t>
            </a:r>
            <a:r>
              <a:rPr lang="en-US" sz="3200" dirty="0" err="1">
                <a:cs typeface="Times New Roman" panose="02020603050405020304" pitchFamily="18" charset="0"/>
              </a:rPr>
              <a:t>loét</a:t>
            </a:r>
            <a:r>
              <a:rPr lang="en-US" sz="3200" dirty="0">
                <a:cs typeface="Times New Roman" panose="02020603050405020304" pitchFamily="18" charset="0"/>
              </a:rPr>
              <a:t> </a:t>
            </a:r>
            <a:r>
              <a:rPr lang="en-US" sz="3200" dirty="0" err="1">
                <a:cs typeface="Times New Roman" panose="02020603050405020304" pitchFamily="18" charset="0"/>
              </a:rPr>
              <a:t>dạ</a:t>
            </a:r>
            <a:r>
              <a:rPr lang="en-US" sz="3200" dirty="0">
                <a:cs typeface="Times New Roman" panose="02020603050405020304" pitchFamily="18" charset="0"/>
              </a:rPr>
              <a:t> </a:t>
            </a:r>
            <a:r>
              <a:rPr lang="en-US" sz="3200" dirty="0" err="1">
                <a:cs typeface="Times New Roman" panose="02020603050405020304" pitchFamily="18" charset="0"/>
              </a:rPr>
              <a:t>dày</a:t>
            </a:r>
            <a:r>
              <a:rPr lang="en-US" sz="3200" dirty="0">
                <a:cs typeface="Times New Roman" panose="02020603050405020304" pitchFamily="18" charset="0"/>
              </a:rPr>
              <a:t>, </a:t>
            </a:r>
            <a:r>
              <a:rPr lang="en-US" sz="3200" dirty="0" err="1">
                <a:cs typeface="Times New Roman" panose="02020603050405020304" pitchFamily="18" charset="0"/>
              </a:rPr>
              <a:t>viêm</a:t>
            </a:r>
            <a:r>
              <a:rPr lang="en-US" sz="3200" dirty="0">
                <a:cs typeface="Times New Roman" panose="02020603050405020304" pitchFamily="18" charset="0"/>
              </a:rPr>
              <a:t> </a:t>
            </a:r>
            <a:r>
              <a:rPr lang="en-US" sz="3200" dirty="0" err="1">
                <a:cs typeface="Times New Roman" panose="02020603050405020304" pitchFamily="18" charset="0"/>
              </a:rPr>
              <a:t>túi</a:t>
            </a:r>
            <a:r>
              <a:rPr lang="en-US" sz="3200" dirty="0">
                <a:cs typeface="Times New Roman" panose="02020603050405020304" pitchFamily="18" charset="0"/>
              </a:rPr>
              <a:t> </a:t>
            </a:r>
            <a:r>
              <a:rPr lang="en-US" sz="3200" dirty="0" err="1">
                <a:cs typeface="Times New Roman" panose="02020603050405020304" pitchFamily="18" charset="0"/>
              </a:rPr>
              <a:t>thừa</a:t>
            </a:r>
            <a:r>
              <a:rPr lang="en-US" sz="3200" dirty="0">
                <a:cs typeface="Times New Roman" panose="02020603050405020304" pitchFamily="18" charset="0"/>
              </a:rPr>
              <a:t>, </a:t>
            </a:r>
            <a:r>
              <a:rPr lang="en-US" sz="3200" dirty="0" err="1">
                <a:cs typeface="Times New Roman" panose="02020603050405020304" pitchFamily="18" charset="0"/>
              </a:rPr>
              <a:t>bệnh</a:t>
            </a:r>
            <a:r>
              <a:rPr lang="en-US" sz="3200" dirty="0">
                <a:cs typeface="Times New Roman" panose="02020603050405020304" pitchFamily="18" charset="0"/>
              </a:rPr>
              <a:t> </a:t>
            </a:r>
            <a:r>
              <a:rPr lang="en-US" sz="3200" dirty="0" err="1">
                <a:cs typeface="Times New Roman" panose="02020603050405020304" pitchFamily="18" charset="0"/>
              </a:rPr>
              <a:t>gan</a:t>
            </a:r>
            <a:r>
              <a:rPr lang="en-US" sz="3200" dirty="0">
                <a:cs typeface="Times New Roman" panose="02020603050405020304" pitchFamily="18" charset="0"/>
              </a:rPr>
              <a:t>, </a:t>
            </a:r>
            <a:r>
              <a:rPr lang="en-US" sz="3200" dirty="0" err="1">
                <a:cs typeface="Times New Roman" panose="02020603050405020304" pitchFamily="18" charset="0"/>
              </a:rPr>
              <a:t>bệnh</a:t>
            </a:r>
            <a:r>
              <a:rPr lang="en-US" sz="3200" dirty="0">
                <a:cs typeface="Times New Roman" panose="02020603050405020304" pitchFamily="18" charset="0"/>
              </a:rPr>
              <a:t> </a:t>
            </a:r>
            <a:r>
              <a:rPr lang="en-US" sz="3200" dirty="0" err="1">
                <a:cs typeface="Times New Roman" panose="02020603050405020304" pitchFamily="18" charset="0"/>
              </a:rPr>
              <a:t>phổi</a:t>
            </a:r>
            <a:r>
              <a:rPr lang="en-US" sz="3200" dirty="0">
                <a:cs typeface="Times New Roman" panose="02020603050405020304" pitchFamily="18" charset="0"/>
              </a:rPr>
              <a:t> </a:t>
            </a:r>
            <a:r>
              <a:rPr lang="en-US" sz="3200" dirty="0" err="1">
                <a:cs typeface="Times New Roman" panose="02020603050405020304" pitchFamily="18" charset="0"/>
              </a:rPr>
              <a:t>tắc</a:t>
            </a:r>
            <a:r>
              <a:rPr lang="en-US" sz="3200" dirty="0">
                <a:cs typeface="Times New Roman" panose="02020603050405020304" pitchFamily="18" charset="0"/>
              </a:rPr>
              <a:t> </a:t>
            </a:r>
            <a:r>
              <a:rPr lang="en-US" sz="3200" dirty="0" err="1">
                <a:cs typeface="Times New Roman" panose="02020603050405020304" pitchFamily="18" charset="0"/>
              </a:rPr>
              <a:t>nghẽn</a:t>
            </a:r>
            <a:r>
              <a:rPr lang="en-US" sz="3200" dirty="0">
                <a:cs typeface="Times New Roman" panose="02020603050405020304" pitchFamily="18" charset="0"/>
              </a:rPr>
              <a:t> </a:t>
            </a:r>
            <a:r>
              <a:rPr lang="en-US" sz="3200" dirty="0" err="1">
                <a:cs typeface="Times New Roman" panose="02020603050405020304" pitchFamily="18" charset="0"/>
              </a:rPr>
              <a:t>mãn</a:t>
            </a:r>
            <a:r>
              <a:rPr lang="en-US" sz="3200" dirty="0">
                <a:cs typeface="Times New Roman" panose="02020603050405020304" pitchFamily="18" charset="0"/>
              </a:rPr>
              <a:t> </a:t>
            </a:r>
            <a:r>
              <a:rPr lang="en-US" sz="3200" dirty="0" err="1">
                <a:cs typeface="Times New Roman" panose="02020603050405020304" pitchFamily="18" charset="0"/>
              </a:rPr>
              <a:t>tính</a:t>
            </a:r>
            <a:r>
              <a:rPr lang="en-US" sz="3200" dirty="0">
                <a:cs typeface="Times New Roman" panose="02020603050405020304" pitchFamily="18" charset="0"/>
              </a:rPr>
              <a:t>, </a:t>
            </a:r>
            <a:r>
              <a:rPr lang="en-US" sz="3200" dirty="0" err="1">
                <a:cs typeface="Times New Roman" panose="02020603050405020304" pitchFamily="18" charset="0"/>
              </a:rPr>
              <a:t>tiểu</a:t>
            </a:r>
            <a:r>
              <a:rPr lang="en-US" sz="3200" dirty="0">
                <a:cs typeface="Times New Roman" panose="02020603050405020304" pitchFamily="18" charset="0"/>
              </a:rPr>
              <a:t> </a:t>
            </a:r>
            <a:r>
              <a:rPr lang="en-US" sz="3200" dirty="0" err="1">
                <a:cs typeface="Times New Roman" panose="02020603050405020304" pitchFamily="18" charset="0"/>
              </a:rPr>
              <a:t>đường</a:t>
            </a:r>
            <a:r>
              <a:rPr lang="en-US" sz="3200" dirty="0">
                <a:cs typeface="Times New Roman" panose="02020603050405020304" pitchFamily="18" charset="0"/>
              </a:rPr>
              <a:t>, </a:t>
            </a:r>
            <a:r>
              <a:rPr lang="en-US" sz="3200" dirty="0" err="1">
                <a:cs typeface="Times New Roman" panose="02020603050405020304" pitchFamily="18" charset="0"/>
              </a:rPr>
              <a:t>và</a:t>
            </a:r>
            <a:r>
              <a:rPr lang="en-US" sz="3200" dirty="0">
                <a:cs typeface="Times New Roman" panose="02020603050405020304" pitchFamily="18" charset="0"/>
              </a:rPr>
              <a:t> </a:t>
            </a:r>
            <a:r>
              <a:rPr lang="en-US" sz="3200" dirty="0" err="1">
                <a:cs typeface="Times New Roman" panose="02020603050405020304" pitchFamily="18" charset="0"/>
              </a:rPr>
              <a:t>bất</a:t>
            </a:r>
            <a:r>
              <a:rPr lang="en-US" sz="3200" dirty="0">
                <a:cs typeface="Times New Roman" panose="02020603050405020304" pitchFamily="18" charset="0"/>
              </a:rPr>
              <a:t> </a:t>
            </a:r>
            <a:r>
              <a:rPr lang="en-US" sz="3200" dirty="0" err="1" smtClean="0">
                <a:cs typeface="Times New Roman" panose="02020603050405020304" pitchFamily="18" charset="0"/>
              </a:rPr>
              <a:t>kỳ</a:t>
            </a:r>
            <a:r>
              <a:rPr lang="en-US" sz="3200" dirty="0" smtClean="0">
                <a:cs typeface="Times New Roman" panose="02020603050405020304" pitchFamily="18" charset="0"/>
              </a:rPr>
              <a:t> </a:t>
            </a:r>
            <a:r>
              <a:rPr lang="en-US" sz="3200" dirty="0" err="1" smtClean="0">
                <a:cs typeface="Times New Roman" panose="02020603050405020304" pitchFamily="18" charset="0"/>
              </a:rPr>
              <a:t>tình</a:t>
            </a:r>
            <a:r>
              <a:rPr lang="en-US" sz="3200" dirty="0" smtClean="0">
                <a:cs typeface="Times New Roman" panose="02020603050405020304" pitchFamily="18" charset="0"/>
              </a:rPr>
              <a:t> </a:t>
            </a:r>
            <a:r>
              <a:rPr lang="en-US" sz="3200" dirty="0" err="1" smtClean="0">
                <a:cs typeface="Times New Roman" panose="02020603050405020304" pitchFamily="18" charset="0"/>
              </a:rPr>
              <a:t>trạng</a:t>
            </a:r>
            <a:r>
              <a:rPr lang="en-US" sz="3200" dirty="0" smtClean="0">
                <a:cs typeface="Times New Roman" panose="02020603050405020304" pitchFamily="18" charset="0"/>
              </a:rPr>
              <a:t> </a:t>
            </a:r>
            <a:r>
              <a:rPr lang="en-US" sz="3200" dirty="0" err="1" smtClean="0">
                <a:cs typeface="Times New Roman" panose="02020603050405020304" pitchFamily="18" charset="0"/>
              </a:rPr>
              <a:t>viêm</a:t>
            </a:r>
            <a:r>
              <a:rPr lang="en-US" sz="3200" dirty="0" smtClean="0">
                <a:cs typeface="Times New Roman" panose="02020603050405020304" pitchFamily="18" charset="0"/>
              </a:rPr>
              <a:t> </a:t>
            </a:r>
            <a:r>
              <a:rPr lang="en-US" sz="3200" dirty="0" err="1">
                <a:cs typeface="Times New Roman" panose="02020603050405020304" pitchFamily="18" charset="0"/>
              </a:rPr>
              <a:t>cấp</a:t>
            </a:r>
            <a:r>
              <a:rPr lang="en-US" sz="3200" dirty="0">
                <a:cs typeface="Times New Roman" panose="02020603050405020304" pitchFamily="18" charset="0"/>
              </a:rPr>
              <a:t> </a:t>
            </a:r>
            <a:r>
              <a:rPr lang="en-US" sz="3200" dirty="0" err="1">
                <a:cs typeface="Times New Roman" panose="02020603050405020304" pitchFamily="18" charset="0"/>
              </a:rPr>
              <a:t>tính</a:t>
            </a:r>
            <a:r>
              <a:rPr lang="en-US" sz="3200" dirty="0">
                <a:cs typeface="Times New Roman" panose="02020603050405020304" pitchFamily="18" charset="0"/>
              </a:rPr>
              <a:t> </a:t>
            </a:r>
            <a:r>
              <a:rPr lang="en-US" sz="3200" dirty="0" err="1">
                <a:cs typeface="Times New Roman" panose="02020603050405020304" pitchFamily="18" charset="0"/>
              </a:rPr>
              <a:t>hoặc</a:t>
            </a:r>
            <a:r>
              <a:rPr lang="en-US" sz="3200" dirty="0">
                <a:cs typeface="Times New Roman" panose="02020603050405020304" pitchFamily="18" charset="0"/>
              </a:rPr>
              <a:t> </a:t>
            </a:r>
            <a:r>
              <a:rPr lang="en-US" sz="3200" dirty="0" err="1">
                <a:cs typeface="Times New Roman" panose="02020603050405020304" pitchFamily="18" charset="0"/>
              </a:rPr>
              <a:t>mãn</a:t>
            </a:r>
            <a:r>
              <a:rPr lang="en-US" sz="3200" dirty="0">
                <a:cs typeface="Times New Roman" panose="02020603050405020304" pitchFamily="18" charset="0"/>
              </a:rPr>
              <a:t> </a:t>
            </a:r>
            <a:r>
              <a:rPr lang="en-US" sz="3200" dirty="0" err="1" smtClean="0">
                <a:cs typeface="Times New Roman" panose="02020603050405020304" pitchFamily="18" charset="0"/>
              </a:rPr>
              <a:t>tính</a:t>
            </a:r>
            <a:r>
              <a:rPr lang="en-US" sz="3200" dirty="0" smtClean="0">
                <a:cs typeface="Times New Roman" panose="02020603050405020304" pitchFamily="18" charset="0"/>
              </a:rPr>
              <a:t>, </a:t>
            </a:r>
            <a:r>
              <a:rPr lang="en-US" sz="3200" dirty="0" err="1" smtClean="0">
                <a:cs typeface="Times New Roman" panose="02020603050405020304" pitchFamily="18" charset="0"/>
              </a:rPr>
              <a:t>nồng</a:t>
            </a:r>
            <a:r>
              <a:rPr lang="en-US" sz="3200" dirty="0" smtClean="0">
                <a:cs typeface="Times New Roman" panose="02020603050405020304" pitchFamily="18" charset="0"/>
              </a:rPr>
              <a:t> </a:t>
            </a:r>
            <a:r>
              <a:rPr lang="en-US" sz="3200" dirty="0" err="1" smtClean="0">
                <a:cs typeface="Times New Roman" panose="02020603050405020304" pitchFamily="18" charset="0"/>
              </a:rPr>
              <a:t>độ</a:t>
            </a:r>
            <a:r>
              <a:rPr lang="en-US" sz="3200" dirty="0" smtClean="0">
                <a:cs typeface="Times New Roman" panose="02020603050405020304" pitchFamily="18" charset="0"/>
              </a:rPr>
              <a:t> CEA ở </a:t>
            </a:r>
            <a:r>
              <a:rPr lang="en-US" sz="3200" dirty="0" err="1">
                <a:cs typeface="Times New Roman" panose="02020603050405020304" pitchFamily="18" charset="0"/>
              </a:rPr>
              <a:t>những</a:t>
            </a:r>
            <a:r>
              <a:rPr lang="en-US" sz="3200" dirty="0">
                <a:cs typeface="Times New Roman" panose="02020603050405020304" pitchFamily="18" charset="0"/>
              </a:rPr>
              <a:t> </a:t>
            </a:r>
            <a:r>
              <a:rPr lang="en-US" sz="3200" dirty="0" err="1">
                <a:cs typeface="Times New Roman" panose="02020603050405020304" pitchFamily="18" charset="0"/>
              </a:rPr>
              <a:t>người</a:t>
            </a:r>
            <a:r>
              <a:rPr lang="en-US" sz="3200" dirty="0">
                <a:cs typeface="Times New Roman" panose="02020603050405020304" pitchFamily="18" charset="0"/>
              </a:rPr>
              <a:t> </a:t>
            </a:r>
            <a:r>
              <a:rPr lang="en-US" sz="3200" dirty="0" err="1">
                <a:cs typeface="Times New Roman" panose="02020603050405020304" pitchFamily="18" charset="0"/>
              </a:rPr>
              <a:t>hút</a:t>
            </a:r>
            <a:r>
              <a:rPr lang="en-US" sz="3200" dirty="0">
                <a:cs typeface="Times New Roman" panose="02020603050405020304" pitchFamily="18" charset="0"/>
              </a:rPr>
              <a:t> </a:t>
            </a:r>
            <a:r>
              <a:rPr lang="en-US" sz="3200" dirty="0" err="1">
                <a:cs typeface="Times New Roman" panose="02020603050405020304" pitchFamily="18" charset="0"/>
              </a:rPr>
              <a:t>thuốc</a:t>
            </a:r>
            <a:r>
              <a:rPr lang="en-US" sz="3200" dirty="0">
                <a:cs typeface="Times New Roman" panose="02020603050405020304" pitchFamily="18" charset="0"/>
              </a:rPr>
              <a:t> </a:t>
            </a:r>
            <a:r>
              <a:rPr lang="en-US" sz="3200" dirty="0" err="1">
                <a:cs typeface="Times New Roman" panose="02020603050405020304" pitchFamily="18" charset="0"/>
              </a:rPr>
              <a:t>lá</a:t>
            </a:r>
            <a:r>
              <a:rPr lang="en-US" sz="3200" dirty="0">
                <a:cs typeface="Times New Roman" panose="02020603050405020304" pitchFamily="18" charset="0"/>
              </a:rPr>
              <a:t> </a:t>
            </a:r>
            <a:r>
              <a:rPr lang="en-US" sz="3200" dirty="0" err="1">
                <a:cs typeface="Times New Roman" panose="02020603050405020304" pitchFamily="18" charset="0"/>
              </a:rPr>
              <a:t>cao</a:t>
            </a:r>
            <a:r>
              <a:rPr lang="en-US" sz="3200" dirty="0">
                <a:cs typeface="Times New Roman" panose="02020603050405020304" pitchFamily="18" charset="0"/>
              </a:rPr>
              <a:t> </a:t>
            </a:r>
            <a:r>
              <a:rPr lang="en-US" sz="3200" dirty="0" err="1" smtClean="0">
                <a:cs typeface="Times New Roman" panose="02020603050405020304" pitchFamily="18" charset="0"/>
              </a:rPr>
              <a:t>hơn</a:t>
            </a:r>
            <a:r>
              <a:rPr lang="en-US" sz="3200" dirty="0" smtClean="0">
                <a:cs typeface="Times New Roman" panose="02020603050405020304" pitchFamily="18" charset="0"/>
              </a:rPr>
              <a:t> </a:t>
            </a:r>
            <a:r>
              <a:rPr lang="en-US" sz="3200" dirty="0" err="1" smtClean="0">
                <a:cs typeface="Times New Roman" panose="02020603050405020304" pitchFamily="18" charset="0"/>
              </a:rPr>
              <a:t>đáng</a:t>
            </a:r>
            <a:r>
              <a:rPr lang="en-US" sz="3200" dirty="0" smtClean="0">
                <a:cs typeface="Times New Roman" panose="02020603050405020304" pitchFamily="18" charset="0"/>
              </a:rPr>
              <a:t> </a:t>
            </a:r>
            <a:r>
              <a:rPr lang="en-US" sz="3200" dirty="0" err="1" smtClean="0">
                <a:cs typeface="Times New Roman" panose="02020603050405020304" pitchFamily="18" charset="0"/>
              </a:rPr>
              <a:t>kể</a:t>
            </a:r>
            <a:r>
              <a:rPr lang="en-US" sz="3200" dirty="0" smtClean="0">
                <a:cs typeface="Times New Roman" panose="02020603050405020304" pitchFamily="18" charset="0"/>
              </a:rPr>
              <a:t> </a:t>
            </a:r>
            <a:r>
              <a:rPr lang="en-US" sz="3200" dirty="0">
                <a:cs typeface="Times New Roman" panose="02020603050405020304" pitchFamily="18" charset="0"/>
              </a:rPr>
              <a:t>so </a:t>
            </a:r>
            <a:r>
              <a:rPr lang="en-US" sz="3200" dirty="0" err="1">
                <a:cs typeface="Times New Roman" panose="02020603050405020304" pitchFamily="18" charset="0"/>
              </a:rPr>
              <a:t>với</a:t>
            </a:r>
            <a:r>
              <a:rPr lang="en-US" sz="3200" dirty="0">
                <a:cs typeface="Times New Roman" panose="02020603050405020304" pitchFamily="18" charset="0"/>
              </a:rPr>
              <a:t> </a:t>
            </a:r>
            <a:r>
              <a:rPr lang="en-US" sz="3200" dirty="0" err="1">
                <a:cs typeface="Times New Roman" panose="02020603050405020304" pitchFamily="18" charset="0"/>
              </a:rPr>
              <a:t>người</a:t>
            </a:r>
            <a:r>
              <a:rPr lang="en-US" sz="3200" dirty="0">
                <a:cs typeface="Times New Roman" panose="02020603050405020304" pitchFamily="18" charset="0"/>
              </a:rPr>
              <a:t> </a:t>
            </a:r>
            <a:r>
              <a:rPr lang="en-US" sz="3200" dirty="0" err="1">
                <a:cs typeface="Times New Roman" panose="02020603050405020304" pitchFamily="18" charset="0"/>
              </a:rPr>
              <a:t>không</a:t>
            </a:r>
            <a:r>
              <a:rPr lang="en-US" sz="3200" dirty="0">
                <a:cs typeface="Times New Roman" panose="02020603050405020304" pitchFamily="18" charset="0"/>
              </a:rPr>
              <a:t> </a:t>
            </a:r>
            <a:r>
              <a:rPr lang="en-US" sz="3200" dirty="0" err="1">
                <a:cs typeface="Times New Roman" panose="02020603050405020304" pitchFamily="18" charset="0"/>
              </a:rPr>
              <a:t>hút</a:t>
            </a:r>
            <a:r>
              <a:rPr lang="en-US" sz="3200" dirty="0">
                <a:cs typeface="Times New Roman" panose="02020603050405020304" pitchFamily="18" charset="0"/>
              </a:rPr>
              <a:t> </a:t>
            </a:r>
            <a:r>
              <a:rPr lang="en-US" sz="3200" dirty="0" err="1" smtClean="0">
                <a:cs typeface="Times New Roman" panose="02020603050405020304" pitchFamily="18" charset="0"/>
              </a:rPr>
              <a:t>thuốc</a:t>
            </a:r>
            <a:r>
              <a:rPr lang="en-US" sz="3200" dirty="0" smtClean="0">
                <a:cs typeface="Times New Roman" panose="02020603050405020304" pitchFamily="18" charset="0"/>
              </a:rPr>
              <a:t>.</a:t>
            </a:r>
            <a:endParaRPr lang="vi-VN" sz="3200" dirty="0">
              <a:cs typeface="Times New Roman" panose="02020603050405020304" pitchFamily="18" charset="0"/>
            </a:endParaRPr>
          </a:p>
        </p:txBody>
      </p:sp>
    </p:spTree>
    <p:extLst>
      <p:ext uri="{BB962C8B-B14F-4D97-AF65-F5344CB8AC3E}">
        <p14:creationId xmlns:p14="http://schemas.microsoft.com/office/powerpoint/2010/main" val="2618690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1934"/>
            <a:ext cx="10972800" cy="990600"/>
          </a:xfrm>
        </p:spPr>
        <p:txBody>
          <a:bodyPr>
            <a:noAutofit/>
          </a:bodyPr>
          <a:lstStyle/>
          <a:p>
            <a:r>
              <a:rPr lang="en-US" sz="4800" dirty="0">
                <a:latin typeface="+mn-lt"/>
                <a:cs typeface="Times New Roman" panose="02020603050405020304" pitchFamily="18" charset="0"/>
              </a:rPr>
              <a:t>KHÁNG NGUYÊN UNG THƯ PHÔI CEA</a:t>
            </a:r>
            <a:br>
              <a:rPr lang="en-US" sz="4800" dirty="0">
                <a:latin typeface="+mn-lt"/>
                <a:cs typeface="Times New Roman" panose="02020603050405020304" pitchFamily="18" charset="0"/>
              </a:rPr>
            </a:br>
            <a:r>
              <a:rPr lang="en-US" sz="4800" dirty="0" smtClean="0">
                <a:latin typeface="+mn-lt"/>
                <a:cs typeface="Times New Roman" panose="02020603050405020304" pitchFamily="18" charset="0"/>
              </a:rPr>
              <a:t>(</a:t>
            </a:r>
            <a:r>
              <a:rPr lang="en-US" sz="4800" dirty="0" err="1" smtClean="0">
                <a:latin typeface="+mn-lt"/>
                <a:cs typeface="Times New Roman" panose="02020603050405020304" pitchFamily="18" charset="0"/>
              </a:rPr>
              <a:t>Carcinoembryonic</a:t>
            </a:r>
            <a:r>
              <a:rPr lang="en-US" sz="4800" dirty="0" smtClean="0">
                <a:latin typeface="+mn-lt"/>
                <a:cs typeface="Times New Roman" panose="02020603050405020304" pitchFamily="18" charset="0"/>
              </a:rPr>
              <a:t> antigen)</a:t>
            </a:r>
            <a:endParaRPr lang="vi-VN" sz="4800" dirty="0">
              <a:latin typeface="+mn-lt"/>
              <a:cs typeface="Times New Roman" panose="02020603050405020304" pitchFamily="18" charset="0"/>
            </a:endParaRPr>
          </a:p>
        </p:txBody>
      </p:sp>
      <p:sp>
        <p:nvSpPr>
          <p:cNvPr id="3" name="Content Placeholder 2"/>
          <p:cNvSpPr>
            <a:spLocks noGrp="1"/>
          </p:cNvSpPr>
          <p:nvPr>
            <p:ph idx="1"/>
          </p:nvPr>
        </p:nvSpPr>
        <p:spPr>
          <a:xfrm>
            <a:off x="592667" y="1981200"/>
            <a:ext cx="10972800" cy="4876800"/>
          </a:xfrm>
        </p:spPr>
        <p:txBody>
          <a:bodyPr>
            <a:normAutofit/>
          </a:bodyPr>
          <a:lstStyle/>
          <a:p>
            <a:pPr algn="just"/>
            <a:r>
              <a:rPr lang="en-US" sz="3200" dirty="0" err="1">
                <a:cs typeface="Times New Roman" panose="02020603050405020304" pitchFamily="18" charset="0"/>
              </a:rPr>
              <a:t>Khuyến</a:t>
            </a:r>
            <a:r>
              <a:rPr lang="en-US" sz="3200" dirty="0">
                <a:cs typeface="Times New Roman" panose="02020603050405020304" pitchFamily="18" charset="0"/>
              </a:rPr>
              <a:t> </a:t>
            </a:r>
            <a:r>
              <a:rPr lang="en-US" sz="3200" dirty="0" err="1">
                <a:cs typeface="Times New Roman" panose="02020603050405020304" pitchFamily="18" charset="0"/>
              </a:rPr>
              <a:t>cáo</a:t>
            </a:r>
            <a:r>
              <a:rPr lang="en-US" sz="3200" dirty="0">
                <a:cs typeface="Times New Roman" panose="02020603050405020304" pitchFamily="18" charset="0"/>
              </a:rPr>
              <a:t>: CEA </a:t>
            </a:r>
            <a:r>
              <a:rPr lang="en-US" sz="3200" dirty="0" err="1">
                <a:cs typeface="Times New Roman" panose="02020603050405020304" pitchFamily="18" charset="0"/>
              </a:rPr>
              <a:t>và</a:t>
            </a:r>
            <a:r>
              <a:rPr lang="en-US" sz="3200" dirty="0">
                <a:cs typeface="Times New Roman" panose="02020603050405020304" pitchFamily="18" charset="0"/>
              </a:rPr>
              <a:t> CA19.9 </a:t>
            </a:r>
            <a:r>
              <a:rPr lang="en-US" sz="3200" dirty="0" err="1">
                <a:cs typeface="Times New Roman" panose="02020603050405020304" pitchFamily="18" charset="0"/>
              </a:rPr>
              <a:t>không</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dùng</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chẩn</a:t>
            </a:r>
            <a:r>
              <a:rPr lang="en-US" sz="3200" dirty="0">
                <a:cs typeface="Times New Roman" panose="02020603050405020304" pitchFamily="18" charset="0"/>
              </a:rPr>
              <a:t> </a:t>
            </a:r>
            <a:r>
              <a:rPr lang="en-US" sz="3200" dirty="0" err="1">
                <a:cs typeface="Times New Roman" panose="02020603050405020304" pitchFamily="18" charset="0"/>
              </a:rPr>
              <a:t>đoán</a:t>
            </a:r>
            <a:r>
              <a:rPr lang="en-US" sz="3200" dirty="0">
                <a:cs typeface="Times New Roman" panose="02020603050405020304" pitchFamily="18" charset="0"/>
              </a:rPr>
              <a:t> CRC.</a:t>
            </a:r>
          </a:p>
          <a:p>
            <a:pPr lvl="0" algn="just"/>
            <a:r>
              <a:rPr lang="en-US" sz="3200" dirty="0" err="1">
                <a:cs typeface="Times New Roman" panose="02020603050405020304" pitchFamily="18" charset="0"/>
              </a:rPr>
              <a:t>Nồng</a:t>
            </a:r>
            <a:r>
              <a:rPr lang="en-US" sz="3200" dirty="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CEA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giá</a:t>
            </a:r>
            <a:r>
              <a:rPr lang="en-US" sz="3200" dirty="0">
                <a:cs typeface="Times New Roman" panose="02020603050405020304" pitchFamily="18" charset="0"/>
              </a:rPr>
              <a:t> </a:t>
            </a:r>
            <a:r>
              <a:rPr lang="en-US" sz="3200" dirty="0" err="1">
                <a:cs typeface="Times New Roman" panose="02020603050405020304" pitchFamily="18" charset="0"/>
              </a:rPr>
              <a:t>trị</a:t>
            </a:r>
            <a:r>
              <a:rPr lang="en-US" sz="3200" dirty="0">
                <a:cs typeface="Times New Roman" panose="02020603050405020304" pitchFamily="18" charset="0"/>
              </a:rPr>
              <a:t> </a:t>
            </a:r>
            <a:r>
              <a:rPr lang="en-US" sz="3200" dirty="0" err="1">
                <a:cs typeface="Times New Roman" panose="02020603050405020304" pitchFamily="18" charset="0"/>
              </a:rPr>
              <a:t>theo</a:t>
            </a:r>
            <a:r>
              <a:rPr lang="en-US" sz="3200" dirty="0">
                <a:cs typeface="Times New Roman" panose="02020603050405020304" pitchFamily="18" charset="0"/>
              </a:rPr>
              <a:t> </a:t>
            </a:r>
            <a:r>
              <a:rPr lang="en-US" sz="3200" dirty="0" err="1">
                <a:cs typeface="Times New Roman" panose="02020603050405020304" pitchFamily="18" charset="0"/>
              </a:rPr>
              <a:t>dõi</a:t>
            </a:r>
            <a:r>
              <a:rPr lang="en-US" sz="3200" dirty="0">
                <a:cs typeface="Times New Roman" panose="02020603050405020304" pitchFamily="18" charset="0"/>
              </a:rPr>
              <a:t> </a:t>
            </a:r>
            <a:r>
              <a:rPr lang="en-US" sz="3200" dirty="0" err="1">
                <a:cs typeface="Times New Roman" panose="02020603050405020304" pitchFamily="18" charset="0"/>
              </a:rPr>
              <a:t>các</a:t>
            </a:r>
            <a:r>
              <a:rPr lang="en-US" sz="3200" dirty="0">
                <a:cs typeface="Times New Roman" panose="02020603050405020304" pitchFamily="18" charset="0"/>
              </a:rPr>
              <a:t> BN </a:t>
            </a:r>
            <a:r>
              <a:rPr lang="en-US" sz="3200" dirty="0" err="1">
                <a:cs typeface="Times New Roman" panose="02020603050405020304" pitchFamily="18" charset="0"/>
              </a:rPr>
              <a:t>đã</a:t>
            </a:r>
            <a:r>
              <a:rPr lang="en-US" sz="3200" dirty="0">
                <a:cs typeface="Times New Roman" panose="02020603050405020304" pitchFamily="18" charset="0"/>
              </a:rPr>
              <a:t> </a:t>
            </a:r>
            <a:r>
              <a:rPr lang="en-US" sz="3200" dirty="0" err="1">
                <a:cs typeface="Times New Roman" panose="02020603050405020304" pitchFamily="18" charset="0"/>
              </a:rPr>
              <a:t>chẩn</a:t>
            </a:r>
            <a:r>
              <a:rPr lang="en-US" sz="3200" dirty="0">
                <a:cs typeface="Times New Roman" panose="02020603050405020304" pitchFamily="18" charset="0"/>
              </a:rPr>
              <a:t> </a:t>
            </a:r>
            <a:r>
              <a:rPr lang="en-US" sz="3200" dirty="0" err="1">
                <a:cs typeface="Times New Roman" panose="02020603050405020304" pitchFamily="18" charset="0"/>
              </a:rPr>
              <a:t>đoán</a:t>
            </a:r>
            <a:r>
              <a:rPr lang="en-US" sz="3200" dirty="0">
                <a:cs typeface="Times New Roman" panose="02020603050405020304" pitchFamily="18" charset="0"/>
              </a:rPr>
              <a:t> CRC. ASCO (American Society of Clinical Oncology ): </a:t>
            </a:r>
            <a:r>
              <a:rPr lang="en-US" sz="3200" dirty="0" err="1">
                <a:cs typeface="Times New Roman" panose="02020603050405020304" pitchFamily="18" charset="0"/>
              </a:rPr>
              <a:t>Xét</a:t>
            </a:r>
            <a:r>
              <a:rPr lang="en-US" sz="3200" dirty="0">
                <a:cs typeface="Times New Roman" panose="02020603050405020304" pitchFamily="18" charset="0"/>
              </a:rPr>
              <a:t> </a:t>
            </a:r>
            <a:r>
              <a:rPr lang="en-US" sz="3200" dirty="0" err="1">
                <a:cs typeface="Times New Roman" panose="02020603050405020304" pitchFamily="18" charset="0"/>
              </a:rPr>
              <a:t>nghiệm</a:t>
            </a:r>
            <a:r>
              <a:rPr lang="en-US" sz="3200" dirty="0">
                <a:cs typeface="Times New Roman" panose="02020603050405020304" pitchFamily="18" charset="0"/>
              </a:rPr>
              <a:t> CEA </a:t>
            </a:r>
            <a:r>
              <a:rPr lang="en-US" sz="3200" dirty="0" err="1">
                <a:cs typeface="Times New Roman" panose="02020603050405020304" pitchFamily="18" charset="0"/>
              </a:rPr>
              <a:t>cho</a:t>
            </a:r>
            <a:r>
              <a:rPr lang="en-US" sz="3200" dirty="0">
                <a:cs typeface="Times New Roman" panose="02020603050405020304" pitchFamily="18" charset="0"/>
              </a:rPr>
              <a:t> BN </a:t>
            </a:r>
            <a:r>
              <a:rPr lang="en-US" sz="3200" dirty="0" err="1">
                <a:cs typeface="Times New Roman" panose="02020603050405020304" pitchFamily="18" charset="0"/>
              </a:rPr>
              <a:t>trước</a:t>
            </a:r>
            <a:r>
              <a:rPr lang="en-US" sz="3200" dirty="0">
                <a:cs typeface="Times New Roman" panose="02020603050405020304" pitchFamily="18" charset="0"/>
              </a:rPr>
              <a:t> </a:t>
            </a:r>
            <a:r>
              <a:rPr lang="en-US" sz="3200" dirty="0" err="1">
                <a:cs typeface="Times New Roman" panose="02020603050405020304" pitchFamily="18" charset="0"/>
              </a:rPr>
              <a:t>phẫu</a:t>
            </a:r>
            <a:r>
              <a:rPr lang="en-US" sz="3200" dirty="0">
                <a:cs typeface="Times New Roman" panose="02020603050405020304" pitchFamily="18" charset="0"/>
              </a:rPr>
              <a:t> </a:t>
            </a:r>
            <a:r>
              <a:rPr lang="en-US" sz="3200" dirty="0" err="1">
                <a:cs typeface="Times New Roman" panose="02020603050405020304" pitchFamily="18" charset="0"/>
              </a:rPr>
              <a:t>thuật</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hỗ</a:t>
            </a:r>
            <a:r>
              <a:rPr lang="en-US" sz="3200" dirty="0">
                <a:cs typeface="Times New Roman" panose="02020603050405020304" pitchFamily="18" charset="0"/>
              </a:rPr>
              <a:t> </a:t>
            </a:r>
            <a:r>
              <a:rPr lang="en-US" sz="3200" dirty="0" err="1">
                <a:cs typeface="Times New Roman" panose="02020603050405020304" pitchFamily="18" charset="0"/>
              </a:rPr>
              <a:t>trợ</a:t>
            </a:r>
            <a:r>
              <a:rPr lang="en-US" sz="3200" dirty="0">
                <a:cs typeface="Times New Roman" panose="02020603050405020304" pitchFamily="18" charset="0"/>
              </a:rPr>
              <a:t>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việc</a:t>
            </a:r>
            <a:r>
              <a:rPr lang="en-US" sz="3200" dirty="0">
                <a:cs typeface="Times New Roman" panose="02020603050405020304" pitchFamily="18" charset="0"/>
              </a:rPr>
              <a:t> </a:t>
            </a:r>
            <a:r>
              <a:rPr lang="en-US" sz="3200" dirty="0" err="1">
                <a:cs typeface="Times New Roman" panose="02020603050405020304" pitchFamily="18" charset="0"/>
              </a:rPr>
              <a:t>lập</a:t>
            </a:r>
            <a:r>
              <a:rPr lang="en-US" sz="3200" dirty="0">
                <a:cs typeface="Times New Roman" panose="02020603050405020304" pitchFamily="18" charset="0"/>
              </a:rPr>
              <a:t> </a:t>
            </a:r>
            <a:r>
              <a:rPr lang="en-US" sz="3200" dirty="0" err="1">
                <a:cs typeface="Times New Roman" panose="02020603050405020304" pitchFamily="18" charset="0"/>
              </a:rPr>
              <a:t>kế</a:t>
            </a:r>
            <a:r>
              <a:rPr lang="en-US" sz="3200" dirty="0">
                <a:cs typeface="Times New Roman" panose="02020603050405020304" pitchFamily="18" charset="0"/>
              </a:rPr>
              <a:t> </a:t>
            </a:r>
            <a:r>
              <a:rPr lang="en-US" sz="3200" dirty="0" err="1">
                <a:cs typeface="Times New Roman" panose="02020603050405020304" pitchFamily="18" charset="0"/>
              </a:rPr>
              <a:t>hoạch</a:t>
            </a:r>
            <a:r>
              <a:rPr lang="en-US" sz="3200" dirty="0">
                <a:cs typeface="Times New Roman" panose="02020603050405020304" pitchFamily="18" charset="0"/>
              </a:rPr>
              <a:t> </a:t>
            </a:r>
            <a:r>
              <a:rPr lang="en-US" sz="3200" dirty="0" err="1">
                <a:cs typeface="Times New Roman" panose="02020603050405020304" pitchFamily="18" charset="0"/>
              </a:rPr>
              <a:t>điều</a:t>
            </a:r>
            <a:r>
              <a:rPr lang="en-US" sz="3200" dirty="0">
                <a:cs typeface="Times New Roman" panose="02020603050405020304" pitchFamily="18" charset="0"/>
              </a:rPr>
              <a:t> </a:t>
            </a:r>
            <a:r>
              <a:rPr lang="en-US" sz="3200" dirty="0" err="1">
                <a:cs typeface="Times New Roman" panose="02020603050405020304" pitchFamily="18" charset="0"/>
              </a:rPr>
              <a:t>trị</a:t>
            </a:r>
            <a:r>
              <a:rPr lang="en-US" sz="3200" dirty="0">
                <a:cs typeface="Times New Roman" panose="02020603050405020304" pitchFamily="18" charset="0"/>
              </a:rPr>
              <a:t>, </a:t>
            </a:r>
            <a:r>
              <a:rPr lang="en-US" sz="3200" dirty="0" err="1">
                <a:cs typeface="Times New Roman" panose="02020603050405020304" pitchFamily="18" charset="0"/>
              </a:rPr>
              <a:t>theo</a:t>
            </a:r>
            <a:r>
              <a:rPr lang="en-US" sz="3200" dirty="0">
                <a:cs typeface="Times New Roman" panose="02020603050405020304" pitchFamily="18" charset="0"/>
              </a:rPr>
              <a:t> </a:t>
            </a:r>
            <a:r>
              <a:rPr lang="en-US" sz="3200" dirty="0" err="1">
                <a:cs typeface="Times New Roman" panose="02020603050405020304" pitchFamily="18" charset="0"/>
              </a:rPr>
              <a:t>dõi</a:t>
            </a:r>
            <a:r>
              <a:rPr lang="en-US" sz="3200" dirty="0">
                <a:cs typeface="Times New Roman" panose="02020603050405020304" pitchFamily="18" charset="0"/>
              </a:rPr>
              <a:t> </a:t>
            </a:r>
            <a:r>
              <a:rPr lang="en-US" sz="3200" dirty="0" err="1">
                <a:cs typeface="Times New Roman" panose="02020603050405020304" pitchFamily="18" charset="0"/>
              </a:rPr>
              <a:t>sau</a:t>
            </a:r>
            <a:r>
              <a:rPr lang="en-US" sz="3200" dirty="0">
                <a:cs typeface="Times New Roman" panose="02020603050405020304" pitchFamily="18" charset="0"/>
              </a:rPr>
              <a:t> </a:t>
            </a:r>
            <a:r>
              <a:rPr lang="en-US" sz="3200" dirty="0" err="1">
                <a:cs typeface="Times New Roman" panose="02020603050405020304" pitchFamily="18" charset="0"/>
              </a:rPr>
              <a:t>điều</a:t>
            </a:r>
            <a:r>
              <a:rPr lang="en-US" sz="3200" dirty="0">
                <a:cs typeface="Times New Roman" panose="02020603050405020304" pitchFamily="18" charset="0"/>
              </a:rPr>
              <a:t> </a:t>
            </a:r>
            <a:r>
              <a:rPr lang="en-US" sz="3200" dirty="0" err="1">
                <a:cs typeface="Times New Roman" panose="02020603050405020304" pitchFamily="18" charset="0"/>
              </a:rPr>
              <a:t>trị</a:t>
            </a:r>
            <a:r>
              <a:rPr lang="en-US" sz="3200" dirty="0">
                <a:cs typeface="Times New Roman" panose="02020603050405020304" pitchFamily="18" charset="0"/>
              </a:rPr>
              <a:t>, </a:t>
            </a:r>
            <a:r>
              <a:rPr lang="en-US" sz="3200" dirty="0" err="1">
                <a:cs typeface="Times New Roman" panose="02020603050405020304" pitchFamily="18" charset="0"/>
              </a:rPr>
              <a:t>đánh</a:t>
            </a:r>
            <a:r>
              <a:rPr lang="en-US" sz="3200" dirty="0">
                <a:cs typeface="Times New Roman" panose="02020603050405020304" pitchFamily="18" charset="0"/>
              </a:rPr>
              <a:t> </a:t>
            </a:r>
            <a:r>
              <a:rPr lang="en-US" sz="3200" dirty="0" err="1">
                <a:cs typeface="Times New Roman" panose="02020603050405020304" pitchFamily="18" charset="0"/>
              </a:rPr>
              <a:t>giá</a:t>
            </a:r>
            <a:r>
              <a:rPr lang="en-US" sz="3200" dirty="0">
                <a:cs typeface="Times New Roman" panose="02020603050405020304" pitchFamily="18" charset="0"/>
              </a:rPr>
              <a:t> </a:t>
            </a:r>
            <a:r>
              <a:rPr lang="en-US" sz="3200" dirty="0" err="1">
                <a:cs typeface="Times New Roman" panose="02020603050405020304" pitchFamily="18" charset="0"/>
              </a:rPr>
              <a:t>tiên</a:t>
            </a:r>
            <a:r>
              <a:rPr lang="en-US" sz="3200" dirty="0">
                <a:cs typeface="Times New Roman" panose="02020603050405020304" pitchFamily="18" charset="0"/>
              </a:rPr>
              <a:t> </a:t>
            </a:r>
            <a:r>
              <a:rPr lang="en-US" sz="3200" dirty="0" err="1">
                <a:cs typeface="Times New Roman" panose="02020603050405020304" pitchFamily="18" charset="0"/>
              </a:rPr>
              <a:t>lượng</a:t>
            </a:r>
            <a:r>
              <a:rPr lang="en-US" sz="3200" dirty="0">
                <a:cs typeface="Times New Roman" panose="02020603050405020304" pitchFamily="18" charset="0"/>
              </a:rPr>
              <a:t>.</a:t>
            </a:r>
            <a:endParaRPr lang="vi-VN" sz="3200" dirty="0">
              <a:cs typeface="Times New Roman" panose="02020603050405020304" pitchFamily="18" charset="0"/>
            </a:endParaRPr>
          </a:p>
          <a:p>
            <a:endParaRPr lang="vi-VN" sz="3200" dirty="0"/>
          </a:p>
        </p:txBody>
      </p:sp>
    </p:spTree>
    <p:extLst>
      <p:ext uri="{BB962C8B-B14F-4D97-AF65-F5344CB8AC3E}">
        <p14:creationId xmlns:p14="http://schemas.microsoft.com/office/powerpoint/2010/main" val="10064743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1934"/>
            <a:ext cx="10972800" cy="990600"/>
          </a:xfrm>
        </p:spPr>
        <p:txBody>
          <a:bodyPr>
            <a:noAutofit/>
          </a:bodyPr>
          <a:lstStyle/>
          <a:p>
            <a:r>
              <a:rPr lang="en-US" sz="4800" dirty="0">
                <a:latin typeface="+mn-lt"/>
                <a:cs typeface="Times New Roman" panose="02020603050405020304" pitchFamily="18" charset="0"/>
              </a:rPr>
              <a:t>KHÁNG NGUYÊN UNG THƯ PHÔI CEA</a:t>
            </a:r>
            <a:br>
              <a:rPr lang="en-US" sz="4800" dirty="0">
                <a:latin typeface="+mn-lt"/>
                <a:cs typeface="Times New Roman" panose="02020603050405020304" pitchFamily="18" charset="0"/>
              </a:rPr>
            </a:br>
            <a:r>
              <a:rPr lang="en-US" sz="4800" dirty="0" smtClean="0">
                <a:latin typeface="+mn-lt"/>
                <a:cs typeface="Times New Roman" panose="02020603050405020304" pitchFamily="18" charset="0"/>
              </a:rPr>
              <a:t>(</a:t>
            </a:r>
            <a:r>
              <a:rPr lang="en-US" sz="4800" dirty="0" err="1" smtClean="0">
                <a:latin typeface="+mn-lt"/>
                <a:cs typeface="Times New Roman" panose="02020603050405020304" pitchFamily="18" charset="0"/>
              </a:rPr>
              <a:t>Carcinoembryonic</a:t>
            </a:r>
            <a:r>
              <a:rPr lang="en-US" sz="4800" dirty="0" smtClean="0">
                <a:latin typeface="+mn-lt"/>
                <a:cs typeface="Times New Roman" panose="02020603050405020304" pitchFamily="18" charset="0"/>
              </a:rPr>
              <a:t> antigen)</a:t>
            </a:r>
            <a:endParaRPr lang="vi-VN" sz="4800" dirty="0">
              <a:latin typeface="+mn-lt"/>
              <a:cs typeface="Times New Roman" panose="02020603050405020304" pitchFamily="18" charset="0"/>
            </a:endParaRPr>
          </a:p>
        </p:txBody>
      </p:sp>
      <p:sp>
        <p:nvSpPr>
          <p:cNvPr id="3" name="Content Placeholder 2"/>
          <p:cNvSpPr>
            <a:spLocks noGrp="1"/>
          </p:cNvSpPr>
          <p:nvPr>
            <p:ph idx="1"/>
          </p:nvPr>
        </p:nvSpPr>
        <p:spPr>
          <a:xfrm>
            <a:off x="592667" y="1981200"/>
            <a:ext cx="10972800" cy="4876800"/>
          </a:xfrm>
        </p:spPr>
        <p:txBody>
          <a:bodyPr>
            <a:normAutofit/>
          </a:bodyPr>
          <a:lstStyle/>
          <a:p>
            <a:pPr lvl="0" algn="just"/>
            <a:r>
              <a:rPr lang="en-US" sz="3200" dirty="0" err="1">
                <a:cs typeface="Times New Roman" panose="02020603050405020304" pitchFamily="18" charset="0"/>
              </a:rPr>
              <a:t>Bình</a:t>
            </a:r>
            <a:r>
              <a:rPr lang="en-US" sz="3200" dirty="0">
                <a:cs typeface="Times New Roman" panose="02020603050405020304" pitchFamily="18" charset="0"/>
              </a:rPr>
              <a:t> </a:t>
            </a:r>
            <a:r>
              <a:rPr lang="en-US" sz="3200" dirty="0" err="1">
                <a:cs typeface="Times New Roman" panose="02020603050405020304" pitchFamily="18" charset="0"/>
              </a:rPr>
              <a:t>th</a:t>
            </a:r>
            <a:r>
              <a:rPr lang="vi-VN" sz="3200" dirty="0">
                <a:cs typeface="Times New Roman" panose="02020603050405020304" pitchFamily="18" charset="0"/>
              </a:rPr>
              <a:t>ườn</a:t>
            </a:r>
            <a:r>
              <a:rPr lang="en-US" sz="3200" dirty="0">
                <a:cs typeface="Times New Roman" panose="02020603050405020304" pitchFamily="18" charset="0"/>
              </a:rPr>
              <a:t>g</a:t>
            </a:r>
            <a:r>
              <a:rPr lang="en-US" sz="3200" b="1" dirty="0">
                <a:cs typeface="Times New Roman" panose="02020603050405020304" pitchFamily="18" charset="0"/>
              </a:rPr>
              <a:t>: </a:t>
            </a:r>
            <a:r>
              <a:rPr lang="en-US" sz="3200" dirty="0">
                <a:solidFill>
                  <a:srgbClr val="FF0000"/>
                </a:solidFill>
                <a:cs typeface="Times New Roman" panose="02020603050405020304" pitchFamily="18" charset="0"/>
              </a:rPr>
              <a:t>&lt; 5 ng/ml</a:t>
            </a:r>
          </a:p>
          <a:p>
            <a:pPr algn="just"/>
            <a:r>
              <a:rPr lang="vi-VN" sz="3200" dirty="0">
                <a:cs typeface="Times New Roman" panose="02020603050405020304" pitchFamily="18" charset="0"/>
              </a:rPr>
              <a:t>Xét nghiệm CEA nhiều lần có thể phát hiện tái phát bệnh ngay cả các BN với nồng độ CEA ban đầu bình thường, độ nhạy thấp: 27-50%.</a:t>
            </a:r>
          </a:p>
          <a:p>
            <a:pPr algn="just"/>
            <a:r>
              <a:rPr lang="vi-VN" sz="3200" dirty="0">
                <a:cs typeface="Times New Roman" panose="02020603050405020304" pitchFamily="18" charset="0"/>
              </a:rPr>
              <a:t>Sau phẫu thuật:</a:t>
            </a:r>
          </a:p>
          <a:p>
            <a:pPr marL="0" indent="0" algn="just">
              <a:buNone/>
            </a:pPr>
            <a:r>
              <a:rPr lang="vi-VN" sz="3200" dirty="0">
                <a:cs typeface="Times New Roman" panose="02020603050405020304" pitchFamily="18" charset="0"/>
              </a:rPr>
              <a:t>	 - Nồng độ CEA cao: khả năng tái phát cao, độ nhạy: 58-89%. </a:t>
            </a:r>
          </a:p>
          <a:p>
            <a:pPr marL="0" indent="0" algn="just">
              <a:buNone/>
            </a:pPr>
            <a:r>
              <a:rPr lang="vi-VN" sz="3200" dirty="0">
                <a:cs typeface="Times New Roman" panose="02020603050405020304" pitchFamily="18" charset="0"/>
              </a:rPr>
              <a:t> 	- Nồng độ CEA bình thường (ngay cả khi ban đầu cao): không loại trừ một bệnh tái phát.</a:t>
            </a:r>
          </a:p>
        </p:txBody>
      </p:sp>
    </p:spTree>
    <p:extLst>
      <p:ext uri="{BB962C8B-B14F-4D97-AF65-F5344CB8AC3E}">
        <p14:creationId xmlns:p14="http://schemas.microsoft.com/office/powerpoint/2010/main" val="16587465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067"/>
            <a:ext cx="10972800" cy="990600"/>
          </a:xfrm>
        </p:spPr>
        <p:txBody>
          <a:bodyPr>
            <a:normAutofit/>
          </a:bodyPr>
          <a:lstStyle/>
          <a:p>
            <a:pPr algn="just"/>
            <a:r>
              <a:rPr lang="en-US" sz="5400" dirty="0" smtClean="0">
                <a:latin typeface="+mn-lt"/>
                <a:cs typeface="Times New Roman" panose="02020603050405020304" pitchFamily="18" charset="0"/>
              </a:rPr>
              <a:t>KHUYẾN CÁO THEO DÕI CEA</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err="1">
                <a:solidFill>
                  <a:prstClr val="black"/>
                </a:solidFill>
                <a:cs typeface="Times New Roman" panose="02020603050405020304" pitchFamily="18" charset="0"/>
              </a:rPr>
              <a:t>Mỗi</a:t>
            </a:r>
            <a:r>
              <a:rPr lang="en-US" dirty="0">
                <a:solidFill>
                  <a:prstClr val="black"/>
                </a:solidFill>
                <a:cs typeface="Times New Roman" panose="02020603050405020304" pitchFamily="18" charset="0"/>
              </a:rPr>
              <a:t> 3 – 6 </a:t>
            </a:r>
            <a:r>
              <a:rPr lang="en-US" dirty="0" err="1">
                <a:solidFill>
                  <a:prstClr val="black"/>
                </a:solidFill>
                <a:cs typeface="Times New Roman" panose="02020603050405020304" pitchFamily="18" charset="0"/>
              </a:rPr>
              <a:t>tháng</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trong</a:t>
            </a:r>
            <a:r>
              <a:rPr lang="en-US" dirty="0">
                <a:solidFill>
                  <a:prstClr val="black"/>
                </a:solidFill>
                <a:cs typeface="Times New Roman" panose="02020603050405020304" pitchFamily="18" charset="0"/>
              </a:rPr>
              <a:t> </a:t>
            </a:r>
            <a:r>
              <a:rPr lang="en-US" dirty="0" err="1">
                <a:solidFill>
                  <a:srgbClr val="FF0000"/>
                </a:solidFill>
                <a:cs typeface="Times New Roman" panose="02020603050405020304" pitchFamily="18" charset="0"/>
              </a:rPr>
              <a:t>hai</a:t>
            </a:r>
            <a:r>
              <a:rPr lang="en-US" dirty="0">
                <a:solidFill>
                  <a:srgbClr val="FF0000"/>
                </a:solidFill>
                <a:cs typeface="Times New Roman" panose="02020603050405020304" pitchFamily="18" charset="0"/>
              </a:rPr>
              <a:t> </a:t>
            </a:r>
            <a:r>
              <a:rPr lang="en-US" dirty="0" err="1">
                <a:solidFill>
                  <a:srgbClr val="FF0000"/>
                </a:solidFill>
                <a:cs typeface="Times New Roman" panose="02020603050405020304" pitchFamily="18" charset="0"/>
              </a:rPr>
              <a:t>năm</a:t>
            </a:r>
            <a:r>
              <a:rPr lang="en-US" dirty="0">
                <a:solidFill>
                  <a:srgbClr val="FF0000"/>
                </a:solidFill>
                <a:cs typeface="Times New Roman" panose="02020603050405020304" pitchFamily="18" charset="0"/>
              </a:rPr>
              <a:t> </a:t>
            </a:r>
            <a:r>
              <a:rPr lang="en-US" dirty="0" err="1">
                <a:solidFill>
                  <a:srgbClr val="FF0000"/>
                </a:solidFill>
                <a:cs typeface="Times New Roman" panose="02020603050405020304" pitchFamily="18" charset="0"/>
              </a:rPr>
              <a:t>đầu</a:t>
            </a:r>
            <a:r>
              <a:rPr lang="en-US" dirty="0">
                <a:solidFill>
                  <a:srgbClr val="FF0000"/>
                </a:solidFill>
                <a:cs typeface="Times New Roman" panose="02020603050405020304" pitchFamily="18" charset="0"/>
              </a:rPr>
              <a:t> </a:t>
            </a:r>
            <a:r>
              <a:rPr lang="en-US" dirty="0" err="1">
                <a:solidFill>
                  <a:srgbClr val="FF0000"/>
                </a:solidFill>
                <a:cs typeface="Times New Roman" panose="02020603050405020304" pitchFamily="18" charset="0"/>
              </a:rPr>
              <a:t>tiên</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sau</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khi</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cắt</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bỏ</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lần</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đầu</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ngay</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cả</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khi</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mức</a:t>
            </a:r>
            <a:r>
              <a:rPr lang="en-US" dirty="0">
                <a:solidFill>
                  <a:prstClr val="black"/>
                </a:solidFill>
                <a:cs typeface="Times New Roman" panose="02020603050405020304" pitchFamily="18" charset="0"/>
              </a:rPr>
              <a:t> CEA </a:t>
            </a:r>
            <a:r>
              <a:rPr lang="en-US" dirty="0" err="1">
                <a:solidFill>
                  <a:prstClr val="black"/>
                </a:solidFill>
                <a:cs typeface="Times New Roman" panose="02020603050405020304" pitchFamily="18" charset="0"/>
              </a:rPr>
              <a:t>trước</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phẫu</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thuật</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là</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bình</a:t>
            </a:r>
            <a:r>
              <a:rPr lang="en-US" dirty="0">
                <a:solidFill>
                  <a:prstClr val="black"/>
                </a:solidFill>
                <a:cs typeface="Times New Roman" panose="02020603050405020304" pitchFamily="18" charset="0"/>
              </a:rPr>
              <a:t> </a:t>
            </a:r>
            <a:r>
              <a:rPr lang="en-US" dirty="0" err="1">
                <a:solidFill>
                  <a:prstClr val="black"/>
                </a:solidFill>
                <a:cs typeface="Times New Roman" panose="02020603050405020304" pitchFamily="18" charset="0"/>
              </a:rPr>
              <a:t>thường</a:t>
            </a:r>
            <a:endParaRPr lang="en-US" dirty="0">
              <a:solidFill>
                <a:prstClr val="black"/>
              </a:solidFill>
              <a:cs typeface="Times New Roman" panose="02020603050405020304" pitchFamily="18" charset="0"/>
            </a:endParaRPr>
          </a:p>
          <a:p>
            <a:pPr algn="just"/>
            <a:endParaRPr lang="en-US" dirty="0">
              <a:cs typeface="Times New Roman" panose="02020603050405020304" pitchFamily="18" charset="0"/>
            </a:endParaRPr>
          </a:p>
          <a:p>
            <a:pPr algn="just"/>
            <a:r>
              <a:rPr lang="en-US" dirty="0" err="1">
                <a:cs typeface="Times New Roman" panose="02020603050405020304" pitchFamily="18" charset="0"/>
              </a:rPr>
              <a:t>Đo</a:t>
            </a:r>
            <a:r>
              <a:rPr lang="en-US" dirty="0">
                <a:cs typeface="Times New Roman" panose="02020603050405020304" pitchFamily="18" charset="0"/>
              </a:rPr>
              <a:t> </a:t>
            </a:r>
            <a:r>
              <a:rPr lang="en-US" dirty="0" err="1">
                <a:cs typeface="Times New Roman" panose="02020603050405020304" pitchFamily="18" charset="0"/>
              </a:rPr>
              <a:t>ngay</a:t>
            </a:r>
            <a:r>
              <a:rPr lang="en-US" dirty="0">
                <a:cs typeface="Times New Roman" panose="02020603050405020304" pitchFamily="18" charset="0"/>
              </a:rPr>
              <a:t> </a:t>
            </a:r>
            <a:r>
              <a:rPr lang="en-US" dirty="0" err="1">
                <a:cs typeface="Times New Roman" panose="02020603050405020304" pitchFamily="18" charset="0"/>
              </a:rPr>
              <a:t>sau</a:t>
            </a:r>
            <a:r>
              <a:rPr lang="en-US" dirty="0">
                <a:cs typeface="Times New Roman" panose="02020603050405020304" pitchFamily="18" charset="0"/>
              </a:rPr>
              <a:t> </a:t>
            </a:r>
            <a:r>
              <a:rPr lang="en-US" dirty="0" err="1">
                <a:cs typeface="Times New Roman" panose="02020603050405020304" pitchFamily="18" charset="0"/>
              </a:rPr>
              <a:t>khi</a:t>
            </a:r>
            <a:r>
              <a:rPr lang="en-US" dirty="0">
                <a:cs typeface="Times New Roman" panose="02020603050405020304" pitchFamily="18" charset="0"/>
              </a:rPr>
              <a:t> </a:t>
            </a:r>
            <a:r>
              <a:rPr lang="en-US" dirty="0" err="1">
                <a:cs typeface="Times New Roman" panose="02020603050405020304" pitchFamily="18" charset="0"/>
              </a:rPr>
              <a:t>điều</a:t>
            </a:r>
            <a:r>
              <a:rPr lang="en-US" dirty="0">
                <a:cs typeface="Times New Roman" panose="02020603050405020304" pitchFamily="18" charset="0"/>
              </a:rPr>
              <a:t> </a:t>
            </a:r>
            <a:r>
              <a:rPr lang="en-US" dirty="0" err="1">
                <a:cs typeface="Times New Roman" panose="02020603050405020304" pitchFamily="18" charset="0"/>
              </a:rPr>
              <a:t>trị</a:t>
            </a:r>
            <a:r>
              <a:rPr lang="en-US" dirty="0">
                <a:cs typeface="Times New Roman" panose="02020603050405020304" pitchFamily="18" charset="0"/>
              </a:rPr>
              <a:t>, </a:t>
            </a: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sau</a:t>
            </a:r>
            <a:r>
              <a:rPr lang="en-US" dirty="0">
                <a:cs typeface="Times New Roman" panose="02020603050405020304" pitchFamily="18" charset="0"/>
              </a:rPr>
              <a:t> </a:t>
            </a:r>
            <a:r>
              <a:rPr lang="en-US" dirty="0" err="1">
                <a:cs typeface="Times New Roman" panose="02020603050405020304" pitchFamily="18" charset="0"/>
              </a:rPr>
              <a:t>đó</a:t>
            </a:r>
            <a:r>
              <a:rPr lang="en-US" dirty="0">
                <a:cs typeface="Times New Roman" panose="02020603050405020304" pitchFamily="18" charset="0"/>
              </a:rPr>
              <a:t> </a:t>
            </a:r>
            <a:r>
              <a:rPr lang="en-US" dirty="0" err="1">
                <a:cs typeface="Times New Roman" panose="02020603050405020304" pitchFamily="18" charset="0"/>
              </a:rPr>
              <a:t>mỗi</a:t>
            </a:r>
            <a:r>
              <a:rPr lang="en-US" dirty="0">
                <a:cs typeface="Times New Roman" panose="02020603050405020304" pitchFamily="18" charset="0"/>
              </a:rPr>
              <a:t> 2 – 3 </a:t>
            </a:r>
            <a:r>
              <a:rPr lang="en-US" dirty="0" err="1">
                <a:cs typeface="Times New Roman" panose="02020603050405020304" pitchFamily="18" charset="0"/>
              </a:rPr>
              <a:t>tháng</a:t>
            </a:r>
            <a:r>
              <a:rPr lang="en-US" dirty="0">
                <a:cs typeface="Times New Roman" panose="02020603050405020304" pitchFamily="18" charset="0"/>
              </a:rPr>
              <a:t> </a:t>
            </a:r>
            <a:r>
              <a:rPr lang="en-US" dirty="0" err="1">
                <a:cs typeface="Times New Roman" panose="02020603050405020304" pitchFamily="18" charset="0"/>
              </a:rPr>
              <a:t>trong</a:t>
            </a:r>
            <a:r>
              <a:rPr lang="en-US" dirty="0">
                <a:cs typeface="Times New Roman" panose="02020603050405020304" pitchFamily="18" charset="0"/>
              </a:rPr>
              <a:t> </a:t>
            </a:r>
            <a:r>
              <a:rPr lang="en-US" dirty="0" err="1">
                <a:cs typeface="Times New Roman" panose="02020603050405020304" pitchFamily="18" charset="0"/>
              </a:rPr>
              <a:t>ít</a:t>
            </a:r>
            <a:r>
              <a:rPr lang="en-US" dirty="0">
                <a:cs typeface="Times New Roman" panose="02020603050405020304" pitchFamily="18" charset="0"/>
              </a:rPr>
              <a:t> </a:t>
            </a:r>
            <a:r>
              <a:rPr lang="en-US" dirty="0" err="1">
                <a:cs typeface="Times New Roman" panose="02020603050405020304" pitchFamily="18" charset="0"/>
              </a:rPr>
              <a:t>nhất</a:t>
            </a:r>
            <a:r>
              <a:rPr lang="en-US" dirty="0">
                <a:cs typeface="Times New Roman" panose="02020603050405020304" pitchFamily="18" charset="0"/>
              </a:rPr>
              <a:t> 3 </a:t>
            </a:r>
            <a:r>
              <a:rPr lang="en-US" dirty="0" err="1">
                <a:cs typeface="Times New Roman" panose="02020603050405020304" pitchFamily="18" charset="0"/>
              </a:rPr>
              <a:t>năm</a:t>
            </a:r>
            <a:r>
              <a:rPr lang="en-US" dirty="0">
                <a:cs typeface="Times New Roman" panose="02020603050405020304" pitchFamily="18" charset="0"/>
              </a:rPr>
              <a:t> </a:t>
            </a:r>
            <a:r>
              <a:rPr lang="en-US" dirty="0" err="1">
                <a:cs typeface="Times New Roman" panose="02020603050405020304" pitchFamily="18" charset="0"/>
              </a:rPr>
              <a:t>với</a:t>
            </a:r>
            <a:r>
              <a:rPr lang="en-US" dirty="0">
                <a:cs typeface="Times New Roman" panose="02020603050405020304" pitchFamily="18" charset="0"/>
              </a:rPr>
              <a:t> </a:t>
            </a:r>
            <a:r>
              <a:rPr lang="en-US" dirty="0" err="1">
                <a:cs typeface="Times New Roman" panose="02020603050405020304" pitchFamily="18" charset="0"/>
              </a:rPr>
              <a:t>giai</a:t>
            </a:r>
            <a:r>
              <a:rPr lang="en-US" dirty="0">
                <a:cs typeface="Times New Roman" panose="02020603050405020304" pitchFamily="18" charset="0"/>
              </a:rPr>
              <a:t> </a:t>
            </a:r>
            <a:r>
              <a:rPr lang="en-US" dirty="0" err="1">
                <a:cs typeface="Times New Roman" panose="02020603050405020304" pitchFamily="18" charset="0"/>
              </a:rPr>
              <a:t>đoạn</a:t>
            </a:r>
            <a:r>
              <a:rPr lang="en-US" dirty="0">
                <a:cs typeface="Times New Roman" panose="02020603050405020304" pitchFamily="18" charset="0"/>
              </a:rPr>
              <a:t> II hay </a:t>
            </a:r>
            <a:r>
              <a:rPr lang="en-US" dirty="0" smtClean="0">
                <a:cs typeface="Times New Roman" panose="02020603050405020304" pitchFamily="18" charset="0"/>
              </a:rPr>
              <a:t>III. </a:t>
            </a:r>
          </a:p>
          <a:p>
            <a:pPr algn="just"/>
            <a:r>
              <a:rPr lang="en-US" dirty="0" err="1" smtClean="0">
                <a:cs typeface="Times New Roman" panose="02020603050405020304" pitchFamily="18" charset="0"/>
              </a:rPr>
              <a:t>Sau</a:t>
            </a:r>
            <a:r>
              <a:rPr lang="en-US" dirty="0" smtClean="0">
                <a:cs typeface="Times New Roman" panose="02020603050405020304" pitchFamily="18" charset="0"/>
              </a:rPr>
              <a:t> </a:t>
            </a:r>
            <a:r>
              <a:rPr lang="en-US" dirty="0" err="1">
                <a:cs typeface="Times New Roman" panose="02020603050405020304" pitchFamily="18" charset="0"/>
              </a:rPr>
              <a:t>đó</a:t>
            </a:r>
            <a:r>
              <a:rPr lang="en-US" dirty="0">
                <a:cs typeface="Times New Roman" panose="02020603050405020304" pitchFamily="18" charset="0"/>
              </a:rPr>
              <a:t>, </a:t>
            </a:r>
            <a:r>
              <a:rPr lang="en-US" dirty="0" err="1">
                <a:cs typeface="Times New Roman" panose="02020603050405020304" pitchFamily="18" charset="0"/>
              </a:rPr>
              <a:t>mỗi</a:t>
            </a:r>
            <a:r>
              <a:rPr lang="en-US" dirty="0">
                <a:cs typeface="Times New Roman" panose="02020603050405020304" pitchFamily="18" charset="0"/>
              </a:rPr>
              <a:t> 6 </a:t>
            </a:r>
            <a:r>
              <a:rPr lang="en-US" dirty="0" err="1">
                <a:cs typeface="Times New Roman" panose="02020603050405020304" pitchFamily="18" charset="0"/>
              </a:rPr>
              <a:t>tháng</a:t>
            </a:r>
            <a:r>
              <a:rPr lang="en-US" dirty="0">
                <a:cs typeface="Times New Roman" panose="02020603050405020304" pitchFamily="18" charset="0"/>
              </a:rPr>
              <a:t> </a:t>
            </a:r>
            <a:r>
              <a:rPr lang="en-US" dirty="0" err="1">
                <a:cs typeface="Times New Roman" panose="02020603050405020304" pitchFamily="18" charset="0"/>
              </a:rPr>
              <a:t>trong</a:t>
            </a:r>
            <a:r>
              <a:rPr lang="en-US" dirty="0">
                <a:cs typeface="Times New Roman" panose="02020603050405020304" pitchFamily="18" charset="0"/>
              </a:rPr>
              <a:t> 5 </a:t>
            </a:r>
            <a:r>
              <a:rPr lang="en-US" dirty="0" err="1">
                <a:cs typeface="Times New Roman" panose="02020603050405020304" pitchFamily="18" charset="0"/>
              </a:rPr>
              <a:t>năm</a:t>
            </a:r>
            <a:endParaRPr lang="en-US" dirty="0">
              <a:cs typeface="Times New Roman" panose="02020603050405020304" pitchFamily="18" charset="0"/>
            </a:endParaRPr>
          </a:p>
          <a:p>
            <a:endParaRPr lang="vi-VN" dirty="0"/>
          </a:p>
        </p:txBody>
      </p:sp>
    </p:spTree>
    <p:extLst>
      <p:ext uri="{BB962C8B-B14F-4D97-AF65-F5344CB8AC3E}">
        <p14:creationId xmlns:p14="http://schemas.microsoft.com/office/powerpoint/2010/main" val="5712684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066"/>
            <a:ext cx="10972800" cy="990600"/>
          </a:xfrm>
        </p:spPr>
        <p:txBody>
          <a:bodyPr>
            <a:normAutofit fontScale="90000"/>
          </a:bodyPr>
          <a:lstStyle/>
          <a:p>
            <a:r>
              <a:rPr lang="en-US" dirty="0" smtClean="0">
                <a:latin typeface="+mn-lt"/>
                <a:cs typeface="Times New Roman" panose="02020603050405020304" pitchFamily="18" charset="0"/>
              </a:rPr>
              <a:t>XÉT NGHIỆM </a:t>
            </a:r>
            <a:r>
              <a:rPr lang="en-US" dirty="0" smtClean="0">
                <a:solidFill>
                  <a:srgbClr val="FF0000"/>
                </a:solidFill>
                <a:latin typeface="+mn-lt"/>
                <a:cs typeface="Times New Roman" panose="02020603050405020304" pitchFamily="18" charset="0"/>
              </a:rPr>
              <a:t>ĐÁNH GIÁ GIAI ĐOẠN </a:t>
            </a:r>
            <a:r>
              <a:rPr lang="en-US" dirty="0" smtClean="0">
                <a:latin typeface="+mn-lt"/>
                <a:cs typeface="Times New Roman" panose="02020603050405020304" pitchFamily="18" charset="0"/>
              </a:rPr>
              <a:t>LÂM SÀNG:</a:t>
            </a:r>
            <a:endParaRPr lang="vi-VN"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600" dirty="0">
                <a:cs typeface="Times New Roman" panose="02020603050405020304" pitchFamily="18" charset="0"/>
              </a:rPr>
              <a:t> </a:t>
            </a:r>
            <a:r>
              <a:rPr lang="en-US" sz="3600" dirty="0" smtClean="0">
                <a:cs typeface="Times New Roman" panose="02020603050405020304" pitchFamily="18" charset="0"/>
              </a:rPr>
              <a:t>CT </a:t>
            </a:r>
            <a:r>
              <a:rPr lang="en-US" sz="3600" dirty="0">
                <a:cs typeface="Times New Roman" panose="02020603050405020304" pitchFamily="18" charset="0"/>
              </a:rPr>
              <a:t>scan </a:t>
            </a:r>
            <a:r>
              <a:rPr lang="en-US" sz="3600" dirty="0" smtClean="0">
                <a:cs typeface="Times New Roman" panose="02020603050405020304" pitchFamily="18" charset="0"/>
              </a:rPr>
              <a:t>: </a:t>
            </a:r>
            <a:r>
              <a:rPr lang="en-US" sz="3600" dirty="0" err="1" smtClean="0">
                <a:cs typeface="Times New Roman" panose="02020603050405020304" pitchFamily="18" charset="0"/>
              </a:rPr>
              <a:t>tất</a:t>
            </a:r>
            <a:r>
              <a:rPr lang="en-US" sz="3600" dirty="0" smtClean="0">
                <a:cs typeface="Times New Roman" panose="02020603050405020304" pitchFamily="18" charset="0"/>
              </a:rPr>
              <a:t> </a:t>
            </a:r>
            <a:r>
              <a:rPr lang="en-US" sz="3600" dirty="0" err="1">
                <a:cs typeface="Times New Roman" panose="02020603050405020304" pitchFamily="18" charset="0"/>
              </a:rPr>
              <a:t>cả</a:t>
            </a:r>
            <a:r>
              <a:rPr lang="en-US" sz="3600" dirty="0">
                <a:cs typeface="Times New Roman" panose="02020603050405020304" pitchFamily="18" charset="0"/>
              </a:rPr>
              <a:t> </a:t>
            </a:r>
            <a:r>
              <a:rPr lang="en-US" sz="3600" dirty="0" err="1">
                <a:cs typeface="Times New Roman" panose="02020603050405020304" pitchFamily="18" charset="0"/>
              </a:rPr>
              <a:t>các</a:t>
            </a:r>
            <a:r>
              <a:rPr lang="en-US" sz="3600" dirty="0">
                <a:cs typeface="Times New Roman" panose="02020603050405020304" pitchFamily="18" charset="0"/>
              </a:rPr>
              <a:t> </a:t>
            </a:r>
            <a:r>
              <a:rPr lang="en-US" sz="3600" dirty="0" err="1">
                <a:cs typeface="Times New Roman" panose="02020603050405020304" pitchFamily="18" charset="0"/>
              </a:rPr>
              <a:t>bệnh</a:t>
            </a:r>
            <a:r>
              <a:rPr lang="en-US" sz="3600" dirty="0">
                <a:cs typeface="Times New Roman" panose="02020603050405020304" pitchFamily="18" charset="0"/>
              </a:rPr>
              <a:t> </a:t>
            </a:r>
            <a:r>
              <a:rPr lang="en-US" sz="3600" dirty="0" err="1">
                <a:cs typeface="Times New Roman" panose="02020603050405020304" pitchFamily="18" charset="0"/>
              </a:rPr>
              <a:t>nhân</a:t>
            </a:r>
            <a:r>
              <a:rPr lang="en-US" sz="3600" dirty="0">
                <a:cs typeface="Times New Roman" panose="02020603050405020304" pitchFamily="18" charset="0"/>
              </a:rPr>
              <a:t> </a:t>
            </a:r>
            <a:r>
              <a:rPr lang="en-US" sz="3600" dirty="0" err="1">
                <a:cs typeface="Times New Roman" panose="02020603050405020304" pitchFamily="18" charset="0"/>
              </a:rPr>
              <a:t>giai</a:t>
            </a:r>
            <a:r>
              <a:rPr lang="en-US" sz="3600" dirty="0">
                <a:cs typeface="Times New Roman" panose="02020603050405020304" pitchFamily="18" charset="0"/>
              </a:rPr>
              <a:t> </a:t>
            </a:r>
            <a:r>
              <a:rPr lang="en-US" sz="3600" dirty="0" err="1">
                <a:cs typeface="Times New Roman" panose="02020603050405020304" pitchFamily="18" charset="0"/>
              </a:rPr>
              <a:t>đoạn</a:t>
            </a:r>
            <a:r>
              <a:rPr lang="en-US" sz="3600" dirty="0">
                <a:cs typeface="Times New Roman" panose="02020603050405020304" pitchFamily="18" charset="0"/>
              </a:rPr>
              <a:t> II, III, IV </a:t>
            </a:r>
            <a:r>
              <a:rPr lang="en-US" sz="3600" dirty="0" err="1">
                <a:cs typeface="Times New Roman" panose="02020603050405020304" pitchFamily="18" charset="0"/>
              </a:rPr>
              <a:t>ung</a:t>
            </a:r>
            <a:r>
              <a:rPr lang="en-US" sz="3600" dirty="0">
                <a:cs typeface="Times New Roman" panose="02020603050405020304" pitchFamily="18" charset="0"/>
              </a:rPr>
              <a:t> </a:t>
            </a:r>
            <a:r>
              <a:rPr lang="en-US" sz="3600" dirty="0" err="1">
                <a:cs typeface="Times New Roman" panose="02020603050405020304" pitchFamily="18" charset="0"/>
              </a:rPr>
              <a:t>thư</a:t>
            </a:r>
            <a:r>
              <a:rPr lang="en-US" sz="3600" dirty="0">
                <a:cs typeface="Times New Roman" panose="02020603050405020304" pitchFamily="18" charset="0"/>
              </a:rPr>
              <a:t> </a:t>
            </a:r>
            <a:r>
              <a:rPr lang="en-US" sz="3600" dirty="0" err="1">
                <a:cs typeface="Times New Roman" panose="02020603050405020304" pitchFamily="18" charset="0"/>
              </a:rPr>
              <a:t>đại</a:t>
            </a:r>
            <a:r>
              <a:rPr lang="en-US" sz="3600" dirty="0">
                <a:cs typeface="Times New Roman" panose="02020603050405020304" pitchFamily="18" charset="0"/>
              </a:rPr>
              <a:t> </a:t>
            </a:r>
            <a:r>
              <a:rPr lang="en-US" sz="3600" dirty="0" err="1">
                <a:cs typeface="Times New Roman" panose="02020603050405020304" pitchFamily="18" charset="0"/>
              </a:rPr>
              <a:t>trực</a:t>
            </a:r>
            <a:r>
              <a:rPr lang="en-US" sz="3600" dirty="0">
                <a:cs typeface="Times New Roman" panose="02020603050405020304" pitchFamily="18" charset="0"/>
              </a:rPr>
              <a:t> </a:t>
            </a:r>
            <a:r>
              <a:rPr lang="en-US" sz="3600" dirty="0" err="1" smtClean="0">
                <a:cs typeface="Times New Roman" panose="02020603050405020304" pitchFamily="18" charset="0"/>
              </a:rPr>
              <a:t>tràng</a:t>
            </a:r>
            <a:r>
              <a:rPr lang="en-US" sz="3600" dirty="0" smtClean="0">
                <a:cs typeface="Times New Roman" panose="02020603050405020304" pitchFamily="18" charset="0"/>
              </a:rPr>
              <a:t>, CT Scan </a:t>
            </a:r>
            <a:r>
              <a:rPr lang="en-US" sz="3600" dirty="0" err="1" smtClean="0">
                <a:cs typeface="Times New Roman" panose="02020603050405020304" pitchFamily="18" charset="0"/>
              </a:rPr>
              <a:t>ngực</a:t>
            </a:r>
            <a:r>
              <a:rPr lang="en-US" sz="3600" dirty="0">
                <a:cs typeface="Times New Roman" panose="02020603050405020304" pitchFamily="18" charset="0"/>
              </a:rPr>
              <a:t>, </a:t>
            </a:r>
            <a:r>
              <a:rPr lang="en-US" sz="3600" dirty="0" err="1" smtClean="0">
                <a:cs typeface="Times New Roman" panose="02020603050405020304" pitchFamily="18" charset="0"/>
              </a:rPr>
              <a:t>bụng</a:t>
            </a:r>
            <a:r>
              <a:rPr lang="en-US" sz="3600" dirty="0" smtClean="0">
                <a:cs typeface="Times New Roman" panose="02020603050405020304" pitchFamily="18" charset="0"/>
              </a:rPr>
              <a:t>, </a:t>
            </a:r>
            <a:r>
              <a:rPr lang="en-US" sz="3600" dirty="0" err="1" smtClean="0">
                <a:cs typeface="Times New Roman" panose="02020603050405020304" pitchFamily="18" charset="0"/>
              </a:rPr>
              <a:t>chậu</a:t>
            </a:r>
            <a:r>
              <a:rPr lang="en-US" sz="3600" dirty="0" smtClean="0">
                <a:cs typeface="Times New Roman" panose="02020603050405020304" pitchFamily="18" charset="0"/>
              </a:rPr>
              <a:t> </a:t>
            </a:r>
            <a:r>
              <a:rPr lang="en-US" sz="3600" dirty="0" err="1" smtClean="0">
                <a:cs typeface="Times New Roman" panose="02020603050405020304" pitchFamily="18" charset="0"/>
              </a:rPr>
              <a:t>trước</a:t>
            </a:r>
            <a:r>
              <a:rPr lang="en-US" sz="3600" dirty="0" smtClean="0">
                <a:cs typeface="Times New Roman" panose="02020603050405020304" pitchFamily="18" charset="0"/>
              </a:rPr>
              <a:t> </a:t>
            </a:r>
            <a:r>
              <a:rPr lang="en-US" sz="3600" dirty="0" err="1">
                <a:cs typeface="Times New Roman" panose="02020603050405020304" pitchFamily="18" charset="0"/>
              </a:rPr>
              <a:t>hoặc</a:t>
            </a:r>
            <a:r>
              <a:rPr lang="en-US" sz="3600" dirty="0">
                <a:cs typeface="Times New Roman" panose="02020603050405020304" pitchFamily="18" charset="0"/>
              </a:rPr>
              <a:t> </a:t>
            </a:r>
            <a:r>
              <a:rPr lang="en-US" sz="3600" dirty="0" err="1">
                <a:cs typeface="Times New Roman" panose="02020603050405020304" pitchFamily="18" charset="0"/>
              </a:rPr>
              <a:t>sau</a:t>
            </a:r>
            <a:r>
              <a:rPr lang="en-US" sz="3600" dirty="0">
                <a:cs typeface="Times New Roman" panose="02020603050405020304" pitchFamily="18" charset="0"/>
              </a:rPr>
              <a:t> </a:t>
            </a:r>
            <a:r>
              <a:rPr lang="en-US" sz="3600" dirty="0" err="1" smtClean="0">
                <a:cs typeface="Times New Roman" panose="02020603050405020304" pitchFamily="18" charset="0"/>
              </a:rPr>
              <a:t>phẫn</a:t>
            </a:r>
            <a:r>
              <a:rPr lang="en-US" sz="3600" dirty="0" smtClean="0">
                <a:cs typeface="Times New Roman" panose="02020603050405020304" pitchFamily="18" charset="0"/>
              </a:rPr>
              <a:t> </a:t>
            </a:r>
            <a:r>
              <a:rPr lang="en-US" sz="3600" dirty="0" err="1" smtClean="0">
                <a:cs typeface="Times New Roman" panose="02020603050405020304" pitchFamily="18" charset="0"/>
              </a:rPr>
              <a:t>thuật</a:t>
            </a:r>
            <a:r>
              <a:rPr lang="en-US" sz="3600" dirty="0" smtClean="0">
                <a:cs typeface="Times New Roman" panose="02020603050405020304" pitchFamily="18" charset="0"/>
              </a:rPr>
              <a:t>.</a:t>
            </a:r>
          </a:p>
          <a:p>
            <a:r>
              <a:rPr lang="en-US" sz="3600" dirty="0" err="1" smtClean="0">
                <a:cs typeface="Times New Roman" panose="02020603050405020304" pitchFamily="18" charset="0"/>
              </a:rPr>
              <a:t>Nói</a:t>
            </a:r>
            <a:r>
              <a:rPr lang="en-US" sz="3600" dirty="0" smtClean="0">
                <a:cs typeface="Times New Roman" panose="02020603050405020304" pitchFamily="18" charset="0"/>
              </a:rPr>
              <a:t> </a:t>
            </a:r>
            <a:r>
              <a:rPr lang="en-US" sz="3600" dirty="0" err="1">
                <a:cs typeface="Times New Roman" panose="02020603050405020304" pitchFamily="18" charset="0"/>
              </a:rPr>
              <a:t>chung</a:t>
            </a:r>
            <a:r>
              <a:rPr lang="en-US" sz="3600" dirty="0">
                <a:cs typeface="Times New Roman" panose="02020603050405020304" pitchFamily="18" charset="0"/>
              </a:rPr>
              <a:t>, </a:t>
            </a:r>
            <a:r>
              <a:rPr lang="en-US" sz="3600" dirty="0" err="1" smtClean="0">
                <a:cs typeface="Times New Roman" panose="02020603050405020304" pitchFamily="18" charset="0"/>
              </a:rPr>
              <a:t>thích</a:t>
            </a:r>
            <a:r>
              <a:rPr lang="en-US" sz="3600" dirty="0" smtClean="0">
                <a:cs typeface="Times New Roman" panose="02020603050405020304" pitchFamily="18" charset="0"/>
              </a:rPr>
              <a:t> </a:t>
            </a:r>
            <a:r>
              <a:rPr lang="en-US" sz="3600" dirty="0" err="1">
                <a:cs typeface="Times New Roman" panose="02020603050405020304" pitchFamily="18" charset="0"/>
              </a:rPr>
              <a:t>hợp</a:t>
            </a:r>
            <a:r>
              <a:rPr lang="en-US" sz="3600" dirty="0">
                <a:cs typeface="Times New Roman" panose="02020603050405020304" pitchFamily="18" charset="0"/>
              </a:rPr>
              <a:t> </a:t>
            </a:r>
            <a:r>
              <a:rPr lang="en-US" sz="3600" dirty="0" err="1">
                <a:cs typeface="Times New Roman" panose="02020603050405020304" pitchFamily="18" charset="0"/>
              </a:rPr>
              <a:t>hơn</a:t>
            </a:r>
            <a:r>
              <a:rPr lang="en-US" sz="3600" dirty="0">
                <a:cs typeface="Times New Roman" panose="02020603050405020304" pitchFamily="18" charset="0"/>
              </a:rPr>
              <a:t> </a:t>
            </a:r>
            <a:r>
              <a:rPr lang="en-US" sz="3600" dirty="0" err="1" smtClean="0">
                <a:cs typeface="Times New Roman" panose="02020603050405020304" pitchFamily="18" charset="0"/>
              </a:rPr>
              <a:t>chụp</a:t>
            </a:r>
            <a:r>
              <a:rPr lang="en-US" sz="3600" dirty="0" smtClean="0">
                <a:cs typeface="Times New Roman" panose="02020603050405020304" pitchFamily="18" charset="0"/>
              </a:rPr>
              <a:t> </a:t>
            </a:r>
            <a:r>
              <a:rPr lang="en-US" sz="3600" dirty="0" err="1" smtClean="0">
                <a:cs typeface="Times New Roman" panose="02020603050405020304" pitchFamily="18" charset="0"/>
              </a:rPr>
              <a:t>trước</a:t>
            </a:r>
            <a:r>
              <a:rPr lang="en-US" sz="3600" dirty="0">
                <a:cs typeface="Times New Roman" panose="02020603050405020304" pitchFamily="18" charset="0"/>
              </a:rPr>
              <a:t>, </a:t>
            </a:r>
            <a:r>
              <a:rPr lang="en-US" sz="3600" dirty="0" err="1">
                <a:cs typeface="Times New Roman" panose="02020603050405020304" pitchFamily="18" charset="0"/>
              </a:rPr>
              <a:t>chứ</a:t>
            </a:r>
            <a:r>
              <a:rPr lang="en-US" sz="3600" dirty="0">
                <a:cs typeface="Times New Roman" panose="02020603050405020304" pitchFamily="18" charset="0"/>
              </a:rPr>
              <a:t> </a:t>
            </a:r>
            <a:r>
              <a:rPr lang="en-US" sz="3600" dirty="0" err="1">
                <a:cs typeface="Times New Roman" panose="02020603050405020304" pitchFamily="18" charset="0"/>
              </a:rPr>
              <a:t>không</a:t>
            </a:r>
            <a:r>
              <a:rPr lang="en-US" sz="3600" dirty="0">
                <a:cs typeface="Times New Roman" panose="02020603050405020304" pitchFamily="18" charset="0"/>
              </a:rPr>
              <a:t> </a:t>
            </a:r>
            <a:r>
              <a:rPr lang="en-US" sz="3600" dirty="0" err="1">
                <a:cs typeface="Times New Roman" panose="02020603050405020304" pitchFamily="18" charset="0"/>
              </a:rPr>
              <a:t>phải</a:t>
            </a:r>
            <a:r>
              <a:rPr lang="en-US" sz="3600" dirty="0">
                <a:cs typeface="Times New Roman" panose="02020603050405020304" pitchFamily="18" charset="0"/>
              </a:rPr>
              <a:t> </a:t>
            </a:r>
            <a:r>
              <a:rPr lang="en-US" sz="3600" dirty="0" err="1">
                <a:cs typeface="Times New Roman" panose="02020603050405020304" pitchFamily="18" charset="0"/>
              </a:rPr>
              <a:t>là</a:t>
            </a:r>
            <a:r>
              <a:rPr lang="en-US" sz="3600" dirty="0">
                <a:cs typeface="Times New Roman" panose="02020603050405020304" pitchFamily="18" charset="0"/>
              </a:rPr>
              <a:t> </a:t>
            </a:r>
            <a:r>
              <a:rPr lang="en-US" sz="3600" dirty="0" err="1">
                <a:cs typeface="Times New Roman" panose="02020603050405020304" pitchFamily="18" charset="0"/>
              </a:rPr>
              <a:t>sau</a:t>
            </a:r>
            <a:r>
              <a:rPr lang="en-US" sz="3600" dirty="0">
                <a:cs typeface="Times New Roman" panose="02020603050405020304" pitchFamily="18" charset="0"/>
              </a:rPr>
              <a:t> </a:t>
            </a:r>
            <a:r>
              <a:rPr lang="en-US" sz="3600" dirty="0" err="1">
                <a:cs typeface="Times New Roman" panose="02020603050405020304" pitchFamily="18" charset="0"/>
              </a:rPr>
              <a:t>khi</a:t>
            </a:r>
            <a:r>
              <a:rPr lang="en-US" sz="3600" dirty="0">
                <a:cs typeface="Times New Roman" panose="02020603050405020304" pitchFamily="18" charset="0"/>
              </a:rPr>
              <a:t> </a:t>
            </a:r>
            <a:r>
              <a:rPr lang="en-US" sz="3600" dirty="0" err="1">
                <a:cs typeface="Times New Roman" panose="02020603050405020304" pitchFamily="18" charset="0"/>
              </a:rPr>
              <a:t>phẫu</a:t>
            </a:r>
            <a:r>
              <a:rPr lang="en-US" sz="3600" dirty="0">
                <a:cs typeface="Times New Roman" panose="02020603050405020304" pitchFamily="18" charset="0"/>
              </a:rPr>
              <a:t> </a:t>
            </a:r>
            <a:r>
              <a:rPr lang="en-US" sz="3600" dirty="0" err="1" smtClean="0">
                <a:cs typeface="Times New Roman" panose="02020603050405020304" pitchFamily="18" charset="0"/>
              </a:rPr>
              <a:t>thuật</a:t>
            </a:r>
            <a:r>
              <a:rPr lang="en-US" sz="3600" dirty="0" smtClean="0">
                <a:cs typeface="Times New Roman" panose="02020603050405020304" pitchFamily="18" charset="0"/>
              </a:rPr>
              <a:t>, </a:t>
            </a:r>
            <a:r>
              <a:rPr lang="en-US" sz="3600" dirty="0" err="1" smtClean="0">
                <a:cs typeface="Times New Roman" panose="02020603050405020304" pitchFamily="18" charset="0"/>
              </a:rPr>
              <a:t>các</a:t>
            </a:r>
            <a:r>
              <a:rPr lang="en-US" sz="3600" dirty="0" smtClean="0">
                <a:cs typeface="Times New Roman" panose="02020603050405020304" pitchFamily="18" charset="0"/>
              </a:rPr>
              <a:t> </a:t>
            </a:r>
            <a:r>
              <a:rPr lang="en-US" sz="3600" dirty="0" err="1">
                <a:cs typeface="Times New Roman" panose="02020603050405020304" pitchFamily="18" charset="0"/>
              </a:rPr>
              <a:t>kết</a:t>
            </a:r>
            <a:r>
              <a:rPr lang="en-US" sz="3600" dirty="0">
                <a:cs typeface="Times New Roman" panose="02020603050405020304" pitchFamily="18" charset="0"/>
              </a:rPr>
              <a:t> </a:t>
            </a:r>
            <a:r>
              <a:rPr lang="en-US" sz="3600" dirty="0" err="1">
                <a:cs typeface="Times New Roman" panose="02020603050405020304" pitchFamily="18" charset="0"/>
              </a:rPr>
              <a:t>quả</a:t>
            </a:r>
            <a:r>
              <a:rPr lang="en-US" sz="3600" dirty="0">
                <a:cs typeface="Times New Roman" panose="02020603050405020304" pitchFamily="18" charset="0"/>
              </a:rPr>
              <a:t> </a:t>
            </a:r>
            <a:r>
              <a:rPr lang="en-US" sz="3600" dirty="0" err="1" smtClean="0">
                <a:cs typeface="Times New Roman" panose="02020603050405020304" pitchFamily="18" charset="0"/>
              </a:rPr>
              <a:t>chụp</a:t>
            </a:r>
            <a:r>
              <a:rPr lang="en-US" sz="3600" dirty="0" smtClean="0">
                <a:cs typeface="Times New Roman" panose="02020603050405020304" pitchFamily="18" charset="0"/>
              </a:rPr>
              <a:t> </a:t>
            </a:r>
            <a:r>
              <a:rPr lang="en-US" sz="3600" dirty="0" err="1" smtClean="0">
                <a:cs typeface="Times New Roman" panose="02020603050405020304" pitchFamily="18" charset="0"/>
              </a:rPr>
              <a:t>sẽ</a:t>
            </a:r>
            <a:r>
              <a:rPr lang="en-US" sz="3600" dirty="0" smtClean="0">
                <a:cs typeface="Times New Roman" panose="02020603050405020304" pitchFamily="18" charset="0"/>
              </a:rPr>
              <a:t> </a:t>
            </a:r>
            <a:r>
              <a:rPr lang="en-US" sz="3600" dirty="0" err="1" smtClean="0">
                <a:cs typeface="Times New Roman" panose="02020603050405020304" pitchFamily="18" charset="0"/>
              </a:rPr>
              <a:t>làm</a:t>
            </a:r>
            <a:r>
              <a:rPr lang="en-US" sz="3600" dirty="0" smtClean="0">
                <a:cs typeface="Times New Roman" panose="02020603050405020304" pitchFamily="18" charset="0"/>
              </a:rPr>
              <a:t> </a:t>
            </a:r>
            <a:r>
              <a:rPr lang="en-US" sz="3600" dirty="0" err="1" smtClean="0">
                <a:cs typeface="Times New Roman" panose="02020603050405020304" pitchFamily="18" charset="0"/>
              </a:rPr>
              <a:t>thay</a:t>
            </a:r>
            <a:r>
              <a:rPr lang="en-US" sz="3600" dirty="0" smtClean="0">
                <a:cs typeface="Times New Roman" panose="02020603050405020304" pitchFamily="18" charset="0"/>
              </a:rPr>
              <a:t> </a:t>
            </a:r>
            <a:r>
              <a:rPr lang="en-US" sz="3600" dirty="0" err="1">
                <a:cs typeface="Times New Roman" panose="02020603050405020304" pitchFamily="18" charset="0"/>
              </a:rPr>
              <a:t>đổi</a:t>
            </a:r>
            <a:r>
              <a:rPr lang="en-US" sz="3600" dirty="0">
                <a:cs typeface="Times New Roman" panose="02020603050405020304" pitchFamily="18" charset="0"/>
              </a:rPr>
              <a:t> </a:t>
            </a:r>
            <a:r>
              <a:rPr lang="en-US" sz="3600" dirty="0" err="1">
                <a:cs typeface="Times New Roman" panose="02020603050405020304" pitchFamily="18" charset="0"/>
              </a:rPr>
              <a:t>kế</a:t>
            </a:r>
            <a:r>
              <a:rPr lang="en-US" sz="3600" dirty="0">
                <a:cs typeface="Times New Roman" panose="02020603050405020304" pitchFamily="18" charset="0"/>
              </a:rPr>
              <a:t> </a:t>
            </a:r>
            <a:r>
              <a:rPr lang="en-US" sz="3600" dirty="0" err="1">
                <a:cs typeface="Times New Roman" panose="02020603050405020304" pitchFamily="18" charset="0"/>
              </a:rPr>
              <a:t>hoạch</a:t>
            </a:r>
            <a:r>
              <a:rPr lang="en-US" sz="3600" dirty="0">
                <a:cs typeface="Times New Roman" panose="02020603050405020304" pitchFamily="18" charset="0"/>
              </a:rPr>
              <a:t> </a:t>
            </a:r>
            <a:r>
              <a:rPr lang="en-US" sz="3600" dirty="0" err="1">
                <a:cs typeface="Times New Roman" panose="02020603050405020304" pitchFamily="18" charset="0"/>
              </a:rPr>
              <a:t>phẫu</a:t>
            </a:r>
            <a:r>
              <a:rPr lang="en-US" sz="3600" dirty="0">
                <a:cs typeface="Times New Roman" panose="02020603050405020304" pitchFamily="18" charset="0"/>
              </a:rPr>
              <a:t> </a:t>
            </a:r>
            <a:r>
              <a:rPr lang="en-US" sz="3600" dirty="0" err="1">
                <a:cs typeface="Times New Roman" panose="02020603050405020304" pitchFamily="18" charset="0"/>
              </a:rPr>
              <a:t>thuật</a:t>
            </a:r>
            <a:r>
              <a:rPr lang="en-US" sz="3600" dirty="0">
                <a:cs typeface="Times New Roman" panose="02020603050405020304" pitchFamily="18" charset="0"/>
              </a:rPr>
              <a:t>.</a:t>
            </a:r>
            <a:endParaRPr lang="vi-VN" sz="3600" dirty="0">
              <a:cs typeface="Times New Roman" panose="02020603050405020304" pitchFamily="18" charset="0"/>
            </a:endParaRPr>
          </a:p>
          <a:p>
            <a:endParaRPr lang="vi-VN" sz="3600" dirty="0"/>
          </a:p>
        </p:txBody>
      </p:sp>
    </p:spTree>
    <p:extLst>
      <p:ext uri="{BB962C8B-B14F-4D97-AF65-F5344CB8AC3E}">
        <p14:creationId xmlns:p14="http://schemas.microsoft.com/office/powerpoint/2010/main" val="10622647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0972800" cy="990600"/>
          </a:xfrm>
        </p:spPr>
        <p:txBody>
          <a:bodyPr>
            <a:normAutofit/>
          </a:bodyPr>
          <a:lstStyle/>
          <a:p>
            <a:r>
              <a:rPr lang="en-US" sz="5400" dirty="0" smtClean="0">
                <a:latin typeface="+mn-lt"/>
                <a:cs typeface="Times New Roman" panose="02020603050405020304" pitchFamily="18" charset="0"/>
              </a:rPr>
              <a:t>CT – SCAN NGỰC</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3600" dirty="0" err="1" smtClean="0">
                <a:cs typeface="Times New Roman" panose="02020603050405020304" pitchFamily="18" charset="0"/>
              </a:rPr>
              <a:t>Lợi</a:t>
            </a:r>
            <a:r>
              <a:rPr lang="en-US" sz="3600" dirty="0" smtClean="0">
                <a:cs typeface="Times New Roman" panose="02020603050405020304" pitchFamily="18" charset="0"/>
              </a:rPr>
              <a:t> </a:t>
            </a:r>
            <a:r>
              <a:rPr lang="en-US" sz="3600" dirty="0" err="1">
                <a:cs typeface="Times New Roman" panose="02020603050405020304" pitchFamily="18" charset="0"/>
              </a:rPr>
              <a:t>ích</a:t>
            </a:r>
            <a:r>
              <a:rPr lang="en-US" sz="3600" dirty="0">
                <a:cs typeface="Times New Roman" panose="02020603050405020304" pitchFamily="18" charset="0"/>
              </a:rPr>
              <a:t> </a:t>
            </a:r>
            <a:r>
              <a:rPr lang="en-US" sz="3600" dirty="0" err="1">
                <a:cs typeface="Times New Roman" panose="02020603050405020304" pitchFamily="18" charset="0"/>
              </a:rPr>
              <a:t>lâm</a:t>
            </a:r>
            <a:r>
              <a:rPr lang="en-US" sz="3600" dirty="0">
                <a:cs typeface="Times New Roman" panose="02020603050405020304" pitchFamily="18" charset="0"/>
              </a:rPr>
              <a:t> </a:t>
            </a:r>
            <a:r>
              <a:rPr lang="en-US" sz="3600" dirty="0" err="1">
                <a:cs typeface="Times New Roman" panose="02020603050405020304" pitchFamily="18" charset="0"/>
              </a:rPr>
              <a:t>sàng</a:t>
            </a:r>
            <a:r>
              <a:rPr lang="en-US" sz="3600" dirty="0">
                <a:cs typeface="Times New Roman" panose="02020603050405020304" pitchFamily="18" charset="0"/>
              </a:rPr>
              <a:t> </a:t>
            </a:r>
            <a:r>
              <a:rPr lang="en-US" sz="3600" dirty="0" err="1" smtClean="0">
                <a:cs typeface="Times New Roman" panose="02020603050405020304" pitchFamily="18" charset="0"/>
              </a:rPr>
              <a:t>của</a:t>
            </a:r>
            <a:r>
              <a:rPr lang="en-US" sz="3600" dirty="0" smtClean="0">
                <a:cs typeface="Times New Roman" panose="02020603050405020304" pitchFamily="18" charset="0"/>
              </a:rPr>
              <a:t> </a:t>
            </a:r>
            <a:r>
              <a:rPr lang="en-US" sz="3600" dirty="0" err="1" smtClean="0">
                <a:cs typeface="Times New Roman" panose="02020603050405020304" pitchFamily="18" charset="0"/>
              </a:rPr>
              <a:t>chụp</a:t>
            </a:r>
            <a:r>
              <a:rPr lang="en-US" sz="3600" dirty="0" smtClean="0">
                <a:cs typeface="Times New Roman" panose="02020603050405020304" pitchFamily="18" charset="0"/>
              </a:rPr>
              <a:t> CT- Scan </a:t>
            </a:r>
            <a:r>
              <a:rPr lang="en-US" sz="3600" dirty="0" err="1" smtClean="0">
                <a:cs typeface="Times New Roman" panose="02020603050405020304" pitchFamily="18" charset="0"/>
              </a:rPr>
              <a:t>ngực</a:t>
            </a:r>
            <a:r>
              <a:rPr lang="en-US" sz="3600" dirty="0" smtClean="0">
                <a:cs typeface="Times New Roman" panose="02020603050405020304" pitchFamily="18" charset="0"/>
              </a:rPr>
              <a:t> </a:t>
            </a:r>
            <a:r>
              <a:rPr lang="en-US" sz="3600" dirty="0" err="1" smtClean="0">
                <a:cs typeface="Times New Roman" panose="02020603050405020304" pitchFamily="18" charset="0"/>
              </a:rPr>
              <a:t>thường</a:t>
            </a:r>
            <a:r>
              <a:rPr lang="en-US" sz="3600" dirty="0" smtClean="0">
                <a:cs typeface="Times New Roman" panose="02020603050405020304" pitchFamily="18" charset="0"/>
              </a:rPr>
              <a:t> </a:t>
            </a:r>
            <a:r>
              <a:rPr lang="en-US" sz="3600" dirty="0" err="1" smtClean="0">
                <a:cs typeface="Times New Roman" panose="02020603050405020304" pitchFamily="18" charset="0"/>
              </a:rPr>
              <a:t>quy</a:t>
            </a:r>
            <a:r>
              <a:rPr lang="en-US" sz="3600" dirty="0" smtClean="0">
                <a:cs typeface="Times New Roman" panose="02020603050405020304" pitchFamily="18" charset="0"/>
              </a:rPr>
              <a:t> </a:t>
            </a:r>
            <a:r>
              <a:rPr lang="en-US" sz="3600" dirty="0" err="1" smtClean="0">
                <a:cs typeface="Times New Roman" panose="02020603050405020304" pitchFamily="18" charset="0"/>
              </a:rPr>
              <a:t>để</a:t>
            </a:r>
            <a:r>
              <a:rPr lang="en-US" sz="3600" dirty="0" smtClean="0">
                <a:cs typeface="Times New Roman" panose="02020603050405020304" pitchFamily="18" charset="0"/>
              </a:rPr>
              <a:t> </a:t>
            </a:r>
            <a:r>
              <a:rPr lang="en-US" sz="3600" dirty="0" err="1" smtClean="0">
                <a:cs typeface="Times New Roman" panose="02020603050405020304" pitchFamily="18" charset="0"/>
              </a:rPr>
              <a:t>đánh</a:t>
            </a:r>
            <a:r>
              <a:rPr lang="en-US" sz="3600" dirty="0" smtClean="0">
                <a:cs typeface="Times New Roman" panose="02020603050405020304" pitchFamily="18" charset="0"/>
              </a:rPr>
              <a:t> </a:t>
            </a:r>
            <a:r>
              <a:rPr lang="en-US" sz="3600" dirty="0" err="1" smtClean="0">
                <a:cs typeface="Times New Roman" panose="02020603050405020304" pitchFamily="18" charset="0"/>
              </a:rPr>
              <a:t>giá</a:t>
            </a:r>
            <a:r>
              <a:rPr lang="en-US" sz="3600" dirty="0" smtClean="0">
                <a:cs typeface="Times New Roman" panose="02020603050405020304" pitchFamily="18" charset="0"/>
              </a:rPr>
              <a:t> </a:t>
            </a:r>
            <a:r>
              <a:rPr lang="en-US" sz="3600" dirty="0" err="1" smtClean="0">
                <a:cs typeface="Times New Roman" panose="02020603050405020304" pitchFamily="18" charset="0"/>
              </a:rPr>
              <a:t>giai</a:t>
            </a:r>
            <a:r>
              <a:rPr lang="en-US" sz="3600" dirty="0" smtClean="0">
                <a:cs typeface="Times New Roman" panose="02020603050405020304" pitchFamily="18" charset="0"/>
              </a:rPr>
              <a:t> </a:t>
            </a:r>
            <a:r>
              <a:rPr lang="en-US" sz="3600" dirty="0" err="1" smtClean="0">
                <a:cs typeface="Times New Roman" panose="02020603050405020304" pitchFamily="18" charset="0"/>
              </a:rPr>
              <a:t>đoạn</a:t>
            </a:r>
            <a:r>
              <a:rPr lang="en-US" sz="3600" dirty="0">
                <a:cs typeface="Times New Roman" panose="02020603050405020304" pitchFamily="18" charset="0"/>
              </a:rPr>
              <a:t> </a:t>
            </a:r>
            <a:r>
              <a:rPr lang="en-US" sz="3600" dirty="0" err="1" smtClean="0">
                <a:cs typeface="Times New Roman" panose="02020603050405020304" pitchFamily="18" charset="0"/>
              </a:rPr>
              <a:t>đang</a:t>
            </a:r>
            <a:r>
              <a:rPr lang="en-US" sz="3600" dirty="0" smtClean="0">
                <a:cs typeface="Times New Roman" panose="02020603050405020304" pitchFamily="18" charset="0"/>
              </a:rPr>
              <a:t> </a:t>
            </a:r>
            <a:r>
              <a:rPr lang="en-US" sz="3600" dirty="0" err="1">
                <a:cs typeface="Times New Roman" panose="02020603050405020304" pitchFamily="18" charset="0"/>
              </a:rPr>
              <a:t>gây</a:t>
            </a:r>
            <a:r>
              <a:rPr lang="en-US" sz="3600" dirty="0">
                <a:cs typeface="Times New Roman" panose="02020603050405020304" pitchFamily="18" charset="0"/>
              </a:rPr>
              <a:t> </a:t>
            </a:r>
            <a:r>
              <a:rPr lang="en-US" sz="3600" dirty="0" err="1">
                <a:cs typeface="Times New Roman" panose="02020603050405020304" pitchFamily="18" charset="0"/>
              </a:rPr>
              <a:t>tranh</a:t>
            </a:r>
            <a:r>
              <a:rPr lang="en-US" sz="3600" dirty="0">
                <a:cs typeface="Times New Roman" panose="02020603050405020304" pitchFamily="18" charset="0"/>
              </a:rPr>
              <a:t> </a:t>
            </a:r>
            <a:r>
              <a:rPr lang="en-US" sz="3600" dirty="0" err="1">
                <a:cs typeface="Times New Roman" panose="02020603050405020304" pitchFamily="18" charset="0"/>
              </a:rPr>
              <a:t>cãi</a:t>
            </a:r>
            <a:r>
              <a:rPr lang="en-US" sz="3600" dirty="0">
                <a:cs typeface="Times New Roman" panose="02020603050405020304" pitchFamily="18" charset="0"/>
              </a:rPr>
              <a:t>. </a:t>
            </a:r>
            <a:endParaRPr lang="en-US" sz="3600" dirty="0" smtClean="0">
              <a:cs typeface="Times New Roman" panose="02020603050405020304" pitchFamily="18" charset="0"/>
            </a:endParaRPr>
          </a:p>
          <a:p>
            <a:pPr algn="just"/>
            <a:r>
              <a:rPr lang="en-US" sz="3600" dirty="0" err="1" smtClean="0">
                <a:cs typeface="Times New Roman" panose="02020603050405020304" pitchFamily="18" charset="0"/>
              </a:rPr>
              <a:t>Về</a:t>
            </a:r>
            <a:r>
              <a:rPr lang="en-US" sz="3600" dirty="0" smtClean="0">
                <a:cs typeface="Times New Roman" panose="02020603050405020304" pitchFamily="18" charset="0"/>
              </a:rPr>
              <a:t> </a:t>
            </a:r>
            <a:r>
              <a:rPr lang="en-US" sz="3600" dirty="0" err="1" smtClean="0">
                <a:cs typeface="Times New Roman" panose="02020603050405020304" pitchFamily="18" charset="0"/>
              </a:rPr>
              <a:t>lý</a:t>
            </a:r>
            <a:r>
              <a:rPr lang="en-US" sz="3600" dirty="0" smtClean="0">
                <a:cs typeface="Times New Roman" panose="02020603050405020304" pitchFamily="18" charset="0"/>
              </a:rPr>
              <a:t> </a:t>
            </a:r>
            <a:r>
              <a:rPr lang="en-US" sz="3600" dirty="0" err="1">
                <a:cs typeface="Times New Roman" panose="02020603050405020304" pitchFamily="18" charset="0"/>
              </a:rPr>
              <a:t>thuyết</a:t>
            </a:r>
            <a:r>
              <a:rPr lang="en-US" sz="3600" dirty="0">
                <a:cs typeface="Times New Roman" panose="02020603050405020304" pitchFamily="18" charset="0"/>
              </a:rPr>
              <a:t>, </a:t>
            </a:r>
            <a:r>
              <a:rPr lang="en-US" sz="3600" dirty="0" smtClean="0">
                <a:cs typeface="Times New Roman" panose="02020603050405020304" pitchFamily="18" charset="0"/>
              </a:rPr>
              <a:t>CT </a:t>
            </a:r>
            <a:r>
              <a:rPr lang="en-US" sz="3600" dirty="0" err="1" smtClean="0">
                <a:cs typeface="Times New Roman" panose="02020603050405020304" pitchFamily="18" charset="0"/>
              </a:rPr>
              <a:t>ngực</a:t>
            </a:r>
            <a:r>
              <a:rPr lang="en-US" sz="3600" dirty="0" smtClean="0">
                <a:cs typeface="Times New Roman" panose="02020603050405020304" pitchFamily="18" charset="0"/>
              </a:rPr>
              <a:t> </a:t>
            </a:r>
            <a:r>
              <a:rPr lang="en-US" sz="3600" dirty="0" err="1">
                <a:cs typeface="Times New Roman" panose="02020603050405020304" pitchFamily="18" charset="0"/>
              </a:rPr>
              <a:t>có</a:t>
            </a:r>
            <a:r>
              <a:rPr lang="en-US" sz="3600" dirty="0">
                <a:cs typeface="Times New Roman" panose="02020603050405020304" pitchFamily="18" charset="0"/>
              </a:rPr>
              <a:t> </a:t>
            </a:r>
            <a:r>
              <a:rPr lang="en-US" sz="3600" dirty="0" err="1">
                <a:cs typeface="Times New Roman" panose="02020603050405020304" pitchFamily="18" charset="0"/>
              </a:rPr>
              <a:t>thể</a:t>
            </a:r>
            <a:r>
              <a:rPr lang="en-US" sz="3600" dirty="0">
                <a:cs typeface="Times New Roman" panose="02020603050405020304" pitchFamily="18" charset="0"/>
              </a:rPr>
              <a:t> </a:t>
            </a:r>
            <a:r>
              <a:rPr lang="en-US" sz="3600" dirty="0" err="1" smtClean="0">
                <a:cs typeface="Times New Roman" panose="02020603050405020304" pitchFamily="18" charset="0"/>
              </a:rPr>
              <a:t>giá</a:t>
            </a:r>
            <a:r>
              <a:rPr lang="en-US" sz="3600" dirty="0" smtClean="0">
                <a:cs typeface="Times New Roman" panose="02020603050405020304" pitchFamily="18" charset="0"/>
              </a:rPr>
              <a:t> </a:t>
            </a:r>
            <a:r>
              <a:rPr lang="en-US" sz="3600" dirty="0" err="1">
                <a:cs typeface="Times New Roman" panose="02020603050405020304" pitchFamily="18" charset="0"/>
              </a:rPr>
              <a:t>trị</a:t>
            </a:r>
            <a:r>
              <a:rPr lang="en-US" sz="3600" dirty="0">
                <a:cs typeface="Times New Roman" panose="02020603050405020304" pitchFamily="18" charset="0"/>
              </a:rPr>
              <a:t> </a:t>
            </a:r>
            <a:r>
              <a:rPr lang="en-US" sz="3600" dirty="0" err="1">
                <a:cs typeface="Times New Roman" panose="02020603050405020304" pitchFamily="18" charset="0"/>
              </a:rPr>
              <a:t>nhiều</a:t>
            </a:r>
            <a:r>
              <a:rPr lang="en-US" sz="3600" dirty="0">
                <a:cs typeface="Times New Roman" panose="02020603050405020304" pitchFamily="18" charset="0"/>
              </a:rPr>
              <a:t> </a:t>
            </a:r>
            <a:r>
              <a:rPr lang="en-US" sz="3600" dirty="0" err="1">
                <a:cs typeface="Times New Roman" panose="02020603050405020304" pitchFamily="18" charset="0"/>
              </a:rPr>
              <a:t>hơn</a:t>
            </a:r>
            <a:r>
              <a:rPr lang="en-US" sz="3600" dirty="0">
                <a:cs typeface="Times New Roman" panose="02020603050405020304" pitchFamily="18" charset="0"/>
              </a:rPr>
              <a:t> </a:t>
            </a:r>
            <a:r>
              <a:rPr lang="en-US" sz="3600" dirty="0" err="1">
                <a:cs typeface="Times New Roman" panose="02020603050405020304" pitchFamily="18" charset="0"/>
              </a:rPr>
              <a:t>cho</a:t>
            </a:r>
            <a:r>
              <a:rPr lang="en-US" sz="3600" dirty="0">
                <a:cs typeface="Times New Roman" panose="02020603050405020304" pitchFamily="18" charset="0"/>
              </a:rPr>
              <a:t> </a:t>
            </a:r>
            <a:r>
              <a:rPr lang="en-US" sz="3600" dirty="0" err="1">
                <a:cs typeface="Times New Roman" panose="02020603050405020304" pitchFamily="18" charset="0"/>
              </a:rPr>
              <a:t>bệnh</a:t>
            </a:r>
            <a:r>
              <a:rPr lang="en-US" sz="3600" dirty="0">
                <a:cs typeface="Times New Roman" panose="02020603050405020304" pitchFamily="18" charset="0"/>
              </a:rPr>
              <a:t> </a:t>
            </a:r>
            <a:r>
              <a:rPr lang="en-US" sz="3600" dirty="0" err="1">
                <a:cs typeface="Times New Roman" panose="02020603050405020304" pitchFamily="18" charset="0"/>
              </a:rPr>
              <a:t>ung</a:t>
            </a:r>
            <a:r>
              <a:rPr lang="en-US" sz="3600" dirty="0">
                <a:cs typeface="Times New Roman" panose="02020603050405020304" pitchFamily="18" charset="0"/>
              </a:rPr>
              <a:t> </a:t>
            </a:r>
            <a:r>
              <a:rPr lang="en-US" sz="3600" dirty="0" err="1">
                <a:cs typeface="Times New Roman" panose="02020603050405020304" pitchFamily="18" charset="0"/>
              </a:rPr>
              <a:t>thư</a:t>
            </a:r>
            <a:r>
              <a:rPr lang="en-US" sz="3600" dirty="0">
                <a:cs typeface="Times New Roman" panose="02020603050405020304" pitchFamily="18" charset="0"/>
              </a:rPr>
              <a:t> </a:t>
            </a:r>
            <a:r>
              <a:rPr lang="en-US" sz="3600" dirty="0" err="1">
                <a:cs typeface="Times New Roman" panose="02020603050405020304" pitchFamily="18" charset="0"/>
              </a:rPr>
              <a:t>trực</a:t>
            </a:r>
            <a:r>
              <a:rPr lang="en-US" sz="3600" dirty="0">
                <a:cs typeface="Times New Roman" panose="02020603050405020304" pitchFamily="18" charset="0"/>
              </a:rPr>
              <a:t> </a:t>
            </a:r>
            <a:r>
              <a:rPr lang="en-US" sz="3600" dirty="0" err="1">
                <a:cs typeface="Times New Roman" panose="02020603050405020304" pitchFamily="18" charset="0"/>
              </a:rPr>
              <a:t>tràng</a:t>
            </a:r>
            <a:r>
              <a:rPr lang="en-US" sz="3600" dirty="0">
                <a:cs typeface="Times New Roman" panose="02020603050405020304" pitchFamily="18" charset="0"/>
              </a:rPr>
              <a:t> </a:t>
            </a:r>
            <a:r>
              <a:rPr lang="en-US" sz="3600" dirty="0" err="1" smtClean="0">
                <a:cs typeface="Times New Roman" panose="02020603050405020304" pitchFamily="18" charset="0"/>
              </a:rPr>
              <a:t>vì</a:t>
            </a:r>
            <a:r>
              <a:rPr lang="en-US" sz="3600" dirty="0" smtClean="0">
                <a:cs typeface="Times New Roman" panose="02020603050405020304" pitchFamily="18" charset="0"/>
              </a:rPr>
              <a:t> </a:t>
            </a:r>
            <a:r>
              <a:rPr lang="en-US" sz="3600" dirty="0" err="1" smtClean="0">
                <a:cs typeface="Times New Roman" panose="02020603050405020304" pitchFamily="18" charset="0"/>
              </a:rPr>
              <a:t>tĩnh</a:t>
            </a:r>
            <a:r>
              <a:rPr lang="en-US" sz="3600" dirty="0" smtClean="0">
                <a:cs typeface="Times New Roman" panose="02020603050405020304" pitchFamily="18" charset="0"/>
              </a:rPr>
              <a:t> </a:t>
            </a:r>
            <a:r>
              <a:rPr lang="en-US" sz="3600" dirty="0" err="1">
                <a:cs typeface="Times New Roman" panose="02020603050405020304" pitchFamily="18" charset="0"/>
              </a:rPr>
              <a:t>mạch</a:t>
            </a:r>
            <a:r>
              <a:rPr lang="en-US" sz="3600" dirty="0">
                <a:cs typeface="Times New Roman" panose="02020603050405020304" pitchFamily="18" charset="0"/>
              </a:rPr>
              <a:t> </a:t>
            </a:r>
            <a:r>
              <a:rPr lang="en-US" sz="3600" dirty="0" err="1">
                <a:cs typeface="Times New Roman" panose="02020603050405020304" pitchFamily="18" charset="0"/>
              </a:rPr>
              <a:t>trực</a:t>
            </a:r>
            <a:r>
              <a:rPr lang="en-US" sz="3600" dirty="0">
                <a:cs typeface="Times New Roman" panose="02020603050405020304" pitchFamily="18" charset="0"/>
              </a:rPr>
              <a:t> </a:t>
            </a:r>
            <a:r>
              <a:rPr lang="en-US" sz="3600" dirty="0" err="1">
                <a:cs typeface="Times New Roman" panose="02020603050405020304" pitchFamily="18" charset="0"/>
              </a:rPr>
              <a:t>tràng</a:t>
            </a:r>
            <a:r>
              <a:rPr lang="en-US" sz="3600" dirty="0">
                <a:cs typeface="Times New Roman" panose="02020603050405020304" pitchFamily="18" charset="0"/>
              </a:rPr>
              <a:t> </a:t>
            </a:r>
            <a:r>
              <a:rPr lang="en-US" sz="3600" dirty="0" err="1">
                <a:cs typeface="Times New Roman" panose="02020603050405020304" pitchFamily="18" charset="0"/>
              </a:rPr>
              <a:t>thấp</a:t>
            </a:r>
            <a:r>
              <a:rPr lang="en-US" sz="3600" dirty="0">
                <a:cs typeface="Times New Roman" panose="02020603050405020304" pitchFamily="18" charset="0"/>
              </a:rPr>
              <a:t> </a:t>
            </a:r>
            <a:r>
              <a:rPr lang="en-US" sz="3600" dirty="0" err="1" smtClean="0">
                <a:cs typeface="Times New Roman" panose="02020603050405020304" pitchFamily="18" charset="0"/>
              </a:rPr>
              <a:t>thông</a:t>
            </a:r>
            <a:r>
              <a:rPr lang="en-US" sz="3600" dirty="0" smtClean="0">
                <a:cs typeface="Times New Roman" panose="02020603050405020304" pitchFamily="18" charset="0"/>
              </a:rPr>
              <a:t> </a:t>
            </a:r>
            <a:r>
              <a:rPr lang="en-US" sz="3600" dirty="0">
                <a:cs typeface="Times New Roman" panose="02020603050405020304" pitchFamily="18" charset="0"/>
              </a:rPr>
              <a:t>qua </a:t>
            </a:r>
            <a:r>
              <a:rPr lang="en-US" sz="3600" dirty="0" err="1">
                <a:cs typeface="Times New Roman" panose="02020603050405020304" pitchFamily="18" charset="0"/>
              </a:rPr>
              <a:t>các</a:t>
            </a:r>
            <a:r>
              <a:rPr lang="en-US" sz="3600" dirty="0">
                <a:cs typeface="Times New Roman" panose="02020603050405020304" pitchFamily="18" charset="0"/>
              </a:rPr>
              <a:t> </a:t>
            </a:r>
            <a:r>
              <a:rPr lang="en-US" sz="3600" dirty="0" err="1">
                <a:cs typeface="Times New Roman" panose="02020603050405020304" pitchFamily="18" charset="0"/>
              </a:rPr>
              <a:t>tĩnh</a:t>
            </a:r>
            <a:r>
              <a:rPr lang="en-US" sz="3600" dirty="0">
                <a:cs typeface="Times New Roman" panose="02020603050405020304" pitchFamily="18" charset="0"/>
              </a:rPr>
              <a:t> </a:t>
            </a:r>
            <a:r>
              <a:rPr lang="en-US" sz="3600" dirty="0" err="1">
                <a:cs typeface="Times New Roman" panose="02020603050405020304" pitchFamily="18" charset="0"/>
              </a:rPr>
              <a:t>mạch</a:t>
            </a:r>
            <a:r>
              <a:rPr lang="en-US" sz="3600" dirty="0">
                <a:cs typeface="Times New Roman" panose="02020603050405020304" pitchFamily="18" charset="0"/>
              </a:rPr>
              <a:t> </a:t>
            </a:r>
            <a:r>
              <a:rPr lang="en-US" sz="3600" dirty="0" err="1">
                <a:cs typeface="Times New Roman" panose="02020603050405020304" pitchFamily="18" charset="0"/>
              </a:rPr>
              <a:t>trĩ</a:t>
            </a:r>
            <a:r>
              <a:rPr lang="en-US" sz="3600" dirty="0">
                <a:cs typeface="Times New Roman" panose="02020603050405020304" pitchFamily="18" charset="0"/>
              </a:rPr>
              <a:t> </a:t>
            </a:r>
            <a:r>
              <a:rPr lang="en-US" sz="3600" dirty="0" err="1" smtClean="0">
                <a:cs typeface="Times New Roman" panose="02020603050405020304" pitchFamily="18" charset="0"/>
              </a:rPr>
              <a:t>đổ</a:t>
            </a:r>
            <a:r>
              <a:rPr lang="en-US" sz="3600" dirty="0" smtClean="0">
                <a:cs typeface="Times New Roman" panose="02020603050405020304" pitchFamily="18" charset="0"/>
              </a:rPr>
              <a:t> </a:t>
            </a:r>
            <a:r>
              <a:rPr lang="en-US" sz="3600" dirty="0" err="1" smtClean="0">
                <a:cs typeface="Times New Roman" panose="02020603050405020304" pitchFamily="18" charset="0"/>
              </a:rPr>
              <a:t>về</a:t>
            </a:r>
            <a:r>
              <a:rPr lang="en-US" sz="3600" dirty="0" smtClean="0">
                <a:cs typeface="Times New Roman" panose="02020603050405020304" pitchFamily="18" charset="0"/>
              </a:rPr>
              <a:t>  </a:t>
            </a:r>
            <a:r>
              <a:rPr lang="en-US" sz="3600" dirty="0" err="1">
                <a:cs typeface="Times New Roman" panose="02020603050405020304" pitchFamily="18" charset="0"/>
              </a:rPr>
              <a:t>tĩnh</a:t>
            </a:r>
            <a:r>
              <a:rPr lang="en-US" sz="3600" dirty="0">
                <a:cs typeface="Times New Roman" panose="02020603050405020304" pitchFamily="18" charset="0"/>
              </a:rPr>
              <a:t> </a:t>
            </a:r>
            <a:r>
              <a:rPr lang="en-US" sz="3600" dirty="0" err="1">
                <a:cs typeface="Times New Roman" panose="02020603050405020304" pitchFamily="18" charset="0"/>
              </a:rPr>
              <a:t>mạch</a:t>
            </a:r>
            <a:r>
              <a:rPr lang="en-US" sz="3600" dirty="0">
                <a:cs typeface="Times New Roman" panose="02020603050405020304" pitchFamily="18" charset="0"/>
              </a:rPr>
              <a:t> </a:t>
            </a:r>
            <a:r>
              <a:rPr lang="en-US" sz="3600" dirty="0" err="1" smtClean="0">
                <a:cs typeface="Times New Roman" panose="02020603050405020304" pitchFamily="18" charset="0"/>
              </a:rPr>
              <a:t>chủ</a:t>
            </a:r>
            <a:r>
              <a:rPr lang="en-US" sz="3600" dirty="0" smtClean="0">
                <a:cs typeface="Times New Roman" panose="02020603050405020304" pitchFamily="18" charset="0"/>
                <a:sym typeface="Wingdings" panose="05000000000000000000" pitchFamily="2" charset="2"/>
              </a:rPr>
              <a:t> </a:t>
            </a:r>
            <a:r>
              <a:rPr lang="en-US" sz="3600" dirty="0" smtClean="0">
                <a:cs typeface="Times New Roman" panose="02020603050405020304" pitchFamily="18" charset="0"/>
              </a:rPr>
              <a:t>di </a:t>
            </a:r>
            <a:r>
              <a:rPr lang="en-US" sz="3600" dirty="0" err="1">
                <a:cs typeface="Times New Roman" panose="02020603050405020304" pitchFamily="18" charset="0"/>
              </a:rPr>
              <a:t>căn</a:t>
            </a:r>
            <a:r>
              <a:rPr lang="en-US" sz="3600" dirty="0">
                <a:cs typeface="Times New Roman" panose="02020603050405020304" pitchFamily="18" charset="0"/>
              </a:rPr>
              <a:t> </a:t>
            </a:r>
            <a:r>
              <a:rPr lang="en-US" sz="3600" dirty="0" err="1">
                <a:cs typeface="Times New Roman" panose="02020603050405020304" pitchFamily="18" charset="0"/>
              </a:rPr>
              <a:t>phổi</a:t>
            </a:r>
            <a:r>
              <a:rPr lang="en-US" sz="3600" dirty="0">
                <a:cs typeface="Times New Roman" panose="02020603050405020304" pitchFamily="18" charset="0"/>
              </a:rPr>
              <a:t> </a:t>
            </a:r>
            <a:r>
              <a:rPr lang="en-US" sz="3600" dirty="0" err="1">
                <a:cs typeface="Times New Roman" panose="02020603050405020304" pitchFamily="18" charset="0"/>
              </a:rPr>
              <a:t>có</a:t>
            </a:r>
            <a:r>
              <a:rPr lang="en-US" sz="3600" dirty="0">
                <a:cs typeface="Times New Roman" panose="02020603050405020304" pitchFamily="18" charset="0"/>
              </a:rPr>
              <a:t> </a:t>
            </a:r>
            <a:r>
              <a:rPr lang="en-US" sz="3600" dirty="0" err="1">
                <a:cs typeface="Times New Roman" panose="02020603050405020304" pitchFamily="18" charset="0"/>
              </a:rPr>
              <a:t>thể</a:t>
            </a:r>
            <a:r>
              <a:rPr lang="en-US" sz="3600" dirty="0">
                <a:cs typeface="Times New Roman" panose="02020603050405020304" pitchFamily="18" charset="0"/>
              </a:rPr>
              <a:t> </a:t>
            </a:r>
            <a:r>
              <a:rPr lang="en-US" sz="3600" dirty="0" err="1">
                <a:cs typeface="Times New Roman" panose="02020603050405020304" pitchFamily="18" charset="0"/>
              </a:rPr>
              <a:t>là</a:t>
            </a:r>
            <a:r>
              <a:rPr lang="en-US" sz="3600" dirty="0">
                <a:cs typeface="Times New Roman" panose="02020603050405020304" pitchFamily="18" charset="0"/>
              </a:rPr>
              <a:t> </a:t>
            </a:r>
            <a:r>
              <a:rPr lang="en-US" sz="3600" dirty="0" err="1">
                <a:cs typeface="Times New Roman" panose="02020603050405020304" pitchFamily="18" charset="0"/>
              </a:rPr>
              <a:t>phổ</a:t>
            </a:r>
            <a:r>
              <a:rPr lang="en-US" sz="3600" dirty="0">
                <a:cs typeface="Times New Roman" panose="02020603050405020304" pitchFamily="18" charset="0"/>
              </a:rPr>
              <a:t> </a:t>
            </a:r>
            <a:r>
              <a:rPr lang="en-US" sz="3600" dirty="0" err="1">
                <a:cs typeface="Times New Roman" panose="02020603050405020304" pitchFamily="18" charset="0"/>
              </a:rPr>
              <a:t>biến</a:t>
            </a:r>
            <a:r>
              <a:rPr lang="en-US" sz="3600" dirty="0">
                <a:cs typeface="Times New Roman" panose="02020603050405020304" pitchFamily="18" charset="0"/>
              </a:rPr>
              <a:t> </a:t>
            </a:r>
            <a:r>
              <a:rPr lang="en-US" sz="3600" dirty="0" err="1">
                <a:cs typeface="Times New Roman" panose="02020603050405020304" pitchFamily="18" charset="0"/>
              </a:rPr>
              <a:t>hơn</a:t>
            </a:r>
            <a:r>
              <a:rPr lang="en-US" sz="3600" dirty="0">
                <a:cs typeface="Times New Roman" panose="02020603050405020304" pitchFamily="18" charset="0"/>
              </a:rPr>
              <a:t> </a:t>
            </a:r>
            <a:r>
              <a:rPr lang="en-US" sz="3600" dirty="0" smtClean="0">
                <a:cs typeface="Times New Roman" panose="02020603050405020304" pitchFamily="18" charset="0"/>
              </a:rPr>
              <a:t>di </a:t>
            </a:r>
            <a:r>
              <a:rPr lang="en-US" sz="3600" dirty="0" err="1" smtClean="0">
                <a:cs typeface="Times New Roman" panose="02020603050405020304" pitchFamily="18" charset="0"/>
              </a:rPr>
              <a:t>căn</a:t>
            </a:r>
            <a:r>
              <a:rPr lang="en-US" sz="3600" dirty="0" smtClean="0">
                <a:cs typeface="Times New Roman" panose="02020603050405020304" pitchFamily="18" charset="0"/>
              </a:rPr>
              <a:t> </a:t>
            </a:r>
            <a:r>
              <a:rPr lang="en-US" sz="3600" dirty="0" err="1" smtClean="0">
                <a:cs typeface="Times New Roman" panose="02020603050405020304" pitchFamily="18" charset="0"/>
              </a:rPr>
              <a:t>gan</a:t>
            </a:r>
            <a:r>
              <a:rPr lang="en-US" sz="3600" dirty="0" smtClean="0">
                <a:cs typeface="Times New Roman" panose="02020603050405020304" pitchFamily="18" charset="0"/>
              </a:rPr>
              <a:t>.</a:t>
            </a:r>
            <a:endParaRPr lang="vi-VN" sz="3600" dirty="0">
              <a:cs typeface="Times New Roman" panose="02020603050405020304" pitchFamily="18" charset="0"/>
            </a:endParaRPr>
          </a:p>
          <a:p>
            <a:endParaRPr lang="vi-VN" sz="3600" dirty="0"/>
          </a:p>
        </p:txBody>
      </p:sp>
    </p:spTree>
    <p:extLst>
      <p:ext uri="{BB962C8B-B14F-4D97-AF65-F5344CB8AC3E}">
        <p14:creationId xmlns:p14="http://schemas.microsoft.com/office/powerpoint/2010/main" val="7625037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9467"/>
            <a:ext cx="10972800" cy="990600"/>
          </a:xfrm>
        </p:spPr>
        <p:txBody>
          <a:bodyPr>
            <a:noAutofit/>
          </a:bodyPr>
          <a:lstStyle/>
          <a:p>
            <a:r>
              <a:rPr lang="en-US" sz="5400" dirty="0" smtClean="0">
                <a:latin typeface="+mn-lt"/>
                <a:cs typeface="Times New Roman" panose="02020603050405020304" pitchFamily="18" charset="0"/>
              </a:rPr>
              <a:t>PET SCANS </a:t>
            </a:r>
            <a:endParaRPr lang="vi-VN" sz="5400"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pPr lvl="0" algn="just"/>
            <a:r>
              <a:rPr lang="en-US" sz="3200" dirty="0">
                <a:cs typeface="Times New Roman" panose="02020603050405020304" pitchFamily="18" charset="0"/>
              </a:rPr>
              <a:t>PET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a:t>
            </a:r>
            <a:r>
              <a:rPr lang="en-US" sz="3200" dirty="0" err="1">
                <a:cs typeface="Times New Roman" panose="02020603050405020304" pitchFamily="18" charset="0"/>
              </a:rPr>
              <a:t>nhạy</a:t>
            </a:r>
            <a:r>
              <a:rPr lang="en-US" sz="3200" dirty="0">
                <a:cs typeface="Times New Roman" panose="02020603050405020304" pitchFamily="18" charset="0"/>
              </a:rPr>
              <a:t> </a:t>
            </a:r>
            <a:r>
              <a:rPr lang="en-US" sz="3200" dirty="0" err="1">
                <a:cs typeface="Times New Roman" panose="02020603050405020304" pitchFamily="18" charset="0"/>
              </a:rPr>
              <a:t>cao</a:t>
            </a:r>
            <a:r>
              <a:rPr lang="en-US" sz="3200" dirty="0">
                <a:cs typeface="Times New Roman" panose="02020603050405020304" pitchFamily="18" charset="0"/>
              </a:rPr>
              <a:t> </a:t>
            </a:r>
            <a:r>
              <a:rPr lang="en-US" sz="3200" dirty="0" err="1">
                <a:cs typeface="Times New Roman" panose="02020603050405020304" pitchFamily="18" charset="0"/>
              </a:rPr>
              <a:t>hơn</a:t>
            </a:r>
            <a:r>
              <a:rPr lang="en-US" sz="3200" dirty="0">
                <a:cs typeface="Times New Roman" panose="02020603050405020304" pitchFamily="18" charset="0"/>
              </a:rPr>
              <a:t> CT (</a:t>
            </a:r>
            <a:r>
              <a:rPr lang="en-US" sz="3200" dirty="0" smtClean="0">
                <a:cs typeface="Times New Roman" panose="02020603050405020304" pitchFamily="18" charset="0"/>
              </a:rPr>
              <a:t>87% </a:t>
            </a:r>
            <a:r>
              <a:rPr lang="en-US" sz="3200" dirty="0">
                <a:cs typeface="Times New Roman" panose="02020603050405020304" pitchFamily="18" charset="0"/>
              </a:rPr>
              <a:t>so </a:t>
            </a:r>
            <a:r>
              <a:rPr lang="en-US" sz="3200" dirty="0" err="1">
                <a:cs typeface="Times New Roman" panose="02020603050405020304" pitchFamily="18" charset="0"/>
              </a:rPr>
              <a:t>với</a:t>
            </a:r>
            <a:r>
              <a:rPr lang="en-US" sz="3200" dirty="0">
                <a:cs typeface="Times New Roman" panose="02020603050405020304" pitchFamily="18" charset="0"/>
              </a:rPr>
              <a:t> </a:t>
            </a:r>
            <a:r>
              <a:rPr lang="en-US" sz="3200" dirty="0" smtClean="0">
                <a:cs typeface="Times New Roman" panose="02020603050405020304" pitchFamily="18" charset="0"/>
              </a:rPr>
              <a:t>66%) </a:t>
            </a:r>
            <a:r>
              <a:rPr lang="en-US" sz="3200" dirty="0" err="1">
                <a:cs typeface="Times New Roman" panose="02020603050405020304" pitchFamily="18" charset="0"/>
              </a:rPr>
              <a:t>và</a:t>
            </a:r>
            <a:r>
              <a:rPr lang="en-US" sz="3200" dirty="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a:t>
            </a:r>
            <a:r>
              <a:rPr lang="en-US" sz="3200" dirty="0" err="1">
                <a:cs typeface="Times New Roman" panose="02020603050405020304" pitchFamily="18" charset="0"/>
              </a:rPr>
              <a:t>đặc</a:t>
            </a:r>
            <a:r>
              <a:rPr lang="en-US" sz="3200" dirty="0">
                <a:cs typeface="Times New Roman" panose="02020603050405020304" pitchFamily="18" charset="0"/>
              </a:rPr>
              <a:t> </a:t>
            </a:r>
            <a:r>
              <a:rPr lang="en-US" sz="3200" dirty="0" err="1">
                <a:cs typeface="Times New Roman" panose="02020603050405020304" pitchFamily="18" charset="0"/>
              </a:rPr>
              <a:t>hiệu</a:t>
            </a:r>
            <a:r>
              <a:rPr lang="en-US" sz="3200" dirty="0">
                <a:cs typeface="Times New Roman" panose="02020603050405020304" pitchFamily="18" charset="0"/>
              </a:rPr>
              <a:t> (</a:t>
            </a:r>
            <a:r>
              <a:rPr lang="en-US" sz="3200" dirty="0" smtClean="0">
                <a:cs typeface="Times New Roman" panose="02020603050405020304" pitchFamily="18" charset="0"/>
              </a:rPr>
              <a:t>68%so </a:t>
            </a:r>
            <a:r>
              <a:rPr lang="en-US" sz="3200" dirty="0" err="1">
                <a:cs typeface="Times New Roman" panose="02020603050405020304" pitchFamily="18" charset="0"/>
              </a:rPr>
              <a:t>với</a:t>
            </a:r>
            <a:r>
              <a:rPr lang="en-US" sz="3200" dirty="0">
                <a:cs typeface="Times New Roman" panose="02020603050405020304" pitchFamily="18" charset="0"/>
              </a:rPr>
              <a:t> 59 %)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đánh</a:t>
            </a:r>
            <a:r>
              <a:rPr lang="en-US" sz="3200" dirty="0">
                <a:cs typeface="Times New Roman" panose="02020603050405020304" pitchFamily="18" charset="0"/>
              </a:rPr>
              <a:t> </a:t>
            </a:r>
            <a:r>
              <a:rPr lang="en-US" sz="3200" dirty="0" err="1">
                <a:cs typeface="Times New Roman" panose="02020603050405020304" pitchFamily="18" charset="0"/>
              </a:rPr>
              <a:t>giá</a:t>
            </a:r>
            <a:r>
              <a:rPr lang="en-US" sz="3200" dirty="0">
                <a:cs typeface="Times New Roman" panose="02020603050405020304" pitchFamily="18" charset="0"/>
              </a:rPr>
              <a:t> di </a:t>
            </a:r>
            <a:r>
              <a:rPr lang="en-US" sz="3200" dirty="0" err="1" smtClean="0">
                <a:cs typeface="Times New Roman" panose="02020603050405020304" pitchFamily="18" charset="0"/>
              </a:rPr>
              <a:t>căn</a:t>
            </a:r>
            <a:r>
              <a:rPr lang="en-US" sz="3200" dirty="0" smtClean="0">
                <a:cs typeface="Times New Roman" panose="02020603050405020304" pitchFamily="18" charset="0"/>
              </a:rPr>
              <a:t>.</a:t>
            </a:r>
          </a:p>
          <a:p>
            <a:pPr algn="just"/>
            <a:r>
              <a:rPr lang="en-US" sz="3200" dirty="0" err="1">
                <a:cs typeface="Times New Roman" panose="02020603050405020304" pitchFamily="18" charset="0"/>
              </a:rPr>
              <a:t>Hóa</a:t>
            </a:r>
            <a:r>
              <a:rPr lang="en-US" sz="3200" dirty="0">
                <a:cs typeface="Times New Roman" panose="02020603050405020304" pitchFamily="18" charset="0"/>
              </a:rPr>
              <a:t> </a:t>
            </a:r>
            <a:r>
              <a:rPr lang="en-US" sz="3200" dirty="0" err="1">
                <a:cs typeface="Times New Roman" panose="02020603050405020304" pitchFamily="18" charset="0"/>
              </a:rPr>
              <a:t>trị</a:t>
            </a:r>
            <a:r>
              <a:rPr lang="en-US" sz="3200" dirty="0">
                <a:cs typeface="Times New Roman" panose="02020603050405020304" pitchFamily="18" charset="0"/>
              </a:rPr>
              <a:t> </a:t>
            </a:r>
            <a:r>
              <a:rPr lang="en-US" sz="3200" dirty="0" err="1">
                <a:cs typeface="Times New Roman" panose="02020603050405020304" pitchFamily="18" charset="0"/>
              </a:rPr>
              <a:t>liệu</a:t>
            </a:r>
            <a:r>
              <a:rPr lang="en-US" sz="3200" dirty="0">
                <a:cs typeface="Times New Roman" panose="02020603050405020304" pitchFamily="18" charset="0"/>
              </a:rPr>
              <a:t>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thể</a:t>
            </a:r>
            <a:r>
              <a:rPr lang="en-US" sz="3200" dirty="0">
                <a:cs typeface="Times New Roman" panose="02020603050405020304" pitchFamily="18" charset="0"/>
              </a:rPr>
              <a:t> </a:t>
            </a:r>
            <a:r>
              <a:rPr lang="en-US" sz="3200" dirty="0" err="1">
                <a:cs typeface="Times New Roman" panose="02020603050405020304" pitchFamily="18" charset="0"/>
              </a:rPr>
              <a:t>làm</a:t>
            </a:r>
            <a:r>
              <a:rPr lang="en-US" sz="3200" dirty="0">
                <a:cs typeface="Times New Roman" panose="02020603050405020304" pitchFamily="18" charset="0"/>
              </a:rPr>
              <a:t> </a:t>
            </a:r>
            <a:r>
              <a:rPr lang="en-US" sz="3200" dirty="0" err="1">
                <a:cs typeface="Times New Roman" panose="02020603050405020304" pitchFamily="18" charset="0"/>
              </a:rPr>
              <a:t>thay</a:t>
            </a:r>
            <a:r>
              <a:rPr lang="en-US" sz="3200" dirty="0">
                <a:cs typeface="Times New Roman" panose="02020603050405020304" pitchFamily="18" charset="0"/>
              </a:rPr>
              <a:t> </a:t>
            </a:r>
            <a:r>
              <a:rPr lang="en-US" sz="3200" dirty="0" err="1">
                <a:cs typeface="Times New Roman" panose="02020603050405020304" pitchFamily="18" charset="0"/>
              </a:rPr>
              <a:t>đổi</a:t>
            </a:r>
            <a:r>
              <a:rPr lang="en-US" sz="3200" dirty="0">
                <a:cs typeface="Times New Roman" panose="02020603050405020304" pitchFamily="18" charset="0"/>
              </a:rPr>
              <a:t> </a:t>
            </a:r>
            <a:r>
              <a:rPr lang="en-US" sz="3200" dirty="0" err="1">
                <a:cs typeface="Times New Roman" panose="02020603050405020304" pitchFamily="18" charset="0"/>
              </a:rPr>
              <a:t>độ</a:t>
            </a:r>
            <a:r>
              <a:rPr lang="en-US" sz="3200" dirty="0">
                <a:cs typeface="Times New Roman" panose="02020603050405020304" pitchFamily="18" charset="0"/>
              </a:rPr>
              <a:t> </a:t>
            </a:r>
            <a:r>
              <a:rPr lang="en-US" sz="3200" dirty="0" err="1">
                <a:cs typeface="Times New Roman" panose="02020603050405020304" pitchFamily="18" charset="0"/>
              </a:rPr>
              <a:t>nhạy</a:t>
            </a:r>
            <a:r>
              <a:rPr lang="en-US" sz="3200" dirty="0">
                <a:cs typeface="Times New Roman" panose="02020603050405020304" pitchFamily="18" charset="0"/>
              </a:rPr>
              <a:t> </a:t>
            </a:r>
            <a:r>
              <a:rPr lang="en-US" sz="3200" dirty="0" err="1">
                <a:cs typeface="Times New Roman" panose="02020603050405020304" pitchFamily="18" charset="0"/>
              </a:rPr>
              <a:t>của</a:t>
            </a:r>
            <a:r>
              <a:rPr lang="en-US" sz="3200" dirty="0">
                <a:cs typeface="Times New Roman" panose="02020603050405020304" pitchFamily="18" charset="0"/>
              </a:rPr>
              <a:t> PET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phát</a:t>
            </a:r>
            <a:r>
              <a:rPr lang="en-US" sz="3200" dirty="0">
                <a:cs typeface="Times New Roman" panose="02020603050405020304" pitchFamily="18" charset="0"/>
              </a:rPr>
              <a:t> </a:t>
            </a:r>
            <a:r>
              <a:rPr lang="en-US" sz="3200" dirty="0" err="1">
                <a:cs typeface="Times New Roman" panose="02020603050405020304" pitchFamily="18" charset="0"/>
              </a:rPr>
              <a:t>hiện</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gan</a:t>
            </a:r>
            <a:r>
              <a:rPr lang="en-US" sz="3200" dirty="0">
                <a:cs typeface="Times New Roman" panose="02020603050405020304" pitchFamily="18" charset="0"/>
              </a:rPr>
              <a:t> </a:t>
            </a:r>
            <a:r>
              <a:rPr lang="en-US" sz="3200" dirty="0" err="1" smtClean="0">
                <a:cs typeface="Times New Roman" panose="02020603050405020304" pitchFamily="18" charset="0"/>
              </a:rPr>
              <a:t>ruột</a:t>
            </a:r>
            <a:r>
              <a:rPr lang="en-US" sz="3200" dirty="0" smtClean="0">
                <a:cs typeface="Times New Roman" panose="02020603050405020304" pitchFamily="18" charset="0"/>
              </a:rPr>
              <a:t> (do </a:t>
            </a:r>
            <a:r>
              <a:rPr lang="en-US" sz="3200" dirty="0" err="1" smtClean="0">
                <a:cs typeface="Times New Roman" panose="02020603050405020304" pitchFamily="18" charset="0"/>
              </a:rPr>
              <a:t>liên</a:t>
            </a:r>
            <a:r>
              <a:rPr lang="en-US" sz="3200" dirty="0" smtClean="0">
                <a:cs typeface="Times New Roman" panose="02020603050405020304" pitchFamily="18" charset="0"/>
              </a:rPr>
              <a:t> </a:t>
            </a:r>
            <a:r>
              <a:rPr lang="en-US" sz="3200" dirty="0" err="1" smtClean="0">
                <a:cs typeface="Times New Roman" panose="02020603050405020304" pitchFamily="18" charset="0"/>
              </a:rPr>
              <a:t>quan</a:t>
            </a:r>
            <a:r>
              <a:rPr lang="en-US" sz="3200" dirty="0" smtClean="0">
                <a:cs typeface="Times New Roman" panose="02020603050405020304" pitchFamily="18" charset="0"/>
              </a:rPr>
              <a:t> </a:t>
            </a:r>
            <a:r>
              <a:rPr lang="en-US" sz="3200" dirty="0" err="1" smtClean="0">
                <a:cs typeface="Times New Roman" panose="02020603050405020304" pitchFamily="18" charset="0"/>
              </a:rPr>
              <a:t>đến</a:t>
            </a:r>
            <a:r>
              <a:rPr lang="en-US" sz="3200" dirty="0" smtClean="0">
                <a:cs typeface="Times New Roman" panose="02020603050405020304" pitchFamily="18" charset="0"/>
              </a:rPr>
              <a:t> </a:t>
            </a:r>
            <a:r>
              <a:rPr lang="en-US" sz="3200" dirty="0" err="1">
                <a:cs typeface="Times New Roman" panose="02020603050405020304" pitchFamily="18" charset="0"/>
              </a:rPr>
              <a:t>giảm</a:t>
            </a:r>
            <a:r>
              <a:rPr lang="en-US" sz="3200" dirty="0">
                <a:cs typeface="Times New Roman" panose="02020603050405020304" pitchFamily="18" charset="0"/>
              </a:rPr>
              <a:t> </a:t>
            </a:r>
            <a:r>
              <a:rPr lang="en-US" sz="3200" dirty="0" err="1">
                <a:cs typeface="Times New Roman" panose="02020603050405020304" pitchFamily="18" charset="0"/>
              </a:rPr>
              <a:t>hoạt</a:t>
            </a:r>
            <a:r>
              <a:rPr lang="en-US" sz="3200" dirty="0">
                <a:cs typeface="Times New Roman" panose="02020603050405020304" pitchFamily="18" charset="0"/>
              </a:rPr>
              <a:t> </a:t>
            </a:r>
            <a:r>
              <a:rPr lang="en-US" sz="3200" dirty="0" err="1">
                <a:cs typeface="Times New Roman" panose="02020603050405020304" pitchFamily="18" charset="0"/>
              </a:rPr>
              <a:t>động</a:t>
            </a:r>
            <a:r>
              <a:rPr lang="en-US" sz="3200" dirty="0">
                <a:cs typeface="Times New Roman" panose="02020603050405020304" pitchFamily="18" charset="0"/>
              </a:rPr>
              <a:t> </a:t>
            </a:r>
            <a:r>
              <a:rPr lang="en-US" sz="3200" dirty="0" err="1">
                <a:cs typeface="Times New Roman" panose="02020603050405020304" pitchFamily="18" charset="0"/>
              </a:rPr>
              <a:t>chuyển</a:t>
            </a:r>
            <a:r>
              <a:rPr lang="en-US" sz="3200" dirty="0">
                <a:cs typeface="Times New Roman" panose="02020603050405020304" pitchFamily="18" charset="0"/>
              </a:rPr>
              <a:t> </a:t>
            </a:r>
            <a:r>
              <a:rPr lang="en-US" sz="3200" dirty="0" err="1">
                <a:cs typeface="Times New Roman" panose="02020603050405020304" pitchFamily="18" charset="0"/>
              </a:rPr>
              <a:t>hóa</a:t>
            </a:r>
            <a:r>
              <a:rPr lang="en-US" sz="3200" dirty="0">
                <a:cs typeface="Times New Roman" panose="02020603050405020304" pitchFamily="18" charset="0"/>
              </a:rPr>
              <a:t> </a:t>
            </a:r>
            <a:r>
              <a:rPr lang="en-US" sz="3200" dirty="0" err="1" smtClean="0">
                <a:cs typeface="Times New Roman" panose="02020603050405020304" pitchFamily="18" charset="0"/>
              </a:rPr>
              <a:t>của</a:t>
            </a:r>
            <a:r>
              <a:rPr lang="en-US" sz="3200" dirty="0" smtClean="0">
                <a:cs typeface="Times New Roman" panose="02020603050405020304" pitchFamily="18" charset="0"/>
              </a:rPr>
              <a:t> </a:t>
            </a:r>
            <a:r>
              <a:rPr lang="en-US" sz="3200" dirty="0" err="1" smtClean="0">
                <a:cs typeface="Times New Roman" panose="02020603050405020304" pitchFamily="18" charset="0"/>
              </a:rPr>
              <a:t>tế</a:t>
            </a:r>
            <a:r>
              <a:rPr lang="en-US" sz="3200" dirty="0" smtClean="0">
                <a:cs typeface="Times New Roman" panose="02020603050405020304" pitchFamily="18" charset="0"/>
              </a:rPr>
              <a:t> </a:t>
            </a:r>
            <a:r>
              <a:rPr lang="en-US" sz="3200" dirty="0" err="1" smtClean="0">
                <a:cs typeface="Times New Roman" panose="02020603050405020304" pitchFamily="18" charset="0"/>
              </a:rPr>
              <a:t>bào</a:t>
            </a:r>
            <a:r>
              <a:rPr lang="en-US" sz="3200" dirty="0" smtClean="0">
                <a:cs typeface="Times New Roman" panose="02020603050405020304" pitchFamily="18" charset="0"/>
              </a:rPr>
              <a:t> </a:t>
            </a:r>
            <a:r>
              <a:rPr lang="en-US" sz="3200" dirty="0" err="1" smtClean="0">
                <a:cs typeface="Times New Roman" panose="02020603050405020304" pitchFamily="18" charset="0"/>
              </a:rPr>
              <a:t>trong</a:t>
            </a:r>
            <a:r>
              <a:rPr lang="en-US" sz="3200" dirty="0" smtClean="0">
                <a:cs typeface="Times New Roman" panose="02020603050405020304" pitchFamily="18" charset="0"/>
              </a:rPr>
              <a:t> u).</a:t>
            </a:r>
          </a:p>
          <a:p>
            <a:pPr algn="just"/>
            <a:r>
              <a:rPr lang="en-US" sz="3200" dirty="0" err="1">
                <a:cs typeface="Times New Roman" panose="02020603050405020304" pitchFamily="18" charset="0"/>
              </a:rPr>
              <a:t>N</a:t>
            </a:r>
            <a:r>
              <a:rPr lang="en-US" sz="3200" dirty="0" err="1" smtClean="0">
                <a:cs typeface="Times New Roman" panose="02020603050405020304" pitchFamily="18" charset="0"/>
              </a:rPr>
              <a:t>ói</a:t>
            </a:r>
            <a:r>
              <a:rPr lang="en-US" sz="3200" dirty="0" smtClean="0">
                <a:cs typeface="Times New Roman" panose="02020603050405020304" pitchFamily="18" charset="0"/>
              </a:rPr>
              <a:t> </a:t>
            </a:r>
            <a:r>
              <a:rPr lang="en-US" sz="3200" dirty="0" err="1">
                <a:cs typeface="Times New Roman" panose="02020603050405020304" pitchFamily="18" charset="0"/>
              </a:rPr>
              <a:t>chung</a:t>
            </a:r>
            <a:r>
              <a:rPr lang="en-US" sz="3200" dirty="0">
                <a:cs typeface="Times New Roman" panose="02020603050405020304" pitchFamily="18" charset="0"/>
              </a:rPr>
              <a:t>, </a:t>
            </a:r>
            <a:r>
              <a:rPr lang="en-US" sz="3200" dirty="0" err="1">
                <a:cs typeface="Times New Roman" panose="02020603050405020304" pitchFamily="18" charset="0"/>
              </a:rPr>
              <a:t>lợi</a:t>
            </a:r>
            <a:r>
              <a:rPr lang="en-US" sz="3200" dirty="0">
                <a:cs typeface="Times New Roman" panose="02020603050405020304" pitchFamily="18" charset="0"/>
              </a:rPr>
              <a:t> </a:t>
            </a:r>
            <a:r>
              <a:rPr lang="en-US" sz="3200" dirty="0" err="1">
                <a:cs typeface="Times New Roman" panose="02020603050405020304" pitchFamily="18" charset="0"/>
              </a:rPr>
              <a:t>ích</a:t>
            </a:r>
            <a:r>
              <a:rPr lang="en-US" sz="3200" dirty="0">
                <a:cs typeface="Times New Roman" panose="02020603050405020304" pitchFamily="18" charset="0"/>
              </a:rPr>
              <a:t> </a:t>
            </a:r>
            <a:r>
              <a:rPr lang="en-US" sz="3200" dirty="0" err="1">
                <a:cs typeface="Times New Roman" panose="02020603050405020304" pitchFamily="18" charset="0"/>
              </a:rPr>
              <a:t>của</a:t>
            </a:r>
            <a:r>
              <a:rPr lang="en-US" sz="3200" dirty="0">
                <a:cs typeface="Times New Roman" panose="02020603050405020304" pitchFamily="18" charset="0"/>
              </a:rPr>
              <a:t> </a:t>
            </a:r>
            <a:r>
              <a:rPr lang="en-US" sz="3200" dirty="0" err="1">
                <a:cs typeface="Times New Roman" panose="02020603050405020304" pitchFamily="18" charset="0"/>
              </a:rPr>
              <a:t>một</a:t>
            </a:r>
            <a:r>
              <a:rPr lang="en-US" sz="3200" dirty="0">
                <a:cs typeface="Times New Roman" panose="02020603050405020304" pitchFamily="18" charset="0"/>
              </a:rPr>
              <a:t> PET scan </a:t>
            </a:r>
            <a:r>
              <a:rPr lang="en-US" sz="3200" dirty="0" err="1">
                <a:cs typeface="Times New Roman" panose="02020603050405020304" pitchFamily="18" charset="0"/>
              </a:rPr>
              <a:t>là</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phát</a:t>
            </a:r>
            <a:r>
              <a:rPr lang="en-US" sz="3200" dirty="0">
                <a:cs typeface="Times New Roman" panose="02020603050405020304" pitchFamily="18" charset="0"/>
              </a:rPr>
              <a:t> </a:t>
            </a:r>
            <a:r>
              <a:rPr lang="en-US" sz="3200" dirty="0" err="1">
                <a:cs typeface="Times New Roman" panose="02020603050405020304" pitchFamily="18" charset="0"/>
              </a:rPr>
              <a:t>hiện</a:t>
            </a:r>
            <a:r>
              <a:rPr lang="en-US" sz="3200" dirty="0">
                <a:cs typeface="Times New Roman" panose="02020603050405020304" pitchFamily="18" charset="0"/>
              </a:rPr>
              <a:t> di </a:t>
            </a:r>
            <a:r>
              <a:rPr lang="en-US" sz="3200" dirty="0" err="1">
                <a:cs typeface="Times New Roman" panose="02020603050405020304" pitchFamily="18" charset="0"/>
              </a:rPr>
              <a:t>căn</a:t>
            </a:r>
            <a:r>
              <a:rPr lang="en-US" sz="3200" dirty="0">
                <a:cs typeface="Times New Roman" panose="02020603050405020304" pitchFamily="18" charset="0"/>
              </a:rPr>
              <a:t> </a:t>
            </a:r>
            <a:r>
              <a:rPr lang="en-US" sz="3200" dirty="0" err="1">
                <a:cs typeface="Times New Roman" panose="02020603050405020304" pitchFamily="18" charset="0"/>
              </a:rPr>
              <a:t>ngoài</a:t>
            </a:r>
            <a:r>
              <a:rPr lang="en-US" sz="3200" dirty="0">
                <a:cs typeface="Times New Roman" panose="02020603050405020304" pitchFamily="18" charset="0"/>
              </a:rPr>
              <a:t> </a:t>
            </a:r>
            <a:r>
              <a:rPr lang="en-US" sz="3200" dirty="0" err="1">
                <a:cs typeface="Times New Roman" panose="02020603050405020304" pitchFamily="18" charset="0"/>
              </a:rPr>
              <a:t>gan</a:t>
            </a:r>
            <a:r>
              <a:rPr lang="en-US" sz="3200" dirty="0">
                <a:cs typeface="Times New Roman" panose="02020603050405020304" pitchFamily="18" charset="0"/>
              </a:rPr>
              <a:t> ở </a:t>
            </a:r>
            <a:r>
              <a:rPr lang="en-US" sz="3200" dirty="0" err="1">
                <a:cs typeface="Times New Roman" panose="02020603050405020304" pitchFamily="18" charset="0"/>
              </a:rPr>
              <a:t>những</a:t>
            </a:r>
            <a:r>
              <a:rPr lang="en-US" sz="3200" dirty="0">
                <a:cs typeface="Times New Roman" panose="02020603050405020304" pitchFamily="18" charset="0"/>
              </a:rPr>
              <a:t> </a:t>
            </a:r>
            <a:r>
              <a:rPr lang="en-US" sz="3200" dirty="0" smtClean="0">
                <a:cs typeface="Times New Roman" panose="02020603050405020304" pitchFamily="18" charset="0"/>
              </a:rPr>
              <a:t>BN </a:t>
            </a:r>
            <a:r>
              <a:rPr lang="en-US" sz="3200" dirty="0" err="1" smtClean="0">
                <a:cs typeface="Times New Roman" panose="02020603050405020304" pitchFamily="18" charset="0"/>
              </a:rPr>
              <a:t>được</a:t>
            </a:r>
            <a:r>
              <a:rPr lang="en-US" sz="3200" dirty="0" smtClean="0">
                <a:cs typeface="Times New Roman" panose="02020603050405020304" pitchFamily="18" charset="0"/>
              </a:rPr>
              <a:t> </a:t>
            </a:r>
            <a:r>
              <a:rPr lang="en-US" sz="3200" dirty="0" err="1">
                <a:cs typeface="Times New Roman" panose="02020603050405020304" pitchFamily="18" charset="0"/>
              </a:rPr>
              <a:t>coi</a:t>
            </a:r>
            <a:r>
              <a:rPr lang="en-US" sz="3200" dirty="0">
                <a:cs typeface="Times New Roman" panose="02020603050405020304" pitchFamily="18" charset="0"/>
              </a:rPr>
              <a:t> </a:t>
            </a:r>
            <a:r>
              <a:rPr lang="en-US" sz="3200" dirty="0" err="1">
                <a:cs typeface="Times New Roman" panose="02020603050405020304" pitchFamily="18" charset="0"/>
              </a:rPr>
              <a:t>là</a:t>
            </a:r>
            <a:r>
              <a:rPr lang="en-US" sz="3200" dirty="0">
                <a:cs typeface="Times New Roman" panose="02020603050405020304" pitchFamily="18" charset="0"/>
              </a:rPr>
              <a:t> </a:t>
            </a:r>
            <a:r>
              <a:rPr lang="en-US" sz="3200" dirty="0" err="1">
                <a:cs typeface="Times New Roman" panose="02020603050405020304" pitchFamily="18" charset="0"/>
              </a:rPr>
              <a:t>ứng</a:t>
            </a:r>
            <a:r>
              <a:rPr lang="en-US" sz="3200" dirty="0">
                <a:cs typeface="Times New Roman" panose="02020603050405020304" pitchFamily="18" charset="0"/>
              </a:rPr>
              <a:t> </a:t>
            </a:r>
            <a:r>
              <a:rPr lang="en-US" sz="3200" dirty="0" err="1">
                <a:cs typeface="Times New Roman" panose="02020603050405020304" pitchFamily="18" charset="0"/>
              </a:rPr>
              <a:t>cử</a:t>
            </a:r>
            <a:r>
              <a:rPr lang="en-US" sz="3200" dirty="0">
                <a:cs typeface="Times New Roman" panose="02020603050405020304" pitchFamily="18" charset="0"/>
              </a:rPr>
              <a:t> </a:t>
            </a:r>
            <a:r>
              <a:rPr lang="en-US" sz="3200" dirty="0" err="1">
                <a:cs typeface="Times New Roman" panose="02020603050405020304" pitchFamily="18" charset="0"/>
              </a:rPr>
              <a:t>viên</a:t>
            </a:r>
            <a:r>
              <a:rPr lang="en-US" sz="3200" dirty="0">
                <a:cs typeface="Times New Roman" panose="02020603050405020304" pitchFamily="18" charset="0"/>
              </a:rPr>
              <a:t> </a:t>
            </a:r>
            <a:r>
              <a:rPr lang="en-US" sz="3200" dirty="0" err="1">
                <a:cs typeface="Times New Roman" panose="02020603050405020304" pitchFamily="18" charset="0"/>
              </a:rPr>
              <a:t>phẫu</a:t>
            </a:r>
            <a:r>
              <a:rPr lang="en-US" sz="3200" dirty="0">
                <a:cs typeface="Times New Roman" panose="02020603050405020304" pitchFamily="18" charset="0"/>
              </a:rPr>
              <a:t> </a:t>
            </a:r>
            <a:r>
              <a:rPr lang="en-US" sz="3200" dirty="0" err="1">
                <a:cs typeface="Times New Roman" panose="02020603050405020304" pitchFamily="18" charset="0"/>
              </a:rPr>
              <a:t>thuật</a:t>
            </a:r>
            <a:r>
              <a:rPr lang="en-US" sz="3200" dirty="0">
                <a:cs typeface="Times New Roman" panose="02020603050405020304" pitchFamily="18" charset="0"/>
              </a:rPr>
              <a:t> </a:t>
            </a:r>
            <a:r>
              <a:rPr lang="en-US" sz="3200" dirty="0" err="1">
                <a:cs typeface="Times New Roman" panose="02020603050405020304" pitchFamily="18" charset="0"/>
              </a:rPr>
              <a:t>cắt</a:t>
            </a:r>
            <a:r>
              <a:rPr lang="en-US" sz="3200" dirty="0">
                <a:cs typeface="Times New Roman" panose="02020603050405020304" pitchFamily="18" charset="0"/>
              </a:rPr>
              <a:t> </a:t>
            </a:r>
            <a:r>
              <a:rPr lang="en-US" sz="3200" dirty="0" err="1">
                <a:cs typeface="Times New Roman" panose="02020603050405020304" pitchFamily="18" charset="0"/>
              </a:rPr>
              <a:t>gan</a:t>
            </a:r>
            <a:r>
              <a:rPr lang="en-US" sz="3200" dirty="0">
                <a:cs typeface="Times New Roman" panose="02020603050405020304" pitchFamily="18" charset="0"/>
              </a:rPr>
              <a:t>, </a:t>
            </a:r>
            <a:r>
              <a:rPr lang="en-US" sz="3200" dirty="0" err="1">
                <a:cs typeface="Times New Roman" panose="02020603050405020304" pitchFamily="18" charset="0"/>
              </a:rPr>
              <a:t>và</a:t>
            </a:r>
            <a:r>
              <a:rPr lang="en-US" sz="3200" dirty="0">
                <a:cs typeface="Times New Roman" panose="02020603050405020304" pitchFamily="18" charset="0"/>
              </a:rPr>
              <a:t> </a:t>
            </a:r>
            <a:r>
              <a:rPr lang="en-US" sz="3200" dirty="0" err="1">
                <a:cs typeface="Times New Roman" panose="02020603050405020304" pitchFamily="18" charset="0"/>
              </a:rPr>
              <a:t>trong</a:t>
            </a:r>
            <a:r>
              <a:rPr lang="en-US" sz="3200" dirty="0">
                <a:cs typeface="Times New Roman" panose="02020603050405020304" pitchFamily="18" charset="0"/>
              </a:rPr>
              <a:t> </a:t>
            </a:r>
            <a:r>
              <a:rPr lang="en-US" sz="3200" dirty="0" err="1">
                <a:cs typeface="Times New Roman" panose="02020603050405020304" pitchFamily="18" charset="0"/>
              </a:rPr>
              <a:t>tình</a:t>
            </a:r>
            <a:r>
              <a:rPr lang="en-US" sz="3200" dirty="0">
                <a:cs typeface="Times New Roman" panose="02020603050405020304" pitchFamily="18" charset="0"/>
              </a:rPr>
              <a:t> </a:t>
            </a:r>
            <a:r>
              <a:rPr lang="en-US" sz="3200" dirty="0" err="1">
                <a:cs typeface="Times New Roman" panose="02020603050405020304" pitchFamily="18" charset="0"/>
              </a:rPr>
              <a:t>huống</a:t>
            </a:r>
            <a:r>
              <a:rPr lang="en-US" sz="3200" dirty="0">
                <a:cs typeface="Times New Roman" panose="02020603050405020304" pitchFamily="18" charset="0"/>
              </a:rPr>
              <a:t> </a:t>
            </a:r>
            <a:r>
              <a:rPr lang="en-US" sz="3200" dirty="0" err="1" smtClean="0">
                <a:cs typeface="Times New Roman" panose="02020603050405020304" pitchFamily="18" charset="0"/>
              </a:rPr>
              <a:t>này</a:t>
            </a:r>
            <a:r>
              <a:rPr lang="en-US" sz="3200" dirty="0" smtClean="0">
                <a:cs typeface="Times New Roman" panose="02020603050405020304" pitchFamily="18" charset="0"/>
              </a:rPr>
              <a:t>, </a:t>
            </a:r>
            <a:r>
              <a:rPr lang="en-US" sz="3200" dirty="0" err="1" smtClean="0">
                <a:cs typeface="Times New Roman" panose="02020603050405020304" pitchFamily="18" charset="0"/>
              </a:rPr>
              <a:t>thích</a:t>
            </a:r>
            <a:r>
              <a:rPr lang="en-US" sz="3200" dirty="0" smtClean="0">
                <a:cs typeface="Times New Roman" panose="02020603050405020304" pitchFamily="18" charset="0"/>
              </a:rPr>
              <a:t> </a:t>
            </a:r>
            <a:r>
              <a:rPr lang="en-US" sz="3200" dirty="0" err="1">
                <a:cs typeface="Times New Roman" panose="02020603050405020304" pitchFamily="18" charset="0"/>
              </a:rPr>
              <a:t>hợp</a:t>
            </a:r>
            <a:r>
              <a:rPr lang="en-US" sz="3200" dirty="0">
                <a:cs typeface="Times New Roman" panose="02020603050405020304" pitchFamily="18" charset="0"/>
              </a:rPr>
              <a:t> </a:t>
            </a:r>
            <a:r>
              <a:rPr lang="en-US" sz="3200" dirty="0" err="1">
                <a:cs typeface="Times New Roman" panose="02020603050405020304" pitchFamily="18" charset="0"/>
              </a:rPr>
              <a:t>để</a:t>
            </a:r>
            <a:r>
              <a:rPr lang="en-US" sz="3200" dirty="0">
                <a:cs typeface="Times New Roman" panose="02020603050405020304" pitchFamily="18" charset="0"/>
              </a:rPr>
              <a:t> </a:t>
            </a:r>
            <a:r>
              <a:rPr lang="en-US" sz="3200" dirty="0" err="1">
                <a:cs typeface="Times New Roman" panose="02020603050405020304" pitchFamily="18" charset="0"/>
              </a:rPr>
              <a:t>có</a:t>
            </a:r>
            <a:r>
              <a:rPr lang="en-US" sz="3200" dirty="0">
                <a:cs typeface="Times New Roman" panose="02020603050405020304" pitchFamily="18" charset="0"/>
              </a:rPr>
              <a:t> </a:t>
            </a:r>
            <a:r>
              <a:rPr lang="en-US" sz="3200" dirty="0" err="1">
                <a:cs typeface="Times New Roman" panose="02020603050405020304" pitchFamily="18" charset="0"/>
              </a:rPr>
              <a:t>được</a:t>
            </a:r>
            <a:r>
              <a:rPr lang="en-US" sz="3200" dirty="0">
                <a:cs typeface="Times New Roman" panose="02020603050405020304" pitchFamily="18" charset="0"/>
              </a:rPr>
              <a:t> </a:t>
            </a:r>
            <a:r>
              <a:rPr lang="en-US" sz="3200" dirty="0" err="1">
                <a:cs typeface="Times New Roman" panose="02020603050405020304" pitchFamily="18" charset="0"/>
              </a:rPr>
              <a:t>một</a:t>
            </a:r>
            <a:r>
              <a:rPr lang="en-US" sz="3200" dirty="0">
                <a:cs typeface="Times New Roman" panose="02020603050405020304" pitchFamily="18" charset="0"/>
              </a:rPr>
              <a:t> PET </a:t>
            </a:r>
            <a:r>
              <a:rPr lang="en-US" sz="3200" dirty="0" err="1">
                <a:cs typeface="Times New Roman" panose="02020603050405020304" pitchFamily="18" charset="0"/>
              </a:rPr>
              <a:t>trước</a:t>
            </a:r>
            <a:r>
              <a:rPr lang="en-US" sz="3200" dirty="0">
                <a:cs typeface="Times New Roman" panose="02020603050405020304" pitchFamily="18" charset="0"/>
              </a:rPr>
              <a:t> </a:t>
            </a:r>
            <a:r>
              <a:rPr lang="en-US" sz="3200" dirty="0" err="1">
                <a:cs typeface="Times New Roman" panose="02020603050405020304" pitchFamily="18" charset="0"/>
              </a:rPr>
              <a:t>khi</a:t>
            </a:r>
            <a:r>
              <a:rPr lang="en-US" sz="3200" dirty="0">
                <a:cs typeface="Times New Roman" panose="02020603050405020304" pitchFamily="18" charset="0"/>
              </a:rPr>
              <a:t> </a:t>
            </a:r>
            <a:r>
              <a:rPr lang="en-US" sz="3200" dirty="0" err="1">
                <a:cs typeface="Times New Roman" panose="02020603050405020304" pitchFamily="18" charset="0"/>
              </a:rPr>
              <a:t>bắt</a:t>
            </a:r>
            <a:r>
              <a:rPr lang="en-US" sz="3200" dirty="0">
                <a:cs typeface="Times New Roman" panose="02020603050405020304" pitchFamily="18" charset="0"/>
              </a:rPr>
              <a:t> </a:t>
            </a:r>
            <a:r>
              <a:rPr lang="en-US" sz="3200" dirty="0" err="1">
                <a:cs typeface="Times New Roman" panose="02020603050405020304" pitchFamily="18" charset="0"/>
              </a:rPr>
              <a:t>đầu</a:t>
            </a:r>
            <a:r>
              <a:rPr lang="en-US" sz="3200" dirty="0">
                <a:cs typeface="Times New Roman" panose="02020603050405020304" pitchFamily="18" charset="0"/>
              </a:rPr>
              <a:t> </a:t>
            </a:r>
            <a:r>
              <a:rPr lang="en-US" sz="3200" dirty="0" err="1">
                <a:cs typeface="Times New Roman" panose="02020603050405020304" pitchFamily="18" charset="0"/>
              </a:rPr>
              <a:t>hóa</a:t>
            </a:r>
            <a:r>
              <a:rPr lang="en-US" sz="3200" dirty="0">
                <a:cs typeface="Times New Roman" panose="02020603050405020304" pitchFamily="18" charset="0"/>
              </a:rPr>
              <a:t> </a:t>
            </a:r>
            <a:r>
              <a:rPr lang="en-US" sz="3200" dirty="0" err="1">
                <a:cs typeface="Times New Roman" panose="02020603050405020304" pitchFamily="18" charset="0"/>
              </a:rPr>
              <a:t>trị</a:t>
            </a:r>
            <a:r>
              <a:rPr lang="en-US" sz="3200" dirty="0">
                <a:cs typeface="Times New Roman" panose="02020603050405020304" pitchFamily="18" charset="0"/>
              </a:rPr>
              <a:t> </a:t>
            </a:r>
            <a:r>
              <a:rPr lang="en-US" sz="3200" dirty="0" err="1">
                <a:cs typeface="Times New Roman" panose="02020603050405020304" pitchFamily="18" charset="0"/>
              </a:rPr>
              <a:t>liệu</a:t>
            </a:r>
            <a:r>
              <a:rPr lang="en-US" sz="3200" dirty="0" smtClean="0">
                <a:cs typeface="Times New Roman" panose="02020603050405020304" pitchFamily="18" charset="0"/>
              </a:rPr>
              <a:t>.</a:t>
            </a:r>
            <a:endParaRPr lang="en-US" sz="3200" dirty="0">
              <a:cs typeface="Times New Roman" panose="02020603050405020304" pitchFamily="18" charset="0"/>
            </a:endParaRPr>
          </a:p>
        </p:txBody>
      </p:sp>
    </p:spTree>
    <p:extLst>
      <p:ext uri="{BB962C8B-B14F-4D97-AF65-F5344CB8AC3E}">
        <p14:creationId xmlns:p14="http://schemas.microsoft.com/office/powerpoint/2010/main" val="1166761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3-07 at 00.52.2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9677" y="1420313"/>
            <a:ext cx="6149215" cy="3982728"/>
          </a:xfrm>
          <a:prstGeom prst="rect">
            <a:avLst/>
          </a:prstGeom>
        </p:spPr>
      </p:pic>
      <p:pic>
        <p:nvPicPr>
          <p:cNvPr id="5" name="Content Placeholder 6" descr="Screen Shot 2015-03-07 at 00.55.32.png"/>
          <p:cNvPicPr>
            <a:picLocks noGrp="1" noChangeAspect="1"/>
          </p:cNvPicPr>
          <p:nvPr/>
        </p:nvPicPr>
        <p:blipFill>
          <a:blip r:embed="rId4" cstate="email">
            <a:extLst>
              <a:ext uri="{28A0092B-C50C-407E-A947-70E740481C1C}">
                <a14:useLocalDpi xmlns:a14="http://schemas.microsoft.com/office/drawing/2010/main" val="0"/>
              </a:ext>
            </a:extLst>
          </a:blip>
          <a:srcRect t="-4467" b="-4467"/>
          <a:stretch>
            <a:fillRect/>
          </a:stretch>
        </p:blipFill>
        <p:spPr>
          <a:xfrm>
            <a:off x="6977873" y="1256316"/>
            <a:ext cx="4704451" cy="4345371"/>
          </a:xfrm>
          <a:prstGeom prst="rect">
            <a:avLst/>
          </a:prstGeom>
        </p:spPr>
      </p:pic>
    </p:spTree>
    <p:extLst>
      <p:ext uri="{BB962C8B-B14F-4D97-AF65-F5344CB8AC3E}">
        <p14:creationId xmlns:p14="http://schemas.microsoft.com/office/powerpoint/2010/main" val="6300903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3-07 at 00.58.17.png"/>
          <p:cNvPicPr>
            <a:picLocks noGrp="1" noChangeAspect="1"/>
          </p:cNvPicPr>
          <p:nvPr/>
        </p:nvPicPr>
        <p:blipFill>
          <a:blip r:embed="rId2" cstate="email">
            <a:extLst>
              <a:ext uri="{28A0092B-C50C-407E-A947-70E740481C1C}">
                <a14:useLocalDpi xmlns:a14="http://schemas.microsoft.com/office/drawing/2010/main" val="0"/>
              </a:ext>
            </a:extLst>
          </a:blip>
          <a:srcRect t="-261" b="-261"/>
          <a:stretch>
            <a:fillRect/>
          </a:stretch>
        </p:blipFill>
        <p:spPr>
          <a:xfrm>
            <a:off x="406400" y="1295401"/>
            <a:ext cx="5345088" cy="3725897"/>
          </a:xfrm>
          <a:prstGeom prst="rect">
            <a:avLst/>
          </a:prstGeom>
        </p:spPr>
      </p:pic>
      <p:pic>
        <p:nvPicPr>
          <p:cNvPr id="5" name="Picture 4" descr="Screen Shot 2015-03-07 at 00.58.27.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24751" y="3485586"/>
            <a:ext cx="6468499" cy="3071422"/>
          </a:xfrm>
          <a:prstGeom prst="rect">
            <a:avLst/>
          </a:prstGeom>
        </p:spPr>
      </p:pic>
    </p:spTree>
    <p:extLst>
      <p:ext uri="{BB962C8B-B14F-4D97-AF65-F5344CB8AC3E}">
        <p14:creationId xmlns:p14="http://schemas.microsoft.com/office/powerpoint/2010/main" val="16072491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descr="Screen Shot 2015-03-07 at 00.49.24.png"/>
          <p:cNvPicPr>
            <a:picLocks noGrp="1" noChangeAspect="1"/>
          </p:cNvPicPr>
          <p:nvPr/>
        </p:nvPicPr>
        <p:blipFill>
          <a:blip r:embed="rId2" cstate="email">
            <a:extLst>
              <a:ext uri="{28A0092B-C50C-407E-A947-70E740481C1C}">
                <a14:useLocalDpi xmlns:a14="http://schemas.microsoft.com/office/drawing/2010/main" val="0"/>
              </a:ext>
            </a:extLst>
          </a:blip>
          <a:srcRect l="-889" r="-889"/>
          <a:stretch>
            <a:fillRect/>
          </a:stretch>
        </p:blipFill>
        <p:spPr>
          <a:xfrm>
            <a:off x="0" y="5424"/>
            <a:ext cx="12192000" cy="6847152"/>
          </a:xfrm>
          <a:prstGeom prst="rect">
            <a:avLst/>
          </a:prstGeom>
        </p:spPr>
      </p:pic>
    </p:spTree>
    <p:extLst>
      <p:ext uri="{BB962C8B-B14F-4D97-AF65-F5344CB8AC3E}">
        <p14:creationId xmlns:p14="http://schemas.microsoft.com/office/powerpoint/2010/main" val="1172775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0"/>
            <a:ext cx="10744200" cy="691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995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ĐIỀU TRỊ</a:t>
            </a:r>
            <a:endParaRPr lang="en-US" sz="5400" dirty="0">
              <a:latin typeface="Arial" panose="020B060402020202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391727947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61866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8915399" cy="1468800"/>
          </a:xfrm>
        </p:spPr>
        <p:txBody>
          <a:bodyPr>
            <a:normAutofit/>
          </a:bodyPr>
          <a:lstStyle/>
          <a:p>
            <a:r>
              <a:rPr lang="en-US" sz="6000" dirty="0" err="1" smtClean="0">
                <a:latin typeface="Arial" panose="020B0604020202020204" pitchFamily="34" charset="0"/>
                <a:cs typeface="Arial" panose="020B0604020202020204" pitchFamily="34" charset="0"/>
              </a:rPr>
              <a:t>Điều</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trị</a:t>
            </a:r>
            <a:r>
              <a:rPr lang="en-US" sz="6000" dirty="0" smtClean="0">
                <a:latin typeface="Arial" panose="020B0604020202020204" pitchFamily="34" charset="0"/>
                <a:cs typeface="Arial" panose="020B0604020202020204" pitchFamily="34" charset="0"/>
              </a:rPr>
              <a:t> POLYP</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3612630" y="3907167"/>
            <a:ext cx="4309333" cy="2450946"/>
          </a:xfrm>
        </p:spPr>
        <p:txBody>
          <a:bodyPr>
            <a:noAutofit/>
          </a:bodyPr>
          <a:lstStyle/>
          <a:p>
            <a:r>
              <a:rPr lang="en-US" sz="2400" dirty="0" err="1" smtClean="0">
                <a:latin typeface="Arial" panose="020B0604020202020204" pitchFamily="34" charset="0"/>
                <a:cs typeface="Arial" panose="020B0604020202020204" pitchFamily="34" charset="0"/>
              </a:rPr>
              <a:t>Chỉ</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định</a:t>
            </a:r>
            <a:endParaRPr lang="en-US" sz="2400" dirty="0" smtClean="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Phương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pháp</a:t>
            </a:r>
            <a:r>
              <a:rPr lang="en-US"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Nguyên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tắc</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4280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CÁC LOẠI POLYP</a:t>
            </a:r>
            <a:endParaRPr lang="en-US" b="1"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1438722325"/>
              </p:ext>
            </p:extLst>
          </p:nvPr>
        </p:nvGraphicFramePr>
        <p:xfrm>
          <a:off x="609600" y="1673225"/>
          <a:ext cx="11036060" cy="471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9695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42" y="207034"/>
            <a:ext cx="9855200" cy="1066800"/>
          </a:xfrm>
        </p:spPr>
        <p:txBody>
          <a:bodyPr/>
          <a:lstStyle/>
          <a:p>
            <a:r>
              <a:rPr lang="en-US" b="1" dirty="0" smtClean="0">
                <a:solidFill>
                  <a:schemeClr val="tx1"/>
                </a:solidFill>
              </a:rPr>
              <a:t>MÔ HỌC</a:t>
            </a:r>
            <a:endParaRPr lang="en-US" b="1" dirty="0">
              <a:solidFill>
                <a:schemeClr val="tx1"/>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293635466"/>
              </p:ext>
            </p:extLst>
          </p:nvPr>
        </p:nvGraphicFramePr>
        <p:xfrm>
          <a:off x="0" y="914400"/>
          <a:ext cx="12192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2795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ĐIỀU TRỊ</a:t>
            </a:r>
            <a:endParaRPr lang="en-US" dirty="0"/>
          </a:p>
        </p:txBody>
      </p:sp>
      <p:sp>
        <p:nvSpPr>
          <p:cNvPr id="6" name="Content Placeholder 5"/>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971" y="1059543"/>
            <a:ext cx="6037943" cy="541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539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849539"/>
            <a:ext cx="8362950"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0973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723900"/>
            <a:ext cx="863917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40475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8915399" cy="1468800"/>
          </a:xfrm>
        </p:spPr>
        <p:txBody>
          <a:bodyPr>
            <a:normAutofit fontScale="90000"/>
          </a:bodyPr>
          <a:lstStyle/>
          <a:p>
            <a:r>
              <a:rPr lang="en-US" sz="6000" dirty="0" err="1" smtClean="0">
                <a:latin typeface="Arial" panose="020B0604020202020204" pitchFamily="34" charset="0"/>
                <a:cs typeface="Arial" panose="020B0604020202020204" pitchFamily="34" charset="0"/>
              </a:rPr>
              <a:t>Điều</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trị</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ung</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thư</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đại</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tràng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3612630" y="3907167"/>
            <a:ext cx="4309333" cy="2450946"/>
          </a:xfrm>
        </p:spPr>
        <p:txBody>
          <a:bodyPr>
            <a:noAutofit/>
          </a:bodyPr>
          <a:lstStyle/>
          <a:p>
            <a:r>
              <a:rPr lang="en-US" sz="2400" dirty="0" err="1" smtClean="0">
                <a:latin typeface="Arial" panose="020B0604020202020204" pitchFamily="34" charset="0"/>
                <a:cs typeface="Arial" panose="020B0604020202020204" pitchFamily="34" charset="0"/>
              </a:rPr>
              <a:t>Chỉ</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định</a:t>
            </a:r>
            <a:endParaRPr lang="en-US" sz="2400" dirty="0" smtClean="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Phương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pháp</a:t>
            </a:r>
            <a:r>
              <a:rPr lang="en-US"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Nguyên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tắc</a:t>
            </a:r>
            <a:endParaRPr lang="en-US" sz="24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2600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Phương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pháp</a:t>
            </a:r>
            <a:r>
              <a:rPr lang="en-US" sz="5400" dirty="0" smtClean="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điều</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endParaRPr lang="en-US" sz="5400" dirty="0">
              <a:latin typeface="Arial" panose="020B0604020202020204" pitchFamily="34" charset="0"/>
              <a:cs typeface="Arial" panose="020B0604020202020204" pitchFamily="34" charset="0"/>
            </a:endParaRPr>
          </a:p>
        </p:txBody>
      </p:sp>
      <p:graphicFrame>
        <p:nvGraphicFramePr>
          <p:cNvPr id="2" name="Diagram 1"/>
          <p:cNvGraphicFramePr/>
          <p:nvPr>
            <p:extLst>
              <p:ext uri="{D42A27DB-BD31-4B8C-83A1-F6EECF244321}">
                <p14:modId xmlns:p14="http://schemas.microsoft.com/office/powerpoint/2010/main" val="684621393"/>
              </p:ext>
            </p:extLst>
          </p:nvPr>
        </p:nvGraphicFramePr>
        <p:xfrm>
          <a:off x="2017486" y="15614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08247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a:latin typeface="Arial" panose="020B0604020202020204" pitchFamily="34" charset="0"/>
                <a:cs typeface="Arial" panose="020B0604020202020204" pitchFamily="34" charset="0"/>
              </a:rPr>
              <a:t>Chỉ</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định</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phẫu</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thuật</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8915400" cy="4341729"/>
          </a:xfrm>
        </p:spPr>
        <p:txBody>
          <a:bodyPr>
            <a:normAutofit/>
          </a:bodyPr>
          <a:lstStyle/>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Giai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đoạn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a:t>
            </a:r>
          </a:p>
          <a:p>
            <a:pPr lvl="1"/>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xâm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lấn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của</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a:t>
            </a:r>
          </a:p>
          <a:p>
            <a:pPr lvl="1"/>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Mức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a:t>
            </a:r>
            <a:r>
              <a:rPr lang="en-US" sz="3000" dirty="0" smtClean="0">
                <a:latin typeface="Arial" panose="020B0604020202020204" pitchFamily="34" charset="0"/>
                <a:cs typeface="Arial" panose="020B0604020202020204" pitchFamily="34" charset="0"/>
              </a:rPr>
              <a:t> di </a:t>
            </a:r>
            <a:r>
              <a:rPr lang="en-US" sz="3000" dirty="0" err="1" smtClean="0">
                <a:latin typeface="Arial" panose="020B0604020202020204" pitchFamily="34" charset="0"/>
                <a:cs typeface="Arial" panose="020B0604020202020204" pitchFamily="34" charset="0"/>
              </a:rPr>
              <a:t>căn</a:t>
            </a:r>
            <a:r>
              <a:rPr lang="en-US" sz="3000" dirty="0" smtClean="0">
                <a:latin typeface="Arial" panose="020B0604020202020204" pitchFamily="34" charset="0"/>
                <a:cs typeface="Arial" panose="020B0604020202020204" pitchFamily="34" charset="0"/>
              </a:rPr>
              <a:t>.</a:t>
            </a:r>
          </a:p>
          <a:p>
            <a:pPr marL="274320" lvl="1" indent="0">
              <a:buNone/>
            </a:pPr>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Thể</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trạng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bệnh</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nhân</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marL="0" indent="0">
              <a:buNone/>
            </a:pPr>
            <a:endParaRPr lang="en-US" sz="3000" dirty="0" smtClean="0">
              <a:latin typeface="Arial" panose="020B0604020202020204" pitchFamily="34" charset="0"/>
              <a:cs typeface="Arial" panose="020B0604020202020204" pitchFamily="34" charset="0"/>
            </a:endParaRPr>
          </a:p>
        </p:txBody>
      </p:sp>
      <p:sp>
        <p:nvSpPr>
          <p:cNvPr id="2" name="Right Brace 1"/>
          <p:cNvSpPr/>
          <p:nvPr/>
        </p:nvSpPr>
        <p:spPr>
          <a:xfrm>
            <a:off x="7688723" y="1794294"/>
            <a:ext cx="287259" cy="25706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Cloud Callout 6"/>
          <p:cNvSpPr/>
          <p:nvPr/>
        </p:nvSpPr>
        <p:spPr>
          <a:xfrm>
            <a:off x="8283513" y="879893"/>
            <a:ext cx="3724457" cy="2061714"/>
          </a:xfrm>
          <a:prstGeom prst="cloudCallout">
            <a:avLst>
              <a:gd name="adj1" fmla="val -57428"/>
              <a:gd name="adj2" fmla="val 62500"/>
            </a:avLst>
          </a:prstGeom>
          <a:solidFill>
            <a:srgbClr val="78D917"/>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TNM</a:t>
            </a:r>
            <a:endParaRPr lang="en-US" sz="4800" b="1" dirty="0"/>
          </a:p>
        </p:txBody>
      </p:sp>
    </p:spTree>
    <p:extLst>
      <p:ext uri="{BB962C8B-B14F-4D97-AF65-F5344CB8AC3E}">
        <p14:creationId xmlns:p14="http://schemas.microsoft.com/office/powerpoint/2010/main" val="269353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cs typeface="Times New Roman" panose="02020603050405020304" pitchFamily="18" charset="0"/>
              </a:rPr>
              <a:t>Phân</a:t>
            </a:r>
            <a:r>
              <a:rPr lang="en-US" dirty="0" smtClean="0">
                <a:cs typeface="Times New Roman" panose="02020603050405020304" pitchFamily="18" charset="0"/>
              </a:rPr>
              <a:t> </a:t>
            </a:r>
            <a:r>
              <a:rPr lang="en-US" dirty="0" err="1" smtClean="0">
                <a:cs typeface="Times New Roman" panose="02020603050405020304" pitchFamily="18" charset="0"/>
              </a:rPr>
              <a:t>loại</a:t>
            </a:r>
            <a:r>
              <a:rPr lang="en-US" dirty="0" smtClean="0">
                <a:cs typeface="Times New Roman" panose="02020603050405020304" pitchFamily="18" charset="0"/>
              </a:rPr>
              <a:t> </a:t>
            </a:r>
            <a:r>
              <a:rPr lang="en-US" dirty="0" err="1" smtClean="0">
                <a:cs typeface="Times New Roman" panose="02020603050405020304" pitchFamily="18" charset="0"/>
              </a:rPr>
              <a:t>Haggitt</a:t>
            </a:r>
            <a:endParaRPr lang="vi-VN" dirty="0">
              <a:cs typeface="Times New Roman" panose="02020603050405020304" pitchFamily="18" charset="0"/>
            </a:endParaRPr>
          </a:p>
        </p:txBody>
      </p:sp>
      <p:sp>
        <p:nvSpPr>
          <p:cNvPr id="3" name="Content Placeholder 2"/>
          <p:cNvSpPr>
            <a:spLocks noGrp="1"/>
          </p:cNvSpPr>
          <p:nvPr>
            <p:ph idx="1"/>
          </p:nvPr>
        </p:nvSpPr>
        <p:spPr/>
        <p:txBody>
          <a:bodyPr/>
          <a:lstStyle/>
          <a:p>
            <a:endParaRPr lang="vi-V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064" y="1457865"/>
            <a:ext cx="8626415" cy="5404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422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694485208"/>
              </p:ext>
            </p:extLst>
          </p:nvPr>
        </p:nvGraphicFramePr>
        <p:xfrm>
          <a:off x="0" y="0"/>
          <a:ext cx="12192000" cy="6864811"/>
        </p:xfrm>
        <a:graphic>
          <a:graphicData uri="http://schemas.openxmlformats.org/drawingml/2006/table">
            <a:tbl>
              <a:tblPr/>
              <a:tblGrid>
                <a:gridCol w="5733143"/>
                <a:gridCol w="6458857"/>
              </a:tblGrid>
              <a:tr h="635223">
                <a:tc>
                  <a:txBody>
                    <a:bodyPr/>
                    <a:lstStyle/>
                    <a:p>
                      <a:pPr algn="ctr" fontAlgn="t"/>
                      <a:r>
                        <a:rPr lang="en-US" sz="2800" b="1" dirty="0">
                          <a:solidFill>
                            <a:srgbClr val="9C3303"/>
                          </a:solidFill>
                          <a:effectLst/>
                          <a:hlinkClick r:id="rId3"/>
                        </a:rPr>
                        <a:t>Stage (TNM Staging Criteria)</a:t>
                      </a:r>
                      <a:r>
                        <a:rPr lang="en-US" sz="2800" dirty="0">
                          <a:effectLst/>
                        </a:rPr>
                        <a:t>  </a:t>
                      </a:r>
                    </a:p>
                  </a:txBody>
                  <a:tcPr marL="63500" marR="63500" marT="47625" marB="47625">
                    <a:lnL>
                      <a:noFill/>
                    </a:lnL>
                    <a:lnR>
                      <a:noFill/>
                    </a:lnR>
                    <a:lnT>
                      <a:noFill/>
                    </a:lnT>
                    <a:lnB>
                      <a:noFill/>
                    </a:lnB>
                    <a:solidFill>
                      <a:srgbClr val="DCE0E0"/>
                    </a:solidFill>
                  </a:tcPr>
                </a:tc>
                <a:tc>
                  <a:txBody>
                    <a:bodyPr/>
                    <a:lstStyle/>
                    <a:p>
                      <a:pPr algn="ctr" fontAlgn="t"/>
                      <a:r>
                        <a:rPr lang="en-US" sz="2800" b="1" dirty="0">
                          <a:effectLst/>
                        </a:rPr>
                        <a:t>Standard Treatment Options</a:t>
                      </a:r>
                      <a:r>
                        <a:rPr lang="en-US" sz="2800" dirty="0">
                          <a:effectLst/>
                        </a:rPr>
                        <a:t> </a:t>
                      </a:r>
                    </a:p>
                  </a:txBody>
                  <a:tcPr marL="63500" marR="63500" marT="47625" marB="47625">
                    <a:lnL>
                      <a:noFill/>
                    </a:lnL>
                    <a:lnR>
                      <a:noFill/>
                    </a:lnR>
                    <a:lnT>
                      <a:noFill/>
                    </a:lnT>
                    <a:lnB>
                      <a:noFill/>
                    </a:lnB>
                    <a:solidFill>
                      <a:srgbClr val="DCE0E0"/>
                    </a:solidFill>
                  </a:tcPr>
                </a:tc>
              </a:tr>
              <a:tr h="642034">
                <a:tc>
                  <a:txBody>
                    <a:bodyPr/>
                    <a:lstStyle/>
                    <a:p>
                      <a:pPr algn="l" fontAlgn="t"/>
                      <a:r>
                        <a:rPr lang="en-US" sz="2400" dirty="0">
                          <a:effectLst/>
                        </a:rPr>
                        <a:t>Stage </a:t>
                      </a:r>
                      <a:r>
                        <a:rPr lang="en-US" sz="2400" dirty="0" smtClean="0">
                          <a:effectLst/>
                        </a:rPr>
                        <a:t>0</a:t>
                      </a:r>
                      <a:endParaRPr lang="en-US" sz="2400" dirty="0">
                        <a:effectLst/>
                      </a:endParaRPr>
                    </a:p>
                  </a:txBody>
                  <a:tcPr marL="63500" marR="63500" marT="47625" marB="47625">
                    <a:lnL>
                      <a:noFill/>
                    </a:lnL>
                    <a:lnR>
                      <a:noFill/>
                    </a:lnR>
                    <a:lnT>
                      <a:noFill/>
                    </a:lnT>
                    <a:lnB>
                      <a:noFill/>
                    </a:lnB>
                    <a:solidFill>
                      <a:srgbClr val="FFFFFF"/>
                    </a:solidFill>
                  </a:tcPr>
                </a:tc>
                <a:tc>
                  <a:txBody>
                    <a:bodyPr/>
                    <a:lstStyle/>
                    <a:p>
                      <a:pPr algn="l" fontAlgn="t"/>
                      <a:r>
                        <a:rPr lang="en-US" dirty="0">
                          <a:solidFill>
                            <a:srgbClr val="FF0000"/>
                          </a:solidFill>
                          <a:effectLst/>
                          <a:hlinkClick r:id="rId4"/>
                        </a:rPr>
                        <a:t>Surgery</a:t>
                      </a:r>
                      <a:endParaRPr lang="en-US" dirty="0">
                        <a:solidFill>
                          <a:srgbClr val="FF0000"/>
                        </a:solidFill>
                        <a:effectLst/>
                      </a:endParaRPr>
                    </a:p>
                  </a:txBody>
                  <a:tcPr marL="63500" marR="63500" marT="47625" marB="47625">
                    <a:lnL>
                      <a:noFill/>
                    </a:lnL>
                    <a:lnR>
                      <a:noFill/>
                    </a:lnR>
                    <a:lnT>
                      <a:noFill/>
                    </a:lnT>
                    <a:lnB>
                      <a:noFill/>
                    </a:lnB>
                    <a:solidFill>
                      <a:srgbClr val="FFFFFF"/>
                    </a:solidFill>
                  </a:tcPr>
                </a:tc>
              </a:tr>
              <a:tr h="635223">
                <a:tc>
                  <a:txBody>
                    <a:bodyPr/>
                    <a:lstStyle/>
                    <a:p>
                      <a:pPr algn="l" fontAlgn="t"/>
                      <a:r>
                        <a:rPr lang="en-US" sz="2400" dirty="0">
                          <a:effectLst/>
                        </a:rPr>
                        <a:t>Stage </a:t>
                      </a:r>
                      <a:r>
                        <a:rPr lang="en-US" sz="2400" dirty="0" smtClean="0">
                          <a:effectLst/>
                        </a:rPr>
                        <a:t>I</a:t>
                      </a:r>
                      <a:endParaRPr lang="en-US" sz="2400" dirty="0">
                        <a:effectLst/>
                      </a:endParaRPr>
                    </a:p>
                  </a:txBody>
                  <a:tcPr marL="63500" marR="63500" marT="47625" marB="47625">
                    <a:lnL>
                      <a:noFill/>
                    </a:lnL>
                    <a:lnR>
                      <a:noFill/>
                    </a:lnR>
                    <a:lnT>
                      <a:noFill/>
                    </a:lnT>
                    <a:lnB>
                      <a:noFill/>
                    </a:lnB>
                    <a:solidFill>
                      <a:srgbClr val="FFFFFF"/>
                    </a:solidFill>
                  </a:tcPr>
                </a:tc>
                <a:tc>
                  <a:txBody>
                    <a:bodyPr/>
                    <a:lstStyle/>
                    <a:p>
                      <a:pPr algn="l" fontAlgn="t"/>
                      <a:r>
                        <a:rPr lang="en-US" dirty="0">
                          <a:solidFill>
                            <a:srgbClr val="FF0000"/>
                          </a:solidFill>
                          <a:effectLst/>
                          <a:hlinkClick r:id="rId5"/>
                        </a:rPr>
                        <a:t>Surgery</a:t>
                      </a:r>
                      <a:endParaRPr lang="en-US" dirty="0">
                        <a:solidFill>
                          <a:srgbClr val="FF0000"/>
                        </a:solidFill>
                        <a:effectLst/>
                      </a:endParaRPr>
                    </a:p>
                  </a:txBody>
                  <a:tcPr marL="63500" marR="63500" marT="47625" marB="47625">
                    <a:lnL>
                      <a:noFill/>
                    </a:lnL>
                    <a:lnR>
                      <a:noFill/>
                    </a:lnR>
                    <a:lnT>
                      <a:noFill/>
                    </a:lnT>
                    <a:lnB>
                      <a:noFill/>
                    </a:lnB>
                    <a:solidFill>
                      <a:srgbClr val="FFFFFF"/>
                    </a:solidFill>
                  </a:tcPr>
                </a:tc>
              </a:tr>
              <a:tr h="736950">
                <a:tc>
                  <a:txBody>
                    <a:bodyPr/>
                    <a:lstStyle/>
                    <a:p>
                      <a:pPr algn="l" fontAlgn="t"/>
                      <a:r>
                        <a:rPr lang="en-US" sz="2400" dirty="0">
                          <a:effectLst/>
                        </a:rPr>
                        <a:t>Stage </a:t>
                      </a:r>
                      <a:r>
                        <a:rPr lang="en-US" sz="2400" dirty="0" smtClean="0">
                          <a:effectLst/>
                        </a:rPr>
                        <a:t>II</a:t>
                      </a:r>
                      <a:endParaRPr lang="en-US" sz="2400" dirty="0">
                        <a:effectLst/>
                      </a:endParaRPr>
                    </a:p>
                  </a:txBody>
                  <a:tcPr marL="63500" marR="63500" marT="47625" marB="47625">
                    <a:lnL>
                      <a:noFill/>
                    </a:lnL>
                    <a:lnR>
                      <a:noFill/>
                    </a:lnR>
                    <a:lnT>
                      <a:noFill/>
                    </a:lnT>
                    <a:lnB>
                      <a:noFill/>
                    </a:lnB>
                    <a:solidFill>
                      <a:srgbClr val="FFFFFF"/>
                    </a:solidFill>
                  </a:tcPr>
                </a:tc>
                <a:tc>
                  <a:txBody>
                    <a:bodyPr/>
                    <a:lstStyle/>
                    <a:p>
                      <a:pPr algn="l" fontAlgn="t"/>
                      <a:r>
                        <a:rPr lang="en-US" dirty="0" smtClean="0">
                          <a:solidFill>
                            <a:srgbClr val="9C3303"/>
                          </a:solidFill>
                          <a:effectLst/>
                          <a:hlinkClick r:id="rId6"/>
                        </a:rPr>
                        <a:t>Surgery</a:t>
                      </a:r>
                      <a:endParaRPr lang="en-US" dirty="0" smtClean="0">
                        <a:solidFill>
                          <a:srgbClr val="9C3303"/>
                        </a:solidFill>
                        <a:effectLst/>
                      </a:endParaRPr>
                    </a:p>
                    <a:p>
                      <a:pPr algn="l" fontAlgn="t"/>
                      <a:r>
                        <a:rPr lang="en-US" u="sng" dirty="0" smtClean="0">
                          <a:solidFill>
                            <a:srgbClr val="FF0000"/>
                          </a:solidFill>
                          <a:effectLst/>
                        </a:rPr>
                        <a:t>Consider</a:t>
                      </a:r>
                      <a:r>
                        <a:rPr lang="en-US" u="sng" baseline="0" dirty="0" smtClean="0">
                          <a:solidFill>
                            <a:srgbClr val="FF0000"/>
                          </a:solidFill>
                          <a:effectLst/>
                        </a:rPr>
                        <a:t> </a:t>
                      </a:r>
                      <a:r>
                        <a:rPr lang="en-US" u="sng" baseline="0" dirty="0" err="1" smtClean="0">
                          <a:solidFill>
                            <a:srgbClr val="FF0000"/>
                          </a:solidFill>
                          <a:effectLst/>
                        </a:rPr>
                        <a:t>adiuvant</a:t>
                      </a:r>
                      <a:r>
                        <a:rPr lang="en-US" u="sng" baseline="0" dirty="0" smtClean="0">
                          <a:solidFill>
                            <a:srgbClr val="FF0000"/>
                          </a:solidFill>
                          <a:effectLst/>
                        </a:rPr>
                        <a:t> chemotherapy</a:t>
                      </a:r>
                      <a:endParaRPr lang="en-US" u="sng" dirty="0">
                        <a:solidFill>
                          <a:srgbClr val="FF0000"/>
                        </a:solidFill>
                        <a:effectLst/>
                      </a:endParaRPr>
                    </a:p>
                  </a:txBody>
                  <a:tcPr marL="63500" marR="63500" marT="47625" marB="47625">
                    <a:lnL>
                      <a:noFill/>
                    </a:lnL>
                    <a:lnR>
                      <a:noFill/>
                    </a:lnR>
                    <a:lnT>
                      <a:noFill/>
                    </a:lnT>
                    <a:lnB>
                      <a:noFill/>
                    </a:lnB>
                    <a:solidFill>
                      <a:srgbClr val="FFFFFF"/>
                    </a:solidFill>
                  </a:tcPr>
                </a:tc>
              </a:tr>
              <a:tr h="1270446">
                <a:tc>
                  <a:txBody>
                    <a:bodyPr/>
                    <a:lstStyle/>
                    <a:p>
                      <a:pPr algn="l" fontAlgn="t"/>
                      <a:r>
                        <a:rPr lang="en-US" sz="2400" u="none" dirty="0" smtClean="0">
                          <a:effectLst/>
                        </a:rPr>
                        <a:t>Stage III</a:t>
                      </a:r>
                      <a:endParaRPr lang="en-US" sz="2400" u="none" dirty="0">
                        <a:effectLst/>
                      </a:endParaRPr>
                    </a:p>
                  </a:txBody>
                  <a:tcPr marL="63500" marR="63500" marT="47625" marB="47625">
                    <a:lnL>
                      <a:noFill/>
                    </a:lnL>
                    <a:lnR>
                      <a:noFill/>
                    </a:lnR>
                    <a:lnT>
                      <a:noFill/>
                    </a:lnT>
                    <a:lnB>
                      <a:noFill/>
                    </a:lnB>
                    <a:solidFill>
                      <a:srgbClr val="FFFFFF"/>
                    </a:solidFill>
                  </a:tcPr>
                </a:tc>
                <a:tc>
                  <a:txBody>
                    <a:bodyPr/>
                    <a:lstStyle/>
                    <a:p>
                      <a:pPr algn="l" fontAlgn="t"/>
                      <a:r>
                        <a:rPr lang="en-US" dirty="0">
                          <a:solidFill>
                            <a:srgbClr val="9C3303"/>
                          </a:solidFill>
                          <a:effectLst/>
                          <a:hlinkClick r:id="rId7"/>
                        </a:rPr>
                        <a:t>Surgery</a:t>
                      </a:r>
                      <a:endParaRPr lang="en-US" dirty="0">
                        <a:effectLst/>
                      </a:endParaRPr>
                    </a:p>
                    <a:p>
                      <a:pPr algn="l" fontAlgn="t"/>
                      <a:r>
                        <a:rPr lang="en-US" u="none" dirty="0">
                          <a:solidFill>
                            <a:srgbClr val="FF0000"/>
                          </a:solidFill>
                          <a:effectLst/>
                          <a:hlinkClick r:id="rId7"/>
                        </a:rPr>
                        <a:t>Adjuvant </a:t>
                      </a:r>
                      <a:r>
                        <a:rPr lang="en-US" u="none" dirty="0" smtClean="0">
                          <a:solidFill>
                            <a:srgbClr val="FF0000"/>
                          </a:solidFill>
                          <a:effectLst/>
                          <a:hlinkClick r:id="rId7"/>
                        </a:rPr>
                        <a:t>chemotherapy</a:t>
                      </a:r>
                      <a:endParaRPr lang="en-US" u="none" dirty="0">
                        <a:solidFill>
                          <a:srgbClr val="FF0000"/>
                        </a:solidFill>
                        <a:effectLst/>
                      </a:endParaRPr>
                    </a:p>
                  </a:txBody>
                  <a:tcPr marL="63500" marR="63500" marT="47625" marB="47625">
                    <a:lnL>
                      <a:noFill/>
                    </a:lnL>
                    <a:lnR>
                      <a:noFill/>
                    </a:lnR>
                    <a:lnT>
                      <a:noFill/>
                    </a:lnT>
                    <a:lnB>
                      <a:noFill/>
                    </a:lnB>
                    <a:solidFill>
                      <a:srgbClr val="FFFFFF"/>
                    </a:solidFill>
                  </a:tcPr>
                </a:tc>
              </a:tr>
              <a:tr h="1270446">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2400" u="none" dirty="0" smtClean="0">
                          <a:effectLst/>
                        </a:rPr>
                        <a:t>Stage IV </a:t>
                      </a:r>
                    </a:p>
                    <a:p>
                      <a:pPr marL="0" marR="0" indent="0" algn="l" defTabSz="914400" rtl="0" eaLnBrk="1" fontAlgn="t" latinLnBrk="0" hangingPunct="1">
                        <a:lnSpc>
                          <a:spcPct val="100000"/>
                        </a:lnSpc>
                        <a:spcBef>
                          <a:spcPts val="0"/>
                        </a:spcBef>
                        <a:spcAft>
                          <a:spcPts val="0"/>
                        </a:spcAft>
                        <a:buClrTx/>
                        <a:buSzTx/>
                        <a:buFontTx/>
                        <a:buNone/>
                        <a:tabLst/>
                        <a:defRPr/>
                      </a:pPr>
                      <a:r>
                        <a:rPr lang="en-US" sz="2400" u="none" dirty="0" smtClean="0">
                          <a:effectLst/>
                        </a:rPr>
                        <a:t>Recurrent Colon Cancer</a:t>
                      </a:r>
                    </a:p>
                  </a:txBody>
                  <a:tcPr marL="121920" marR="121920">
                    <a:lnL>
                      <a:noFill/>
                    </a:lnL>
                    <a:lnR>
                      <a:noFill/>
                    </a:lnR>
                    <a:lnT>
                      <a:noFill/>
                    </a:lnT>
                    <a:lnB>
                      <a:noFill/>
                    </a:lnB>
                    <a:solidFill>
                      <a:srgbClr val="FFFFFF"/>
                    </a:solidFill>
                  </a:tcPr>
                </a:tc>
                <a:tc>
                  <a:txBody>
                    <a:bodyPr/>
                    <a:lstStyle/>
                    <a:p>
                      <a:pPr algn="l" fontAlgn="t"/>
                      <a:r>
                        <a:rPr lang="en-US" u="none" dirty="0" smtClean="0">
                          <a:solidFill>
                            <a:srgbClr val="9C3303"/>
                          </a:solidFill>
                          <a:effectLst/>
                          <a:hlinkClick r:id="rId8"/>
                        </a:rPr>
                        <a:t>Surgery</a:t>
                      </a:r>
                      <a:endParaRPr lang="en-US" u="none" dirty="0">
                        <a:effectLst/>
                      </a:endParaRPr>
                    </a:p>
                    <a:p>
                      <a:pPr algn="l" fontAlgn="t"/>
                      <a:r>
                        <a:rPr lang="en-US" u="none" dirty="0">
                          <a:solidFill>
                            <a:srgbClr val="FF0000"/>
                          </a:solidFill>
                          <a:effectLst/>
                          <a:hlinkClick r:id="rId8"/>
                        </a:rPr>
                        <a:t>Chemotherapy </a:t>
                      </a:r>
                      <a:endParaRPr lang="en-US" u="none" dirty="0" smtClean="0">
                        <a:solidFill>
                          <a:srgbClr val="FF0000"/>
                        </a:solidFill>
                        <a:effectLst/>
                        <a:hlinkClick r:id=""/>
                      </a:endParaRPr>
                    </a:p>
                    <a:p>
                      <a:pPr algn="l" fontAlgn="t"/>
                      <a:r>
                        <a:rPr lang="en-US" u="none" dirty="0" smtClean="0">
                          <a:solidFill>
                            <a:srgbClr val="FF0000"/>
                          </a:solidFill>
                          <a:effectLst/>
                          <a:hlinkClick r:id=""/>
                        </a:rPr>
                        <a:t>Targeted therapy</a:t>
                      </a:r>
                      <a:r>
                        <a:rPr lang="en-US" u="none" dirty="0" smtClean="0">
                          <a:solidFill>
                            <a:srgbClr val="FF0000"/>
                          </a:solidFill>
                          <a:effectLst/>
                        </a:rPr>
                        <a:t> (</a:t>
                      </a:r>
                      <a:r>
                        <a:rPr lang="en-US" u="none" dirty="0" err="1" smtClean="0">
                          <a:solidFill>
                            <a:srgbClr val="FF0000"/>
                          </a:solidFill>
                          <a:effectLst/>
                        </a:rPr>
                        <a:t>EGFR</a:t>
                      </a:r>
                      <a:r>
                        <a:rPr lang="en-US" u="none" dirty="0" smtClean="0">
                          <a:solidFill>
                            <a:srgbClr val="FF0000"/>
                          </a:solidFill>
                          <a:effectLst/>
                        </a:rPr>
                        <a:t>, </a:t>
                      </a:r>
                      <a:r>
                        <a:rPr lang="en-US" u="none" dirty="0" err="1" smtClean="0">
                          <a:solidFill>
                            <a:srgbClr val="FF0000"/>
                          </a:solidFill>
                          <a:effectLst/>
                        </a:rPr>
                        <a:t>VEGF</a:t>
                      </a:r>
                      <a:r>
                        <a:rPr lang="en-US" u="none" dirty="0" smtClean="0">
                          <a:solidFill>
                            <a:srgbClr val="FF0000"/>
                          </a:solidFill>
                          <a:effectLst/>
                        </a:rPr>
                        <a:t>)</a:t>
                      </a:r>
                      <a:endParaRPr lang="en-US" u="none" dirty="0">
                        <a:solidFill>
                          <a:srgbClr val="FF0000"/>
                        </a:solidFill>
                        <a:effectLst/>
                      </a:endParaRPr>
                    </a:p>
                  </a:txBody>
                  <a:tcPr marL="121920" marR="121920">
                    <a:lnL>
                      <a:noFill/>
                    </a:lnL>
                    <a:lnR>
                      <a:noFill/>
                    </a:lnR>
                    <a:lnT>
                      <a:noFill/>
                    </a:lnT>
                    <a:lnB>
                      <a:noFill/>
                    </a:lnB>
                    <a:solidFill>
                      <a:srgbClr val="FFFFFF"/>
                    </a:solidFill>
                  </a:tcPr>
                </a:tc>
              </a:tr>
              <a:tr h="1674489">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2400" u="none" dirty="0" smtClean="0">
                          <a:effectLst/>
                        </a:rPr>
                        <a:t>Liver Metastasis</a:t>
                      </a:r>
                    </a:p>
                  </a:txBody>
                  <a:tcPr marL="121920" marR="121920">
                    <a:lnL>
                      <a:noFill/>
                    </a:lnL>
                    <a:lnR>
                      <a:noFill/>
                    </a:lnR>
                    <a:lnT>
                      <a:noFill/>
                    </a:lnT>
                    <a:lnB>
                      <a:noFill/>
                    </a:lnB>
                    <a:solidFill>
                      <a:srgbClr val="FFFFFF"/>
                    </a:solidFill>
                  </a:tcPr>
                </a:tc>
                <a:tc>
                  <a:txBody>
                    <a:bodyPr/>
                    <a:lstStyle/>
                    <a:p>
                      <a:pPr rtl="0" eaLnBrk="1" fontAlgn="t" latinLnBrk="0" hangingPunct="1"/>
                      <a:r>
                        <a:rPr lang="en-US" sz="1800" b="0" i="0" u="none" strike="noStrike" kern="1200" dirty="0" smtClean="0">
                          <a:solidFill>
                            <a:schemeClr val="tx1"/>
                          </a:solidFill>
                          <a:effectLst/>
                          <a:latin typeface="+mn-lt"/>
                          <a:ea typeface="+mn-ea"/>
                          <a:cs typeface="+mn-cs"/>
                          <a:hlinkClick r:id="rId8"/>
                        </a:rPr>
                        <a:t>Surgery</a:t>
                      </a:r>
                      <a:endParaRPr lang="en-US" sz="1800" b="0" i="0" u="none" strike="noStrike" kern="1200" dirty="0" smtClean="0">
                        <a:solidFill>
                          <a:schemeClr val="tx1"/>
                        </a:solidFill>
                        <a:effectLst/>
                        <a:latin typeface="+mn-lt"/>
                        <a:ea typeface="+mn-ea"/>
                        <a:cs typeface="+mn-cs"/>
                      </a:endParaRPr>
                    </a:p>
                    <a:p>
                      <a:pPr rtl="0" eaLnBrk="1" fontAlgn="t" latinLnBrk="0" hangingPunct="1"/>
                      <a:r>
                        <a:rPr lang="en-US" sz="1800" b="0" i="0" u="none" strike="noStrike" kern="1200" dirty="0" err="1" smtClean="0">
                          <a:solidFill>
                            <a:schemeClr val="tx1"/>
                          </a:solidFill>
                          <a:effectLst/>
                          <a:latin typeface="+mn-lt"/>
                          <a:ea typeface="+mn-ea"/>
                          <a:cs typeface="+mn-cs"/>
                          <a:hlinkClick r:id="rId8"/>
                        </a:rPr>
                        <a:t>Neoadjuvant</a:t>
                      </a:r>
                      <a:r>
                        <a:rPr lang="en-US" sz="1800" b="0" i="0" u="none" strike="noStrike" kern="1200" dirty="0" smtClean="0">
                          <a:solidFill>
                            <a:schemeClr val="tx1"/>
                          </a:solidFill>
                          <a:effectLst/>
                          <a:latin typeface="+mn-lt"/>
                          <a:ea typeface="+mn-ea"/>
                          <a:cs typeface="+mn-cs"/>
                          <a:hlinkClick r:id="rId8"/>
                        </a:rPr>
                        <a:t> chemotherapy</a:t>
                      </a:r>
                      <a:endParaRPr lang="en-US" sz="1800" b="0" i="0" u="none" strike="noStrike" kern="1200" dirty="0" smtClean="0">
                        <a:solidFill>
                          <a:schemeClr val="tx1"/>
                        </a:solidFill>
                        <a:effectLst/>
                        <a:latin typeface="+mn-lt"/>
                        <a:ea typeface="+mn-ea"/>
                        <a:cs typeface="+mn-cs"/>
                      </a:endParaRPr>
                    </a:p>
                    <a:p>
                      <a:pPr rtl="0" eaLnBrk="1" fontAlgn="t" latinLnBrk="0" hangingPunct="1"/>
                      <a:r>
                        <a:rPr lang="en-US" sz="1800" b="0" i="0" u="none" strike="noStrike" kern="1200" dirty="0" smtClean="0">
                          <a:solidFill>
                            <a:schemeClr val="tx1"/>
                          </a:solidFill>
                          <a:effectLst/>
                          <a:latin typeface="+mn-lt"/>
                          <a:ea typeface="+mn-ea"/>
                          <a:cs typeface="+mn-cs"/>
                          <a:hlinkClick r:id="rId8"/>
                        </a:rPr>
                        <a:t>Local ablation</a:t>
                      </a:r>
                      <a:endParaRPr lang="en-US" sz="1800" b="0" i="0" u="none" strike="noStrike" kern="1200" dirty="0" smtClean="0">
                        <a:solidFill>
                          <a:schemeClr val="tx1"/>
                        </a:solidFill>
                        <a:effectLst/>
                        <a:latin typeface="+mn-lt"/>
                        <a:ea typeface="+mn-ea"/>
                        <a:cs typeface="+mn-cs"/>
                      </a:endParaRPr>
                    </a:p>
                    <a:p>
                      <a:pPr rtl="0" eaLnBrk="1" fontAlgn="t" latinLnBrk="0" hangingPunct="1"/>
                      <a:r>
                        <a:rPr lang="en-US" sz="1800" b="0" i="0" u="none" strike="noStrike" kern="1200" dirty="0" smtClean="0">
                          <a:solidFill>
                            <a:schemeClr val="tx1"/>
                          </a:solidFill>
                          <a:effectLst/>
                          <a:latin typeface="+mn-lt"/>
                          <a:ea typeface="+mn-ea"/>
                          <a:cs typeface="+mn-cs"/>
                          <a:hlinkClick r:id="rId8"/>
                        </a:rPr>
                        <a:t>Adjuvant chemotherapy</a:t>
                      </a:r>
                      <a:endParaRPr lang="en-US" sz="1800" b="0" i="0" u="none" strike="noStrike" kern="1200" dirty="0" smtClean="0">
                        <a:solidFill>
                          <a:schemeClr val="tx1"/>
                        </a:solidFill>
                        <a:effectLst/>
                        <a:latin typeface="+mn-lt"/>
                        <a:ea typeface="+mn-ea"/>
                        <a:cs typeface="+mn-cs"/>
                      </a:endParaRPr>
                    </a:p>
                    <a:p>
                      <a:pPr rtl="0" eaLnBrk="1" fontAlgn="t" latinLnBrk="0" hangingPunct="1"/>
                      <a:r>
                        <a:rPr lang="en-US" sz="1800" b="0" i="0" u="none" strike="noStrike" kern="1200" dirty="0" smtClean="0">
                          <a:solidFill>
                            <a:schemeClr val="tx1"/>
                          </a:solidFill>
                          <a:effectLst/>
                          <a:latin typeface="+mn-lt"/>
                          <a:ea typeface="+mn-ea"/>
                          <a:cs typeface="+mn-cs"/>
                          <a:hlinkClick r:id="rId8"/>
                        </a:rPr>
                        <a:t>Intra-arterial chemotherapy</a:t>
                      </a:r>
                      <a:endParaRPr lang="en-US" sz="1800" b="0" i="0" u="none" strike="noStrike" kern="1200" dirty="0" smtClean="0">
                        <a:solidFill>
                          <a:schemeClr val="tx1"/>
                        </a:solidFill>
                        <a:effectLst/>
                        <a:latin typeface="+mn-lt"/>
                        <a:ea typeface="+mn-ea"/>
                        <a:cs typeface="+mn-cs"/>
                      </a:endParaRPr>
                    </a:p>
                  </a:txBody>
                  <a:tcPr marL="121920" marR="12192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992786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50367"/>
            <a:ext cx="8911687" cy="1280890"/>
          </a:xfrm>
        </p:spPr>
        <p:txBody>
          <a:bodyPr>
            <a:normAutofit/>
          </a:bodyPr>
          <a:lstStyle/>
          <a:p>
            <a:r>
              <a:rPr lang="en-US" sz="5400" dirty="0" smtClean="0">
                <a:solidFill>
                  <a:schemeClr val="tx1"/>
                </a:solidFill>
                <a:latin typeface="Arial" panose="020B0604020202020204" pitchFamily="34" charset="0"/>
                <a:cs typeface="Arial" panose="020B0604020202020204" pitchFamily="34" charset="0"/>
              </a:rPr>
              <a:t>……</a:t>
            </a:r>
            <a:r>
              <a:rPr lang="en-US" sz="5400" dirty="0" err="1" smtClean="0">
                <a:solidFill>
                  <a:schemeClr val="tx1"/>
                </a:solidFill>
                <a:latin typeface="Arial" panose="020B0604020202020204" pitchFamily="34" charset="0"/>
                <a:cs typeface="Arial" panose="020B0604020202020204" pitchFamily="34" charset="0"/>
              </a:rPr>
              <a:t>tổng</a:t>
            </a:r>
            <a:r>
              <a:rPr lang="en-US" sz="5400" dirty="0" smtClean="0">
                <a:solidFill>
                  <a:schemeClr val="tx1"/>
                </a:solidFill>
                <a:latin typeface="Arial" panose="020B0604020202020204" pitchFamily="34" charset="0"/>
                <a:cs typeface="Arial" panose="020B0604020202020204" pitchFamily="34" charset="0"/>
              </a:rPr>
              <a:t> </a:t>
            </a:r>
            <a:r>
              <a:rPr lang="en-US" sz="5400" dirty="0" err="1" smtClean="0">
                <a:solidFill>
                  <a:schemeClr val="tx1"/>
                </a:solidFill>
                <a:latin typeface="Arial" panose="020B0604020202020204" pitchFamily="34" charset="0"/>
                <a:cs typeface="Arial" panose="020B0604020202020204" pitchFamily="34" charset="0"/>
              </a:rPr>
              <a:t>trạng+giai</a:t>
            </a:r>
            <a:r>
              <a:rPr lang="en-US" sz="5400" dirty="0" smtClean="0">
                <a:solidFill>
                  <a:schemeClr val="tx1"/>
                </a:solidFill>
                <a:latin typeface="Arial" panose="020B0604020202020204" pitchFamily="34" charset="0"/>
                <a:cs typeface="Arial" panose="020B0604020202020204" pitchFamily="34" charset="0"/>
              </a:rPr>
              <a:t> </a:t>
            </a:r>
            <a:r>
              <a:rPr lang="en-US" sz="5400" dirty="0" err="1" smtClean="0">
                <a:solidFill>
                  <a:schemeClr val="tx1"/>
                </a:solidFill>
                <a:latin typeface="Arial" panose="020B0604020202020204" pitchFamily="34" charset="0"/>
                <a:cs typeface="Arial" panose="020B0604020202020204" pitchFamily="34" charset="0"/>
              </a:rPr>
              <a:t>đoạn</a:t>
            </a:r>
            <a:r>
              <a:rPr lang="en-US" sz="5400" dirty="0" smtClean="0">
                <a:solidFill>
                  <a:schemeClr val="tx1"/>
                </a:solidFill>
                <a:latin typeface="Arial" panose="020B0604020202020204" pitchFamily="34" charset="0"/>
                <a:cs typeface="Arial" panose="020B0604020202020204" pitchFamily="34" charset="0"/>
              </a:rPr>
              <a:t>…..</a:t>
            </a:r>
            <a:endParaRPr lang="en-US" sz="5400" dirty="0">
              <a:solidFill>
                <a:schemeClr val="tx1"/>
              </a:solidFill>
              <a:latin typeface="Arial" panose="020B0604020202020204" pitchFamily="34" charset="0"/>
              <a:cs typeface="Arial" panose="020B0604020202020204"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2193968040"/>
              </p:ext>
            </p:extLst>
          </p:nvPr>
        </p:nvGraphicFramePr>
        <p:xfrm>
          <a:off x="0" y="1465943"/>
          <a:ext cx="12192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loud Callout 6"/>
          <p:cNvSpPr/>
          <p:nvPr/>
        </p:nvSpPr>
        <p:spPr>
          <a:xfrm>
            <a:off x="-116115" y="1371600"/>
            <a:ext cx="5384800" cy="2133600"/>
          </a:xfrm>
          <a:prstGeom prst="cloudCallout">
            <a:avLst>
              <a:gd name="adj1" fmla="val 53797"/>
              <a:gd name="adj2" fmla="val 393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ysClr val="windowText" lastClr="000000"/>
                </a:solidFill>
                <a:latin typeface="Arial" panose="020B0604020202020204" pitchFamily="34" charset="0"/>
                <a:cs typeface="Arial" panose="020B0604020202020204" pitchFamily="34" charset="0"/>
              </a:rPr>
              <a:t>Tổng</a:t>
            </a:r>
            <a:r>
              <a:rPr lang="en-US" sz="2800" dirty="0" smtClean="0">
                <a:solidFill>
                  <a:sysClr val="windowText" lastClr="000000"/>
                </a:solidFill>
                <a:latin typeface="Arial" panose="020B0604020202020204" pitchFamily="34" charset="0"/>
                <a:cs typeface="Arial" panose="020B0604020202020204" pitchFamily="34" charset="0"/>
              </a:rPr>
              <a:t> </a:t>
            </a:r>
            <a:r>
              <a:rPr lang="en-US" sz="2800" dirty="0" err="1" smtClean="0">
                <a:solidFill>
                  <a:sysClr val="windowText" lastClr="000000"/>
                </a:solidFill>
                <a:latin typeface="Arial" panose="020B0604020202020204" pitchFamily="34" charset="0"/>
                <a:cs typeface="Arial" panose="020B0604020202020204" pitchFamily="34" charset="0"/>
              </a:rPr>
              <a:t>trạng</a:t>
            </a:r>
            <a:r>
              <a:rPr lang="en-US" sz="2800" dirty="0" smtClean="0">
                <a:solidFill>
                  <a:sysClr val="windowText" lastClr="000000"/>
                </a:solidFill>
                <a:latin typeface="Arial" panose="020B0604020202020204" pitchFamily="34" charset="0"/>
                <a:cs typeface="Arial" panose="020B0604020202020204" pitchFamily="34" charset="0"/>
              </a:rPr>
              <a:t> BN </a:t>
            </a:r>
            <a:r>
              <a:rPr lang="en-US" sz="2800" dirty="0" err="1" smtClean="0">
                <a:solidFill>
                  <a:sysClr val="windowText" lastClr="000000"/>
                </a:solidFill>
                <a:latin typeface="Arial" panose="020B0604020202020204" pitchFamily="34" charset="0"/>
                <a:cs typeface="Arial" panose="020B0604020202020204" pitchFamily="34" charset="0"/>
              </a:rPr>
              <a:t>tốt</a:t>
            </a:r>
            <a:endParaRPr lang="en-US" sz="2800" dirty="0" smtClean="0">
              <a:solidFill>
                <a:sysClr val="windowText" lastClr="000000"/>
              </a:solidFill>
              <a:latin typeface="Arial" panose="020B0604020202020204" pitchFamily="34" charset="0"/>
              <a:cs typeface="Arial" panose="020B0604020202020204" pitchFamily="34" charset="0"/>
            </a:endParaRPr>
          </a:p>
          <a:p>
            <a:pPr algn="ctr"/>
            <a:r>
              <a:rPr lang="en-US" sz="2800" dirty="0" err="1" smtClean="0">
                <a:solidFill>
                  <a:sysClr val="windowText" lastClr="000000"/>
                </a:solidFill>
                <a:latin typeface="Arial" panose="020B0604020202020204" pitchFamily="34" charset="0"/>
                <a:cs typeface="Arial" panose="020B0604020202020204" pitchFamily="34" charset="0"/>
              </a:rPr>
              <a:t>Giai</a:t>
            </a:r>
            <a:r>
              <a:rPr lang="en-US" sz="2800" dirty="0" smtClean="0">
                <a:solidFill>
                  <a:sysClr val="windowText" lastClr="000000"/>
                </a:solidFill>
                <a:latin typeface="Arial" panose="020B0604020202020204" pitchFamily="34" charset="0"/>
                <a:cs typeface="Arial" panose="020B0604020202020204" pitchFamily="34" charset="0"/>
              </a:rPr>
              <a:t> </a:t>
            </a:r>
            <a:r>
              <a:rPr lang="en-US" sz="2800" dirty="0" err="1" smtClean="0">
                <a:solidFill>
                  <a:sysClr val="windowText" lastClr="000000"/>
                </a:solidFill>
                <a:latin typeface="Arial" panose="020B0604020202020204" pitchFamily="34" charset="0"/>
                <a:cs typeface="Arial" panose="020B0604020202020204" pitchFamily="34" charset="0"/>
              </a:rPr>
              <a:t>đoạn</a:t>
            </a:r>
            <a:r>
              <a:rPr lang="en-US" sz="2800" dirty="0" smtClean="0">
                <a:solidFill>
                  <a:sysClr val="windowText" lastClr="000000"/>
                </a:solidFill>
                <a:latin typeface="Arial" panose="020B0604020202020204" pitchFamily="34" charset="0"/>
                <a:cs typeface="Arial" panose="020B0604020202020204" pitchFamily="34" charset="0"/>
              </a:rPr>
              <a:t> 0-III</a:t>
            </a:r>
          </a:p>
        </p:txBody>
      </p:sp>
      <p:sp>
        <p:nvSpPr>
          <p:cNvPr id="8" name="Cloud Callout 7"/>
          <p:cNvSpPr/>
          <p:nvPr/>
        </p:nvSpPr>
        <p:spPr>
          <a:xfrm>
            <a:off x="0" y="4648200"/>
            <a:ext cx="4673600" cy="2209800"/>
          </a:xfrm>
          <a:prstGeom prst="cloudCallout">
            <a:avLst>
              <a:gd name="adj1" fmla="val 66727"/>
              <a:gd name="adj2" fmla="val 140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ysClr val="windowText" lastClr="000000"/>
                </a:solidFill>
                <a:latin typeface="Arial" panose="020B0604020202020204" pitchFamily="34" charset="0"/>
                <a:cs typeface="Arial" panose="020B0604020202020204" pitchFamily="34" charset="0"/>
              </a:rPr>
              <a:t>Tổng</a:t>
            </a:r>
            <a:r>
              <a:rPr lang="en-US" sz="2800" dirty="0" smtClean="0">
                <a:solidFill>
                  <a:sysClr val="windowText" lastClr="000000"/>
                </a:solidFill>
                <a:latin typeface="Arial" panose="020B0604020202020204" pitchFamily="34" charset="0"/>
                <a:cs typeface="Arial" panose="020B0604020202020204" pitchFamily="34" charset="0"/>
              </a:rPr>
              <a:t> </a:t>
            </a:r>
            <a:r>
              <a:rPr lang="en-US" sz="2800" dirty="0" err="1" smtClean="0">
                <a:solidFill>
                  <a:sysClr val="windowText" lastClr="000000"/>
                </a:solidFill>
                <a:latin typeface="Arial" panose="020B0604020202020204" pitchFamily="34" charset="0"/>
                <a:cs typeface="Arial" panose="020B0604020202020204" pitchFamily="34" charset="0"/>
              </a:rPr>
              <a:t>trạng</a:t>
            </a:r>
            <a:r>
              <a:rPr lang="en-US" sz="2800" dirty="0" smtClean="0">
                <a:solidFill>
                  <a:sysClr val="windowText" lastClr="000000"/>
                </a:solidFill>
                <a:latin typeface="Arial" panose="020B0604020202020204" pitchFamily="34" charset="0"/>
                <a:cs typeface="Arial" panose="020B0604020202020204" pitchFamily="34" charset="0"/>
              </a:rPr>
              <a:t> </a:t>
            </a:r>
            <a:r>
              <a:rPr lang="en-US" sz="2800" dirty="0" err="1" smtClean="0">
                <a:solidFill>
                  <a:sysClr val="windowText" lastClr="000000"/>
                </a:solidFill>
                <a:latin typeface="Arial" panose="020B0604020202020204" pitchFamily="34" charset="0"/>
                <a:cs typeface="Arial" panose="020B0604020202020204" pitchFamily="34" charset="0"/>
              </a:rPr>
              <a:t>xấu</a:t>
            </a:r>
            <a:endParaRPr lang="en-US" sz="2800" dirty="0" smtClean="0">
              <a:solidFill>
                <a:sysClr val="windowText" lastClr="000000"/>
              </a:solidFill>
              <a:latin typeface="Arial" panose="020B0604020202020204" pitchFamily="34" charset="0"/>
              <a:cs typeface="Arial" panose="020B0604020202020204" pitchFamily="34" charset="0"/>
            </a:endParaRPr>
          </a:p>
          <a:p>
            <a:pPr algn="ctr"/>
            <a:r>
              <a:rPr lang="en-US" sz="2800" dirty="0" err="1" smtClean="0">
                <a:solidFill>
                  <a:sysClr val="windowText" lastClr="000000"/>
                </a:solidFill>
                <a:latin typeface="Arial" panose="020B0604020202020204" pitchFamily="34" charset="0"/>
                <a:cs typeface="Arial" panose="020B0604020202020204" pitchFamily="34" charset="0"/>
              </a:rPr>
              <a:t>Giai</a:t>
            </a:r>
            <a:r>
              <a:rPr lang="en-US" sz="2800" dirty="0" smtClean="0">
                <a:solidFill>
                  <a:sysClr val="windowText" lastClr="000000"/>
                </a:solidFill>
                <a:latin typeface="Arial" panose="020B0604020202020204" pitchFamily="34" charset="0"/>
                <a:cs typeface="Arial" panose="020B0604020202020204" pitchFamily="34" charset="0"/>
              </a:rPr>
              <a:t> </a:t>
            </a:r>
            <a:r>
              <a:rPr lang="en-US" sz="2800" dirty="0" err="1" smtClean="0">
                <a:solidFill>
                  <a:sysClr val="windowText" lastClr="000000"/>
                </a:solidFill>
                <a:latin typeface="Arial" panose="020B0604020202020204" pitchFamily="34" charset="0"/>
                <a:cs typeface="Arial" panose="020B0604020202020204" pitchFamily="34" charset="0"/>
              </a:rPr>
              <a:t>đoạn</a:t>
            </a:r>
            <a:r>
              <a:rPr lang="en-US" sz="2800" dirty="0" smtClean="0">
                <a:solidFill>
                  <a:sysClr val="windowText" lastClr="000000"/>
                </a:solidFill>
                <a:latin typeface="Arial" panose="020B0604020202020204" pitchFamily="34" charset="0"/>
                <a:cs typeface="Arial" panose="020B0604020202020204" pitchFamily="34" charset="0"/>
              </a:rPr>
              <a:t> IV</a:t>
            </a:r>
          </a:p>
        </p:txBody>
      </p:sp>
    </p:spTree>
    <p:extLst>
      <p:ext uri="{BB962C8B-B14F-4D97-AF65-F5344CB8AC3E}">
        <p14:creationId xmlns:p14="http://schemas.microsoft.com/office/powerpoint/2010/main" val="12477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Nguyên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tắc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điều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551544" y="1932350"/>
            <a:ext cx="11234056" cy="4341729"/>
          </a:xfrm>
        </p:spPr>
        <p:txBody>
          <a:bodyPr>
            <a:normAutofit fontScale="92500" lnSpcReduction="10000"/>
          </a:bodyPr>
          <a:lstStyle/>
          <a:p>
            <a:pPr marL="0" indent="0" algn="just">
              <a:buNone/>
            </a:pPr>
            <a:r>
              <a:rPr lang="en-US" sz="3000" b="1" dirty="0" err="1" smtClean="0">
                <a:latin typeface="Arial" panose="020B0604020202020204" pitchFamily="34" charset="0"/>
                <a:cs typeface="Arial" panose="020B0604020202020204" pitchFamily="34" charset="0"/>
              </a:rPr>
              <a:t>Điều</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trị</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chủ</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yếu</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là</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phẫu</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thuật</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các</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pp</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khác</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chỉ</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là</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bổ</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túc</a:t>
            </a:r>
            <a:endParaRPr lang="en-US" sz="3000" b="1" dirty="0" smtClean="0">
              <a:latin typeface="Arial" panose="020B0604020202020204" pitchFamily="34" charset="0"/>
              <a:cs typeface="Arial" panose="020B0604020202020204" pitchFamily="34" charset="0"/>
            </a:endParaRPr>
          </a:p>
          <a:p>
            <a:pPr marL="0" indent="0" algn="just">
              <a:buNone/>
            </a:pPr>
            <a:endParaRPr lang="en-US" sz="3000" b="1" dirty="0" smtClean="0">
              <a:latin typeface="Arial" panose="020B0604020202020204" pitchFamily="34" charset="0"/>
              <a:cs typeface="Arial" panose="020B0604020202020204" pitchFamily="34" charset="0"/>
            </a:endParaRPr>
          </a:p>
          <a:p>
            <a:pPr marL="0" indent="0" algn="just">
              <a:buNone/>
            </a:pPr>
            <a:r>
              <a:rPr lang="en-US" sz="3000" b="1" dirty="0" err="1" smtClean="0">
                <a:latin typeface="Arial" panose="020B0604020202020204" pitchFamily="34" charset="0"/>
                <a:cs typeface="Arial" panose="020B0604020202020204" pitchFamily="34" charset="0"/>
              </a:rPr>
              <a:t>Cắt</a:t>
            </a:r>
            <a:r>
              <a:rPr lang="en-US" sz="3000" b="1" dirty="0" smtClean="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đại</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tràng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tiêu</a:t>
            </a:r>
            <a:r>
              <a:rPr lang="en-US" sz="3000" b="1" dirty="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chuẩn</a:t>
            </a:r>
            <a:r>
              <a:rPr lang="en-US" sz="3000" b="1" dirty="0"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Phần</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trên</a:t>
            </a:r>
            <a:r>
              <a:rPr lang="en-US" sz="3000" dirty="0">
                <a:latin typeface="Arial" panose="020B0604020202020204" pitchFamily="34" charset="0"/>
                <a:cs typeface="Arial" panose="020B0604020202020204" pitchFamily="34" charset="0"/>
              </a:rPr>
              <a:t> 10cm, </a:t>
            </a:r>
            <a:r>
              <a:rPr lang="en-US" sz="3000" dirty="0" err="1">
                <a:latin typeface="Arial" panose="020B0604020202020204" pitchFamily="34" charset="0"/>
                <a:cs typeface="Arial" panose="020B0604020202020204" pitchFamily="34" charset="0"/>
              </a:rPr>
              <a:t>dưới</a:t>
            </a:r>
            <a:r>
              <a:rPr lang="en-US" sz="3000" dirty="0">
                <a:latin typeface="Arial" panose="020B0604020202020204" pitchFamily="34" charset="0"/>
                <a:cs typeface="Arial" panose="020B0604020202020204" pitchFamily="34" charset="0"/>
              </a:rPr>
              <a:t> </a:t>
            </a:r>
            <a:r>
              <a:rPr lang="en-US" sz="3000" dirty="0" smtClean="0">
                <a:latin typeface="Arial" panose="020B0604020202020204" pitchFamily="34" charset="0"/>
                <a:cs typeface="Arial" panose="020B0604020202020204" pitchFamily="34" charset="0"/>
              </a:rPr>
              <a:t>5cm.</a:t>
            </a:r>
            <a:endParaRPr lang="en-US" sz="3000"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Nạo</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hạch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vùng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thiểu</a:t>
            </a:r>
            <a:r>
              <a:rPr lang="en-US" sz="3000" dirty="0">
                <a:latin typeface="Arial" panose="020B0604020202020204" pitchFamily="34" charset="0"/>
                <a:cs typeface="Arial" panose="020B0604020202020204" pitchFamily="34" charset="0"/>
              </a:rPr>
              <a:t> 12 </a:t>
            </a:r>
            <a:r>
              <a:rPr lang="en-US" sz="3000" dirty="0" err="1" smtClean="0">
                <a:latin typeface="Arial" panose="020B0604020202020204" pitchFamily="34" charset="0"/>
                <a:cs typeface="Arial" panose="020B0604020202020204" pitchFamily="34" charset="0"/>
              </a:rPr>
              <a:t>hạch</a:t>
            </a:r>
            <a:r>
              <a:rPr lang="en-US" sz="3000" dirty="0" smtClean="0">
                <a:latin typeface="Arial" panose="020B0604020202020204" pitchFamily="34" charset="0"/>
                <a:cs typeface="Arial" panose="020B0604020202020204" pitchFamily="34" charset="0"/>
              </a:rPr>
              <a:t>.</a:t>
            </a:r>
          </a:p>
          <a:p>
            <a:pPr lvl="1" algn="just"/>
            <a:endParaRPr lang="en-US" sz="3000" dirty="0" smtClean="0">
              <a:latin typeface="Arial" panose="020B0604020202020204" pitchFamily="34" charset="0"/>
              <a:cs typeface="Arial" panose="020B0604020202020204" pitchFamily="34" charset="0"/>
            </a:endParaRPr>
          </a:p>
          <a:p>
            <a:pPr marL="0" indent="0" algn="just">
              <a:buNone/>
            </a:pPr>
            <a:r>
              <a:rPr lang="en-US" sz="3000" b="1" dirty="0" err="1">
                <a:latin typeface="Arial" panose="020B0604020202020204" pitchFamily="34" charset="0"/>
                <a:cs typeface="Arial" panose="020B0604020202020204" pitchFamily="34" charset="0"/>
              </a:rPr>
              <a:t>Tôn</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trọng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kĩ</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thuật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cắt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cách</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ly</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không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đụng</a:t>
            </a:r>
            <a:r>
              <a:rPr lang="en-US" sz="3000" b="1" dirty="0">
                <a:latin typeface="Arial" panose="020B0604020202020204" pitchFamily="34" charset="0"/>
                <a:cs typeface="Arial" panose="020B0604020202020204" pitchFamily="34" charset="0"/>
              </a:rPr>
              <a:t> </a:t>
            </a:r>
            <a:r>
              <a:rPr lang="en-US" sz="3000" b="1" dirty="0" smtClean="0">
                <a:latin typeface="Arial" panose="020B0604020202020204" pitchFamily="34" charset="0"/>
                <a:cs typeface="Arial" panose="020B0604020202020204" pitchFamily="34" charset="0"/>
              </a:rPr>
              <a:t>u.</a:t>
            </a:r>
          </a:p>
          <a:p>
            <a:pPr marL="0" indent="0" algn="just">
              <a:buNone/>
            </a:pPr>
            <a:endParaRPr lang="en-US" sz="3000" b="1" dirty="0">
              <a:latin typeface="Arial" panose="020B0604020202020204" pitchFamily="34" charset="0"/>
              <a:cs typeface="Arial" panose="020B0604020202020204" pitchFamily="34" charset="0"/>
            </a:endParaRPr>
          </a:p>
          <a:p>
            <a:pPr marL="0" indent="0" algn="just">
              <a:buNone/>
            </a:pPr>
            <a:r>
              <a:rPr lang="en-US" sz="3000" b="1" dirty="0" err="1" smtClean="0">
                <a:latin typeface="Arial" panose="020B0604020202020204" pitchFamily="34" charset="0"/>
                <a:cs typeface="Arial" panose="020B0604020202020204" pitchFamily="34" charset="0"/>
              </a:rPr>
              <a:t>Chuẩn</a:t>
            </a:r>
            <a:r>
              <a:rPr lang="en-US" sz="3000" b="1" dirty="0" smtClean="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bị</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tốt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đại</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tràng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để</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nối</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ngay</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sau</a:t>
            </a:r>
            <a:r>
              <a:rPr lang="en-US" sz="3000" b="1" dirty="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cắt</a:t>
            </a:r>
            <a:r>
              <a:rPr lang="en-US" sz="3000" b="1" dirty="0"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7326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5828" y="327975"/>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Chuẩn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bị</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trước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mổ</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319315" y="1569493"/>
            <a:ext cx="11872686" cy="5146100"/>
          </a:xfrm>
        </p:spPr>
        <p:txBody>
          <a:bodyPr>
            <a:normAutofit lnSpcReduction="10000"/>
          </a:bodyPr>
          <a:lstStyle/>
          <a:p>
            <a:pPr marL="0" indent="0" algn="just">
              <a:buNone/>
            </a:pPr>
            <a:r>
              <a:rPr lang="en-US" sz="3000" b="1" dirty="0" err="1" smtClean="0">
                <a:latin typeface="Arial" panose="020B0604020202020204" pitchFamily="34" charset="0"/>
                <a:cs typeface="Arial" panose="020B0604020202020204" pitchFamily="34" charset="0"/>
              </a:rPr>
              <a:t>Tổng</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trạng</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bệnh</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nhân</a:t>
            </a:r>
            <a:r>
              <a:rPr lang="en-US" sz="3000" dirty="0" smtClean="0">
                <a:latin typeface="Arial" panose="020B0604020202020204" pitchFamily="34" charset="0"/>
                <a:cs typeface="Arial" panose="020B0604020202020204" pitchFamily="34" charset="0"/>
              </a:rPr>
              <a:t>.</a:t>
            </a:r>
          </a:p>
          <a:p>
            <a:pPr marL="0" indent="0" algn="just">
              <a:buNone/>
            </a:pPr>
            <a:r>
              <a:rPr lang="en-US" sz="3000" b="1" dirty="0" err="1" smtClean="0">
                <a:latin typeface="Arial" panose="020B0604020202020204" pitchFamily="34" charset="0"/>
                <a:cs typeface="Arial" panose="020B0604020202020204" pitchFamily="34" charset="0"/>
              </a:rPr>
              <a:t>Chuẩn</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bị</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đại</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tràng</a:t>
            </a:r>
            <a:r>
              <a:rPr lang="en-US" sz="3000" b="1" dirty="0" smtClean="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Không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có</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hiệu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tắc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ruột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thuốc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xổ</a:t>
            </a:r>
            <a:r>
              <a:rPr lang="en-US" sz="2800" dirty="0" smtClean="0">
                <a:latin typeface="Arial" panose="020B0604020202020204" pitchFamily="34" charset="0"/>
                <a:cs typeface="Arial" panose="020B0604020202020204" pitchFamily="34" charset="0"/>
              </a:rPr>
              <a:t>.</a:t>
            </a:r>
          </a:p>
          <a:p>
            <a:pPr marL="914400" lvl="2" indent="0" algn="just">
              <a:buNone/>
            </a:pPr>
            <a:r>
              <a:rPr lang="en-US" sz="2600" dirty="0">
                <a:latin typeface="Arial" panose="020B0604020202020204" pitchFamily="34" charset="0"/>
                <a:cs typeface="Arial" panose="020B0604020202020204" pitchFamily="34" charset="0"/>
              </a:rPr>
              <a: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Fortrans</a:t>
            </a:r>
            <a:r>
              <a:rPr lang="en-US" sz="2600" dirty="0" smtClean="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2 </a:t>
            </a:r>
            <a:r>
              <a:rPr lang="en-US" sz="2600" dirty="0" err="1">
                <a:latin typeface="Arial" panose="020B0604020202020204" pitchFamily="34" charset="0"/>
                <a:cs typeface="Arial" panose="020B0604020202020204" pitchFamily="34" charset="0"/>
              </a:rPr>
              <a:t>liều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nhau</a:t>
            </a:r>
            <a:r>
              <a:rPr lang="en-US" sz="2600" dirty="0">
                <a:latin typeface="Arial" panose="020B0604020202020204" pitchFamily="34" charset="0"/>
                <a:cs typeface="Arial" panose="020B0604020202020204" pitchFamily="34" charset="0"/>
              </a:rPr>
              <a:t> 12h, </a:t>
            </a:r>
            <a:r>
              <a:rPr lang="en-US" sz="2600" dirty="0" err="1">
                <a:latin typeface="Arial" panose="020B0604020202020204" pitchFamily="34" charset="0"/>
                <a:cs typeface="Arial" panose="020B0604020202020204" pitchFamily="34" charset="0"/>
              </a:rPr>
              <a:t>mỗi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lần</a:t>
            </a:r>
            <a:r>
              <a:rPr lang="en-US" sz="2600" dirty="0">
                <a:latin typeface="Arial" panose="020B0604020202020204" pitchFamily="34" charset="0"/>
                <a:cs typeface="Arial" panose="020B0604020202020204" pitchFamily="34" charset="0"/>
              </a:rPr>
              <a:t> 2lít </a:t>
            </a:r>
            <a:r>
              <a:rPr lang="en-US" sz="2600" dirty="0" err="1">
                <a:latin typeface="Arial" panose="020B0604020202020204" pitchFamily="34" charset="0"/>
                <a:cs typeface="Arial" panose="020B0604020202020204" pitchFamily="34" charset="0"/>
              </a:rPr>
              <a:t>uống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hết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trong</a:t>
            </a:r>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2h</a:t>
            </a:r>
          </a:p>
          <a:p>
            <a:pPr marL="914400" lvl="2" indent="0" algn="just">
              <a:buNone/>
            </a:pPr>
            <a:r>
              <a:rPr lang="en-US" sz="2600" dirty="0" smtClean="0">
                <a:latin typeface="Arial" panose="020B0604020202020204" pitchFamily="34" charset="0"/>
                <a:cs typeface="Arial" panose="020B0604020202020204" pitchFamily="34" charset="0"/>
              </a:rPr>
              <a:t>- Fleet soda: </a:t>
            </a:r>
            <a:r>
              <a:rPr lang="en-US" sz="2600" dirty="0">
                <a:solidFill>
                  <a:schemeClr val="accent1"/>
                </a:solidFill>
                <a:latin typeface="Arial" panose="020B0604020202020204" pitchFamily="34" charset="0"/>
                <a:cs typeface="Arial" panose="020B0604020202020204" pitchFamily="34" charset="0"/>
              </a:rPr>
              <a:t>2 </a:t>
            </a:r>
            <a:r>
              <a:rPr lang="en-US" sz="2600" dirty="0" err="1">
                <a:solidFill>
                  <a:schemeClr val="accent1"/>
                </a:solidFill>
                <a:latin typeface="Arial" panose="020B0604020202020204" pitchFamily="34" charset="0"/>
                <a:cs typeface="Arial" panose="020B0604020202020204" pitchFamily="34" charset="0"/>
              </a:rPr>
              <a:t>liều</a:t>
            </a:r>
            <a:r>
              <a:rPr lang="en-US" sz="2600" dirty="0">
                <a:solidFill>
                  <a:schemeClr val="accent1"/>
                </a:solidFill>
                <a:latin typeface="Arial" panose="020B0604020202020204" pitchFamily="34" charset="0"/>
                <a:cs typeface="Arial" panose="020B0604020202020204" pitchFamily="34" charset="0"/>
              </a:rPr>
              <a:t> 45ml </a:t>
            </a:r>
            <a:r>
              <a:rPr lang="en-US" sz="2600" dirty="0" err="1">
                <a:solidFill>
                  <a:schemeClr val="accent1"/>
                </a:solidFill>
                <a:latin typeface="Arial" panose="020B0604020202020204" pitchFamily="34" charset="0"/>
                <a:cs typeface="Arial" panose="020B0604020202020204" pitchFamily="34" charset="0"/>
              </a:rPr>
              <a:t>cách</a:t>
            </a:r>
            <a:r>
              <a:rPr lang="en-US" sz="2600" dirty="0">
                <a:solidFill>
                  <a:schemeClr val="accent1"/>
                </a:solidFill>
                <a:latin typeface="Arial" panose="020B0604020202020204" pitchFamily="34" charset="0"/>
                <a:cs typeface="Arial" panose="020B0604020202020204" pitchFamily="34" charset="0"/>
              </a:rPr>
              <a:t> </a:t>
            </a:r>
            <a:r>
              <a:rPr lang="en-US" sz="2600" dirty="0" err="1">
                <a:solidFill>
                  <a:schemeClr val="accent1"/>
                </a:solidFill>
                <a:latin typeface="Arial" panose="020B0604020202020204" pitchFamily="34" charset="0"/>
                <a:cs typeface="Arial" panose="020B0604020202020204" pitchFamily="34" charset="0"/>
              </a:rPr>
              <a:t>nhau</a:t>
            </a:r>
            <a:r>
              <a:rPr lang="en-US" sz="2600" dirty="0">
                <a:solidFill>
                  <a:schemeClr val="accent1"/>
                </a:solidFill>
                <a:latin typeface="Arial" panose="020B0604020202020204" pitchFamily="34" charset="0"/>
                <a:cs typeface="Arial" panose="020B0604020202020204" pitchFamily="34" charset="0"/>
              </a:rPr>
              <a:t> 12h (</a:t>
            </a:r>
            <a:r>
              <a:rPr lang="en-US" sz="2600" dirty="0" err="1">
                <a:solidFill>
                  <a:schemeClr val="accent1"/>
                </a:solidFill>
                <a:latin typeface="Arial" panose="020B0604020202020204" pitchFamily="34" charset="0"/>
                <a:cs typeface="Arial" panose="020B0604020202020204" pitchFamily="34" charset="0"/>
              </a:rPr>
              <a:t>cách</a:t>
            </a:r>
            <a:r>
              <a:rPr lang="en-US" sz="2600" dirty="0">
                <a:solidFill>
                  <a:schemeClr val="accent1"/>
                </a:solidFill>
                <a:latin typeface="Arial" panose="020B0604020202020204" pitchFamily="34" charset="0"/>
                <a:cs typeface="Arial" panose="020B0604020202020204" pitchFamily="34" charset="0"/>
              </a:rPr>
              <a:t> </a:t>
            </a:r>
            <a:r>
              <a:rPr lang="en-US" sz="2600" dirty="0" err="1">
                <a:solidFill>
                  <a:schemeClr val="accent1"/>
                </a:solidFill>
                <a:latin typeface="Arial" panose="020B0604020202020204" pitchFamily="34" charset="0"/>
                <a:cs typeface="Arial" panose="020B0604020202020204" pitchFamily="34" charset="0"/>
              </a:rPr>
              <a:t>mổ</a:t>
            </a:r>
            <a:r>
              <a:rPr lang="en-US" sz="2600" dirty="0">
                <a:solidFill>
                  <a:schemeClr val="accent1"/>
                </a:solidFill>
                <a:latin typeface="Arial" panose="020B0604020202020204" pitchFamily="34" charset="0"/>
                <a:cs typeface="Arial" panose="020B0604020202020204" pitchFamily="34" charset="0"/>
              </a:rPr>
              <a:t> 6h</a:t>
            </a:r>
            <a:r>
              <a:rPr lang="en-US" sz="2600" dirty="0" smtClean="0">
                <a:solidFill>
                  <a:schemeClr val="accent1"/>
                </a:solidFill>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Có</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dấu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hiệu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tắc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ruột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thụt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tháo</a:t>
            </a:r>
            <a:r>
              <a:rPr lang="en-US" sz="2800" dirty="0" smtClean="0">
                <a:latin typeface="Arial" panose="020B0604020202020204" pitchFamily="34" charset="0"/>
                <a:cs typeface="Arial" panose="020B0604020202020204" pitchFamily="34" charset="0"/>
              </a:rPr>
              <a:t>.</a:t>
            </a:r>
          </a:p>
          <a:p>
            <a:pPr marL="914400" lvl="2" indent="0" algn="just">
              <a:buNone/>
            </a:pPr>
            <a:r>
              <a:rPr lang="en-US" sz="2600" dirty="0">
                <a:solidFill>
                  <a:schemeClr val="accent1"/>
                </a:solidFill>
                <a:latin typeface="Arial" panose="020B0604020202020204" pitchFamily="34" charset="0"/>
                <a:cs typeface="Arial" panose="020B0604020202020204" pitchFamily="34" charset="0"/>
              </a:rPr>
              <a:t>-</a:t>
            </a:r>
            <a:r>
              <a:rPr lang="en-US" sz="2600" dirty="0" smtClean="0">
                <a:solidFill>
                  <a:schemeClr val="accent1"/>
                </a:solidFill>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Fleet enema</a:t>
            </a:r>
            <a:r>
              <a:rPr lang="en-US" sz="2400" dirty="0">
                <a:solidFill>
                  <a:schemeClr val="accent1"/>
                </a:solidFill>
                <a:latin typeface="Arial" panose="020B0604020202020204" pitchFamily="34" charset="0"/>
                <a:cs typeface="Arial" panose="020B0604020202020204" pitchFamily="34" charset="0"/>
              </a:rPr>
              <a:t>: </a:t>
            </a:r>
            <a:r>
              <a:rPr lang="en-US" sz="2800" dirty="0">
                <a:solidFill>
                  <a:schemeClr val="accent1"/>
                </a:solidFill>
                <a:latin typeface="Arial" panose="020B0604020202020204" pitchFamily="34" charset="0"/>
                <a:cs typeface="Arial" panose="020B0604020202020204" pitchFamily="34" charset="0"/>
              </a:rPr>
              <a:t>1 chai </a:t>
            </a:r>
            <a:r>
              <a:rPr lang="en-US" sz="2800" dirty="0" err="1">
                <a:solidFill>
                  <a:schemeClr val="accent1"/>
                </a:solidFill>
                <a:latin typeface="Arial" panose="020B0604020202020204" pitchFamily="34" charset="0"/>
                <a:cs typeface="Arial" panose="020B0604020202020204" pitchFamily="34" charset="0"/>
              </a:rPr>
              <a:t>trước</a:t>
            </a:r>
            <a:r>
              <a:rPr lang="en-US" sz="2800" dirty="0">
                <a:solidFill>
                  <a:schemeClr val="accent1"/>
                </a:solidFill>
                <a:latin typeface="Arial" panose="020B0604020202020204" pitchFamily="34" charset="0"/>
                <a:cs typeface="Arial" panose="020B0604020202020204" pitchFamily="34" charset="0"/>
              </a:rPr>
              <a:t> </a:t>
            </a:r>
            <a:r>
              <a:rPr lang="en-US" sz="2800" dirty="0" err="1">
                <a:solidFill>
                  <a:schemeClr val="accent1"/>
                </a:solidFill>
                <a:latin typeface="Arial" panose="020B0604020202020204" pitchFamily="34" charset="0"/>
                <a:cs typeface="Arial" panose="020B0604020202020204" pitchFamily="34" charset="0"/>
              </a:rPr>
              <a:t>mổ</a:t>
            </a:r>
            <a:r>
              <a:rPr lang="en-US" sz="2800" dirty="0">
                <a:solidFill>
                  <a:schemeClr val="accent1"/>
                </a:solidFill>
                <a:latin typeface="Arial" panose="020B0604020202020204" pitchFamily="34" charset="0"/>
                <a:cs typeface="Arial" panose="020B0604020202020204" pitchFamily="34" charset="0"/>
              </a:rPr>
              <a:t> </a:t>
            </a:r>
            <a:r>
              <a:rPr lang="en-US" sz="2800" dirty="0" smtClean="0">
                <a:solidFill>
                  <a:schemeClr val="accent1"/>
                </a:solidFill>
                <a:latin typeface="Arial" panose="020B0604020202020204" pitchFamily="34" charset="0"/>
                <a:cs typeface="Arial" panose="020B0604020202020204" pitchFamily="34" charset="0"/>
              </a:rPr>
              <a:t>3-5h</a:t>
            </a:r>
            <a:r>
              <a:rPr lang="en-US" sz="2800" dirty="0" smtClean="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marL="0" indent="0" algn="just">
              <a:buNone/>
            </a:pPr>
            <a:r>
              <a:rPr lang="en-US" sz="3000" b="1" dirty="0" err="1" smtClean="0">
                <a:latin typeface="Arial" panose="020B0604020202020204" pitchFamily="34" charset="0"/>
                <a:cs typeface="Arial" panose="020B0604020202020204" pitchFamily="34" charset="0"/>
              </a:rPr>
              <a:t>Kháng</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sinh</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dự</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phòng</a:t>
            </a:r>
            <a:r>
              <a:rPr lang="en-US" sz="3000" b="1" dirty="0" smtClean="0">
                <a:latin typeface="Arial" panose="020B0604020202020204" pitchFamily="34" charset="0"/>
                <a:cs typeface="Arial" panose="020B0604020202020204" pitchFamily="34" charset="0"/>
              </a:rPr>
              <a:t>.</a:t>
            </a:r>
            <a:endParaRPr lang="en-US" sz="3000" b="1" dirty="0">
              <a:latin typeface="Arial" panose="020B0604020202020204" pitchFamily="34" charset="0"/>
              <a:cs typeface="Arial" panose="020B0604020202020204" pitchFamily="34" charset="0"/>
            </a:endParaRPr>
          </a:p>
          <a:p>
            <a:pPr lvl="1" algn="just"/>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Cephalosporin III.</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Metronidazol</a:t>
            </a:r>
            <a:r>
              <a:rPr lang="en-US" sz="28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130649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4115"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phải</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24115" y="1569492"/>
            <a:ext cx="5945414" cy="5303481"/>
          </a:xfrm>
        </p:spPr>
        <p:txBody>
          <a:bodyPr>
            <a:normAutofit/>
          </a:bodyPr>
          <a:lstStyle/>
          <a:p>
            <a:pPr marL="0" indent="0" algn="just">
              <a:buNone/>
            </a:pPr>
            <a:r>
              <a:rPr lang="en-US" sz="3000" b="1" u="sng" dirty="0" err="1" smtClean="0">
                <a:latin typeface="Arial" panose="020B0604020202020204" pitchFamily="34" charset="0"/>
                <a:cs typeface="Arial" panose="020B0604020202020204" pitchFamily="34" charset="0"/>
              </a:rPr>
              <a:t>Chỉ</a:t>
            </a:r>
            <a:r>
              <a:rPr lang="en-US" sz="3000" b="1" u="sng" dirty="0" smtClean="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Manh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Đại</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lên</a:t>
            </a:r>
            <a:endParaRPr lang="en-US" sz="2800" dirty="0">
              <a:latin typeface="Arial" panose="020B0604020202020204" pitchFamily="34" charset="0"/>
              <a:cs typeface="Arial" panose="020B0604020202020204" pitchFamily="34" charset="0"/>
            </a:endParaRPr>
          </a:p>
          <a:p>
            <a:pPr marL="0" indent="0" algn="just">
              <a:buNone/>
            </a:pPr>
            <a:r>
              <a:rPr lang="en-US" sz="3000" b="1" u="sng" dirty="0" err="1" smtClean="0">
                <a:latin typeface="Arial" panose="020B0604020202020204" pitchFamily="34" charset="0"/>
                <a:cs typeface="Arial" panose="020B0604020202020204" pitchFamily="34" charset="0"/>
              </a:rPr>
              <a:t>Kĩ</a:t>
            </a:r>
            <a:r>
              <a:rPr lang="en-US" sz="3000" b="1" u="sng" dirty="0" smtClean="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hồi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phải</a:t>
            </a:r>
            <a:r>
              <a:rPr lang="en-US" sz="2800"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20cm </a:t>
            </a:r>
            <a:r>
              <a:rPr lang="en-US" sz="2800" dirty="0" err="1">
                <a:latin typeface="Arial" panose="020B0604020202020204" pitchFamily="34" charset="0"/>
                <a:cs typeface="Arial" panose="020B0604020202020204" pitchFamily="34" charset="0"/>
              </a:rPr>
              <a:t>cuối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hồi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itchFamily="2" charset="2"/>
              </a:rPr>
              <a:t> </a:t>
            </a:r>
            <a:r>
              <a:rPr lang="en-US" sz="2800" dirty="0">
                <a:latin typeface="Arial" panose="020B0604020202020204" pitchFamily="34" charset="0"/>
                <a:cs typeface="Arial" panose="020B0604020202020204" pitchFamily="34" charset="0"/>
              </a:rPr>
              <a:t>10cm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ngang</a:t>
            </a:r>
            <a:r>
              <a:rPr lang="en-US" sz="2800"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tận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bên</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bên</a:t>
            </a:r>
            <a:endParaRPr lang="en-US" sz="28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r="62975" b="49845"/>
          <a:stretch>
            <a:fillRect/>
          </a:stretch>
        </p:blipFill>
        <p:spPr bwMode="auto">
          <a:xfrm>
            <a:off x="7555702" y="1768522"/>
            <a:ext cx="4636298" cy="5104452"/>
          </a:xfrm>
          <a:prstGeom prst="rect">
            <a:avLst/>
          </a:prstGeom>
          <a:noFill/>
          <a:ln w="9525">
            <a:noFill/>
            <a:miter lim="800000"/>
            <a:headEnd/>
            <a:tailEnd/>
          </a:ln>
        </p:spPr>
      </p:pic>
    </p:spTree>
    <p:extLst>
      <p:ext uri="{BB962C8B-B14F-4D97-AF65-F5344CB8AC3E}">
        <p14:creationId xmlns:p14="http://schemas.microsoft.com/office/powerpoint/2010/main" val="195828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802" y="473117"/>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phải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mở</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rộng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08802" y="1426640"/>
            <a:ext cx="6349710" cy="6307181"/>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Đại</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góc</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gan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1/3 </a:t>
            </a:r>
            <a:r>
              <a:rPr lang="en-US" sz="2800" dirty="0">
                <a:latin typeface="Arial" panose="020B0604020202020204" pitchFamily="34" charset="0"/>
                <a:cs typeface="Arial" panose="020B0604020202020204" pitchFamily="34" charset="0"/>
              </a:rPr>
              <a:t>(P)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ngang</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hồi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 </a:t>
            </a:r>
            <a:r>
              <a:rPr lang="en-US" sz="2800" dirty="0" smtClean="0">
                <a:latin typeface="Arial" panose="020B0604020202020204" pitchFamily="34" charset="0"/>
                <a:cs typeface="Arial" panose="020B0604020202020204" pitchFamily="34" charset="0"/>
              </a:rPr>
              <a:t>ĐT </a:t>
            </a:r>
            <a:r>
              <a:rPr lang="en-US" sz="2800" dirty="0" err="1">
                <a:latin typeface="Arial" panose="020B0604020202020204" pitchFamily="34" charset="0"/>
                <a:cs typeface="Arial" panose="020B0604020202020204" pitchFamily="34" charset="0"/>
              </a:rPr>
              <a:t>phải</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mạch</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ĐT </a:t>
            </a:r>
            <a:r>
              <a:rPr lang="en-US" sz="2800" dirty="0" err="1" smtClean="0">
                <a:latin typeface="Arial" panose="020B0604020202020204" pitchFamily="34" charset="0"/>
                <a:cs typeface="Arial" panose="020B0604020202020204" pitchFamily="34" charset="0"/>
              </a:rPr>
              <a:t>giữa</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ĐT </a:t>
            </a:r>
            <a:r>
              <a:rPr lang="en-US" sz="2800" dirty="0" err="1" smtClean="0">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20cm </a:t>
            </a:r>
            <a:r>
              <a:rPr lang="en-US" sz="2800" dirty="0" err="1">
                <a:latin typeface="Arial" panose="020B0604020202020204" pitchFamily="34" charset="0"/>
                <a:cs typeface="Arial" panose="020B0604020202020204" pitchFamily="34" charset="0"/>
              </a:rPr>
              <a:t>cuối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hồi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itchFamily="2" charset="2"/>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dưới</a:t>
            </a:r>
            <a:r>
              <a:rPr lang="en-US" sz="2800" dirty="0">
                <a:latin typeface="Arial" panose="020B0604020202020204" pitchFamily="34" charset="0"/>
                <a:cs typeface="Arial" panose="020B0604020202020204" pitchFamily="34" charset="0"/>
              </a:rPr>
              <a:t> u </a:t>
            </a:r>
            <a:r>
              <a:rPr lang="en-US" sz="2800" dirty="0" smtClean="0">
                <a:latin typeface="Arial" panose="020B0604020202020204" pitchFamily="34" charset="0"/>
                <a:cs typeface="Arial" panose="020B0604020202020204" pitchFamily="34" charset="0"/>
              </a:rPr>
              <a:t>10cm.</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tận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bên</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bên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l="35512" t="-3178" r="31953" b="49845"/>
          <a:stretch>
            <a:fillRect/>
          </a:stretch>
        </p:blipFill>
        <p:spPr bwMode="auto">
          <a:xfrm>
            <a:off x="7959998" y="1219682"/>
            <a:ext cx="4232002" cy="5638318"/>
          </a:xfrm>
          <a:prstGeom prst="rect">
            <a:avLst/>
          </a:prstGeom>
          <a:noFill/>
          <a:ln w="9525">
            <a:noFill/>
            <a:miter lim="800000"/>
            <a:headEnd/>
            <a:tailEnd/>
          </a:ln>
        </p:spPr>
      </p:pic>
    </p:spTree>
    <p:extLst>
      <p:ext uri="{BB962C8B-B14F-4D97-AF65-F5344CB8AC3E}">
        <p14:creationId xmlns:p14="http://schemas.microsoft.com/office/powerpoint/2010/main" val="34810469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17"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ngang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23317" y="1768522"/>
            <a:ext cx="6475834" cy="5089478"/>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3000" dirty="0" smtClean="0">
                <a:latin typeface="Arial" panose="020B0604020202020204" pitchFamily="34" charset="0"/>
                <a:cs typeface="Arial" panose="020B0604020202020204" pitchFamily="34" charset="0"/>
              </a:rPr>
              <a:t> 1/3 </a:t>
            </a:r>
            <a:r>
              <a:rPr lang="en-US" sz="3000" dirty="0">
                <a:latin typeface="Arial" panose="020B0604020202020204" pitchFamily="34" charset="0"/>
                <a:cs typeface="Arial" panose="020B0604020202020204" pitchFamily="34" charset="0"/>
              </a:rPr>
              <a:t>(G)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ngang</a:t>
            </a:r>
            <a:endParaRPr lang="en-US" sz="3000" dirty="0">
              <a:latin typeface="Arial" panose="020B0604020202020204" pitchFamily="34" charset="0"/>
              <a:cs typeface="Arial" panose="020B0604020202020204" pitchFamily="34" charset="0"/>
            </a:endParaRP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Mạch</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máu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giữa</a:t>
            </a:r>
            <a:r>
              <a:rPr lang="en-US" sz="3000" dirty="0">
                <a:latin typeface="Arial" panose="020B0604020202020204" pitchFamily="34" charset="0"/>
                <a:cs typeface="Arial" panose="020B0604020202020204" pitchFamily="34" charset="0"/>
              </a:rPr>
              <a:t>.</a:t>
            </a: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Phần</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ngang</a:t>
            </a:r>
            <a:r>
              <a:rPr lang="en-US" sz="3000" dirty="0">
                <a:latin typeface="Arial" panose="020B0604020202020204" pitchFamily="34" charset="0"/>
                <a:cs typeface="Arial" panose="020B0604020202020204" pitchFamily="34" charset="0"/>
              </a:rPr>
              <a:t>.</a:t>
            </a: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Miệng</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nối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làm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miệng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nối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tận</a:t>
            </a:r>
            <a:r>
              <a:rPr lang="en-US" sz="3000" dirty="0">
                <a:latin typeface="Arial" panose="020B0604020202020204" pitchFamily="34" charset="0"/>
                <a:cs typeface="Arial" panose="020B0604020202020204" pitchFamily="34" charset="0"/>
              </a:rPr>
              <a:t> – </a:t>
            </a:r>
            <a:r>
              <a:rPr lang="en-US" sz="3000" dirty="0" err="1">
                <a:latin typeface="Arial" panose="020B0604020202020204" pitchFamily="34" charset="0"/>
                <a:cs typeface="Arial" panose="020B0604020202020204" pitchFamily="34" charset="0"/>
              </a:rPr>
              <a:t>tận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hoặc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bên</a:t>
            </a:r>
            <a:r>
              <a:rPr lang="en-US" sz="3000" dirty="0">
                <a:latin typeface="Arial" panose="020B0604020202020204" pitchFamily="34" charset="0"/>
                <a:cs typeface="Arial" panose="020B0604020202020204" pitchFamily="34" charset="0"/>
              </a:rPr>
              <a:t> – </a:t>
            </a:r>
            <a:r>
              <a:rPr lang="en-US" sz="3000" dirty="0" err="1" smtClean="0">
                <a:latin typeface="Arial" panose="020B0604020202020204" pitchFamily="34" charset="0"/>
                <a:cs typeface="Arial" panose="020B0604020202020204" pitchFamily="34" charset="0"/>
              </a:rPr>
              <a:t>bên</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l="69560" t="-808" b="49845"/>
          <a:stretch>
            <a:fillRect/>
          </a:stretch>
        </p:blipFill>
        <p:spPr bwMode="auto">
          <a:xfrm>
            <a:off x="8086122" y="1306953"/>
            <a:ext cx="4105878" cy="5586948"/>
          </a:xfrm>
          <a:prstGeom prst="rect">
            <a:avLst/>
          </a:prstGeom>
          <a:noFill/>
          <a:ln w="9525">
            <a:noFill/>
            <a:miter lim="800000"/>
            <a:headEnd/>
            <a:tailEnd/>
          </a:ln>
        </p:spPr>
      </p:pic>
    </p:spTree>
    <p:extLst>
      <p:ext uri="{BB962C8B-B14F-4D97-AF65-F5344CB8AC3E}">
        <p14:creationId xmlns:p14="http://schemas.microsoft.com/office/powerpoint/2010/main" val="39709036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0745" y="415061"/>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mở</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rộng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596838" y="1600472"/>
            <a:ext cx="5866836" cy="6020779"/>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Đại</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góc</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lách</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1/3 </a:t>
            </a:r>
            <a:r>
              <a:rPr lang="en-US" sz="3000" dirty="0">
                <a:latin typeface="Arial" panose="020B0604020202020204" pitchFamily="34" charset="0"/>
                <a:cs typeface="Arial" panose="020B0604020202020204" pitchFamily="34" charset="0"/>
              </a:rPr>
              <a:t>(T) </a:t>
            </a:r>
            <a:r>
              <a:rPr lang="en-US" sz="3000" dirty="0" err="1">
                <a:latin typeface="Arial" panose="020B0604020202020204" pitchFamily="34" charset="0"/>
                <a:cs typeface="Arial" panose="020B0604020202020204" pitchFamily="34" charset="0"/>
              </a:rPr>
              <a:t>đại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ngang</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trái</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giữa</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ĐT </a:t>
            </a:r>
            <a:r>
              <a:rPr lang="en-US" sz="2800" dirty="0" err="1" smtClean="0">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ĐT </a:t>
            </a:r>
            <a:r>
              <a:rPr lang="en-US" sz="2800" dirty="0" err="1" smtClean="0">
                <a:latin typeface="Arial" panose="020B0604020202020204" pitchFamily="34" charset="0"/>
                <a:cs typeface="Arial" panose="020B0604020202020204" pitchFamily="34" charset="0"/>
              </a:rPr>
              <a:t>ngang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u 10cm + </a:t>
            </a:r>
            <a:r>
              <a:rPr lang="en-US" sz="2800" dirty="0" smtClean="0">
                <a:latin typeface="Arial" panose="020B0604020202020204" pitchFamily="34" charset="0"/>
                <a:cs typeface="Arial" panose="020B0604020202020204" pitchFamily="34" charset="0"/>
              </a:rPr>
              <a:t>ĐT </a:t>
            </a:r>
            <a:r>
              <a:rPr lang="en-US" sz="2800" dirty="0" err="1" smtClean="0">
                <a:latin typeface="Arial" panose="020B0604020202020204" pitchFamily="34" charset="0"/>
                <a:cs typeface="Arial" panose="020B0604020202020204" pitchFamily="34" charset="0"/>
              </a:rPr>
              <a:t>xuống</a:t>
            </a:r>
            <a:r>
              <a:rPr lang="en-US" sz="2800"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tận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bên</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bên</a:t>
            </a:r>
            <a:endParaRPr lang="en-US" sz="28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t="48970" r="66758"/>
          <a:stretch>
            <a:fillRect/>
          </a:stretch>
        </p:blipFill>
        <p:spPr bwMode="auto">
          <a:xfrm>
            <a:off x="6986188" y="1569493"/>
            <a:ext cx="5205812" cy="5332112"/>
          </a:xfrm>
          <a:prstGeom prst="rect">
            <a:avLst/>
          </a:prstGeom>
          <a:noFill/>
          <a:ln w="9525">
            <a:noFill/>
            <a:miter lim="800000"/>
            <a:headEnd/>
            <a:tailEnd/>
          </a:ln>
        </p:spPr>
      </p:pic>
    </p:spTree>
    <p:extLst>
      <p:ext uri="{BB962C8B-B14F-4D97-AF65-F5344CB8AC3E}">
        <p14:creationId xmlns:p14="http://schemas.microsoft.com/office/powerpoint/2010/main" val="29068032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0572" y="487632"/>
            <a:ext cx="8997976"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trái</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560967" y="1600199"/>
            <a:ext cx="5932461" cy="5888421"/>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C</a:t>
            </a:r>
            <a:r>
              <a:rPr lang="vi-VN" sz="2800" dirty="0" smtClean="0">
                <a:latin typeface="Arial" panose="020B0604020202020204" pitchFamily="34" charset="0"/>
                <a:cs typeface="Arial" panose="020B0604020202020204" pitchFamily="34" charset="0"/>
              </a:rPr>
              <a:t>hỗ </a:t>
            </a:r>
            <a:r>
              <a:rPr lang="vi-VN" sz="2800" dirty="0">
                <a:latin typeface="Arial" panose="020B0604020202020204" pitchFamily="34" charset="0"/>
                <a:cs typeface="Arial" panose="020B0604020202020204" pitchFamily="34" charset="0"/>
              </a:rPr>
              <a:t>nối </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Đ</a:t>
            </a:r>
            <a:r>
              <a:rPr lang="vi-VN" sz="2800" dirty="0">
                <a:latin typeface="Arial" panose="020B0604020202020204" pitchFamily="34" charset="0"/>
                <a:cs typeface="Arial" panose="020B0604020202020204" pitchFamily="34" charset="0"/>
              </a:rPr>
              <a:t>ại tràng xuống</a:t>
            </a:r>
            <a:r>
              <a:rPr lang="en-US" sz="2800"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Đ</a:t>
            </a:r>
            <a:r>
              <a:rPr lang="vi-VN" sz="2800" dirty="0" smtClean="0">
                <a:latin typeface="Arial" panose="020B0604020202020204" pitchFamily="34" charset="0"/>
                <a:cs typeface="Arial" panose="020B0604020202020204" pitchFamily="34" charset="0"/>
              </a:rPr>
              <a:t>ại </a:t>
            </a:r>
            <a:r>
              <a:rPr lang="vi-VN" sz="2800" dirty="0">
                <a:latin typeface="Arial" panose="020B0604020202020204" pitchFamily="34" charset="0"/>
                <a:cs typeface="Arial" panose="020B0604020202020204" pitchFamily="34" charset="0"/>
              </a:rPr>
              <a:t>tràng xuống – đại tràng chậu </a:t>
            </a:r>
            <a:r>
              <a:rPr lang="vi-VN" sz="2800" dirty="0" smtClean="0">
                <a:latin typeface="Arial" panose="020B0604020202020204" pitchFamily="34" charset="0"/>
                <a:cs typeface="Arial" panose="020B0604020202020204" pitchFamily="34" charset="0"/>
              </a:rPr>
              <a:t>hông</a:t>
            </a:r>
            <a:r>
              <a:rPr lang="en-US" sz="2800" dirty="0" smtClean="0">
                <a:latin typeface="Arial" panose="020B0604020202020204" pitchFamily="34" charset="0"/>
                <a:cs typeface="Arial" panose="020B0604020202020204" pitchFamily="34" charset="0"/>
              </a:rPr>
              <a:t>.</a:t>
            </a:r>
            <a:endParaRPr lang="vi-VN" sz="2800" dirty="0">
              <a:latin typeface="Arial" panose="020B0604020202020204" pitchFamily="34" charset="0"/>
              <a:cs typeface="Arial" panose="020B0604020202020204" pitchFamily="34" charset="0"/>
            </a:endParaRP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trái</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trái</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bên</a:t>
            </a:r>
            <a:r>
              <a:rPr lang="en-US" sz="2800" dirty="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bên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buNone/>
            </a:pPr>
            <a:endParaRPr lang="en-US" dirty="0"/>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l="35512" t="48970" r="31953"/>
          <a:stretch>
            <a:fillRect/>
          </a:stretch>
        </p:blipFill>
        <p:spPr bwMode="auto">
          <a:xfrm>
            <a:off x="6711142" y="1600200"/>
            <a:ext cx="5480858" cy="5257800"/>
          </a:xfrm>
          <a:prstGeom prst="rect">
            <a:avLst/>
          </a:prstGeom>
          <a:noFill/>
          <a:ln w="9525">
            <a:noFill/>
            <a:miter lim="800000"/>
            <a:headEnd/>
            <a:tailEnd/>
          </a:ln>
        </p:spPr>
      </p:pic>
    </p:spTree>
    <p:extLst>
      <p:ext uri="{BB962C8B-B14F-4D97-AF65-F5344CB8AC3E}">
        <p14:creationId xmlns:p14="http://schemas.microsoft.com/office/powerpoint/2010/main" val="22235052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đại</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tràng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chậu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hông</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756745" y="1569493"/>
            <a:ext cx="6248400" cy="5288507"/>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marL="914400" lvl="4" indent="-457200" algn="just"/>
            <a:r>
              <a:rPr lang="en-US" sz="2800" dirty="0" smtClean="0">
                <a:latin typeface="Arial" panose="020B0604020202020204" pitchFamily="34" charset="0"/>
                <a:cs typeface="Arial" panose="020B0604020202020204" pitchFamily="34" charset="0"/>
              </a:rPr>
              <a:t> 1/3 </a:t>
            </a:r>
            <a:r>
              <a:rPr lang="en-US" sz="2800" dirty="0" err="1">
                <a:latin typeface="Arial" panose="020B0604020202020204" pitchFamily="34" charset="0"/>
                <a:cs typeface="Arial" panose="020B0604020202020204" pitchFamily="34" charset="0"/>
              </a:rPr>
              <a:t>giữa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1/3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chậu</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hông</a:t>
            </a:r>
            <a:r>
              <a:rPr lang="en-US" sz="2800" dirty="0" smtClean="0">
                <a:latin typeface="Arial" panose="020B0604020202020204" pitchFamily="34" charset="0"/>
                <a:cs typeface="Arial" panose="020B0604020202020204" pitchFamily="34" charset="0"/>
              </a:rPr>
              <a:t>.</a:t>
            </a:r>
            <a:endParaRPr lang="vi-VN" sz="2800" dirty="0">
              <a:latin typeface="Arial" panose="020B0604020202020204" pitchFamily="34" charset="0"/>
              <a:cs typeface="Arial" panose="020B0604020202020204" pitchFamily="34" charset="0"/>
            </a:endParaRP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chậu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treo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dưới</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chậu</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hông</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smtClean="0">
                <a:latin typeface="Arial" panose="020B0604020202020204" pitchFamily="34" charset="0"/>
                <a:cs typeface="Arial" panose="020B0604020202020204" pitchFamily="34" charset="0"/>
              </a:rPr>
              <a:t>tận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lvl="1" algn="just">
              <a:buNone/>
            </a:pPr>
            <a:endParaRPr lang="en-US" sz="30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rcRect l="68803" t="48970"/>
          <a:stretch>
            <a:fillRect/>
          </a:stretch>
        </p:blipFill>
        <p:spPr bwMode="auto">
          <a:xfrm>
            <a:off x="6893030" y="1391086"/>
            <a:ext cx="5272694" cy="5466914"/>
          </a:xfrm>
          <a:prstGeom prst="rect">
            <a:avLst/>
          </a:prstGeom>
          <a:noFill/>
          <a:ln w="9525">
            <a:noFill/>
            <a:miter lim="800000"/>
            <a:headEnd/>
            <a:tailEnd/>
          </a:ln>
        </p:spPr>
      </p:pic>
    </p:spTree>
    <p:extLst>
      <p:ext uri="{BB962C8B-B14F-4D97-AF65-F5344CB8AC3E}">
        <p14:creationId xmlns:p14="http://schemas.microsoft.com/office/powerpoint/2010/main" val="1952782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smtClean="0">
                <a:latin typeface="Arial" panose="020B0604020202020204" pitchFamily="34" charset="0"/>
                <a:cs typeface="Arial" panose="020B0604020202020204" pitchFamily="34" charset="0"/>
              </a:rPr>
              <a:t>Yếu tố nguy cơ</a:t>
            </a:r>
            <a:endParaRPr lang="en-US" sz="5400" dirty="0">
              <a:latin typeface="Arial" panose="020B0604020202020204" pitchFamily="34" charset="0"/>
              <a:cs typeface="Arial" panose="020B0604020202020204" pitchFamily="34" charset="0"/>
            </a:endParaRPr>
          </a:p>
        </p:txBody>
      </p:sp>
      <p:sp>
        <p:nvSpPr>
          <p:cNvPr id="7" name="Content Placeholder 4"/>
          <p:cNvSpPr>
            <a:spLocks noGrp="1"/>
          </p:cNvSpPr>
          <p:nvPr>
            <p:ph idx="1"/>
          </p:nvPr>
        </p:nvSpPr>
        <p:spPr>
          <a:xfrm>
            <a:off x="2589212" y="1569493"/>
            <a:ext cx="8915400" cy="5176081"/>
          </a:xfrm>
        </p:spPr>
        <p:txBody>
          <a:bodyPr>
            <a:normAutofit/>
          </a:bodyPr>
          <a:lstStyle/>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Đã</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từng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bị</a:t>
            </a:r>
            <a:r>
              <a:rPr lang="en-US" sz="3000" dirty="0" smtClean="0">
                <a:latin typeface="Arial" panose="020B0604020202020204" pitchFamily="34" charset="0"/>
                <a:cs typeface="Arial" panose="020B0604020202020204" pitchFamily="34" charset="0"/>
              </a:rPr>
              <a:t> UTĐTT hay polyp ĐTT </a:t>
            </a:r>
            <a:r>
              <a:rPr lang="en-US" sz="3000" dirty="0" err="1" smtClean="0">
                <a:latin typeface="Arial" panose="020B0604020202020204" pitchFamily="34" charset="0"/>
                <a:cs typeface="Arial" panose="020B0604020202020204" pitchFamily="34" charset="0"/>
              </a:rPr>
              <a:t>trước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đó</a:t>
            </a:r>
            <a:r>
              <a:rPr lang="en-US" sz="3000" dirty="0" smtClean="0">
                <a:latin typeface="Arial" panose="020B0604020202020204" pitchFamily="34" charset="0"/>
                <a:cs typeface="Arial" panose="020B0604020202020204" pitchFamily="34" charset="0"/>
              </a:rPr>
              <a:t>.</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Tuổi</a:t>
            </a:r>
            <a:r>
              <a:rPr lang="en-US" sz="3000" dirty="0">
                <a:latin typeface="Arial" panose="020B0604020202020204" pitchFamily="34" charset="0"/>
                <a:cs typeface="Arial" panose="020B0604020202020204" pitchFamily="34" charset="0"/>
              </a:rPr>
              <a:t> </a:t>
            </a:r>
            <a:r>
              <a:rPr lang="en-US" sz="3000" dirty="0" smtClean="0">
                <a:latin typeface="Arial" panose="020B0604020202020204" pitchFamily="34" charset="0"/>
                <a:cs typeface="Arial" panose="020B0604020202020204" pitchFamily="34" charset="0"/>
              </a:rPr>
              <a:t>(90% &gt;50 </a:t>
            </a:r>
            <a:r>
              <a:rPr lang="en-US" sz="3000" dirty="0" err="1" smtClean="0">
                <a:latin typeface="Arial" panose="020B0604020202020204" pitchFamily="34" charset="0"/>
                <a:cs typeface="Arial" panose="020B0604020202020204" pitchFamily="34" charset="0"/>
              </a:rPr>
              <a:t>tuổi</a:t>
            </a:r>
            <a:r>
              <a:rPr lang="en-US" sz="3000" dirty="0" smtClean="0">
                <a:latin typeface="Arial" panose="020B0604020202020204" pitchFamily="34" charset="0"/>
                <a:cs typeface="Arial" panose="020B0604020202020204" pitchFamily="34" charset="0"/>
              </a:rPr>
              <a:t>).</a:t>
            </a:r>
          </a:p>
          <a:p>
            <a:pPr algn="just"/>
            <a:endParaRPr lang="en-US" sz="3000" dirty="0" smtClean="0">
              <a:latin typeface="Arial" panose="020B0604020202020204" pitchFamily="34" charset="0"/>
              <a:cs typeface="Arial" panose="020B0604020202020204" pitchFamily="34" charset="0"/>
            </a:endParaRPr>
          </a:p>
          <a:p>
            <a:pPr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Lối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sống</a:t>
            </a:r>
            <a:r>
              <a:rPr lang="en-US" sz="30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Ăn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nhiều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thịt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mỡ</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động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chất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xơ</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Hút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thuốc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lá</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uống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rượu</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bia</a:t>
            </a:r>
            <a:r>
              <a:rPr lang="en-US" sz="2800" dirty="0" smtClean="0">
                <a:latin typeface="Arial" panose="020B0604020202020204" pitchFamily="34" charset="0"/>
                <a:cs typeface="Arial" panose="020B0604020202020204" pitchFamily="34" charset="0"/>
              </a:rPr>
              <a:t>.</a:t>
            </a:r>
          </a:p>
          <a:p>
            <a:pPr lvl="1" algn="just"/>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vận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động</a:t>
            </a:r>
            <a:r>
              <a:rPr lang="en-US" sz="2800" dirty="0" smtClean="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lvl="1" algn="just"/>
            <a:endParaRPr lang="en-US" sz="2800" dirty="0" smtClean="0">
              <a:latin typeface="Arial" panose="020B0604020202020204" pitchFamily="34" charset="0"/>
              <a:cs typeface="Arial" panose="020B0604020202020204" pitchFamily="34" charset="0"/>
            </a:endParaRPr>
          </a:p>
          <a:p>
            <a:pPr marL="0" indent="0" algn="just">
              <a:buNone/>
            </a:pPr>
            <a:endParaRPr lang="en-US" sz="3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4044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17" y="347449"/>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Cắt</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trước</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07336" y="1628339"/>
            <a:ext cx="6043448" cy="4862838"/>
          </a:xfrm>
        </p:spPr>
        <p:txBody>
          <a:bodyPr>
            <a:normAutofit/>
          </a:bodyPr>
          <a:lstStyle/>
          <a:p>
            <a:pPr marL="0" indent="0" algn="just">
              <a:buNone/>
            </a:pPr>
            <a:r>
              <a:rPr lang="en-US" sz="3000" b="1" u="sng" dirty="0" err="1">
                <a:latin typeface="Arial" panose="020B0604020202020204" pitchFamily="34" charset="0"/>
                <a:cs typeface="Arial" panose="020B0604020202020204" pitchFamily="34" charset="0"/>
              </a:rPr>
              <a:t>Chỉ</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định</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1/3 </a:t>
            </a:r>
            <a:r>
              <a:rPr lang="en-US" sz="2800" dirty="0" err="1">
                <a:latin typeface="Arial" panose="020B0604020202020204" pitchFamily="34" charset="0"/>
                <a:cs typeface="Arial" panose="020B0604020202020204" pitchFamily="34" charset="0"/>
              </a:rPr>
              <a:t>dưới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chậu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hông</a:t>
            </a:r>
            <a:r>
              <a:rPr lang="en-US" sz="2800" dirty="0">
                <a:latin typeface="Arial" panose="020B0604020202020204" pitchFamily="34" charset="0"/>
                <a:cs typeface="Arial" panose="020B0604020202020204" pitchFamily="34" charset="0"/>
              </a:rPr>
              <a:t> </a:t>
            </a:r>
          </a:p>
          <a:p>
            <a:pPr marL="0" indent="0" algn="just">
              <a:buNone/>
            </a:pPr>
            <a:r>
              <a:rPr lang="en-US" sz="3000" b="1" u="sng" dirty="0" err="1">
                <a:latin typeface="Arial" panose="020B0604020202020204" pitchFamily="34" charset="0"/>
                <a:cs typeface="Arial" panose="020B0604020202020204" pitchFamily="34" charset="0"/>
              </a:rPr>
              <a:t>Kĩ</a:t>
            </a:r>
            <a:r>
              <a:rPr lang="en-US" sz="3000" b="1" u="sng" dirty="0">
                <a:latin typeface="Arial" panose="020B0604020202020204" pitchFamily="34" charset="0"/>
                <a:cs typeface="Arial" panose="020B0604020202020204" pitchFamily="34" charset="0"/>
              </a:rPr>
              <a:t> </a:t>
            </a:r>
            <a:r>
              <a:rPr lang="en-US" sz="3000" b="1" u="sng" dirty="0" err="1">
                <a:latin typeface="Arial" panose="020B0604020202020204" pitchFamily="34" charset="0"/>
                <a:cs typeface="Arial" panose="020B0604020202020204" pitchFamily="34" charset="0"/>
              </a:rPr>
              <a:t>thuật</a:t>
            </a:r>
            <a:r>
              <a:rPr lang="en-US" sz="3000" b="1" u="sng" dirty="0">
                <a:latin typeface="Arial" panose="020B0604020202020204" pitchFamily="34" charset="0"/>
                <a:cs typeface="Arial" panose="020B0604020202020204" pitchFamily="34" charset="0"/>
              </a:rPr>
              <a:t>:</a:t>
            </a: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Mạch</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máu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treo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dưới</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Phần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cắt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chậu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1/3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tràng</a:t>
            </a:r>
            <a:endParaRPr lang="en-US" sz="2800" dirty="0">
              <a:latin typeface="Arial" panose="020B0604020202020204" pitchFamily="34" charset="0"/>
              <a:cs typeface="Arial" panose="020B0604020202020204" pitchFamily="34" charset="0"/>
            </a:endParaRPr>
          </a:p>
          <a:p>
            <a:pPr lvl="1" algn="just"/>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Miệng</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tận</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tận</a:t>
            </a:r>
            <a:endParaRPr lang="en-US" sz="2800" dirty="0">
              <a:latin typeface="Arial" panose="020B0604020202020204" pitchFamily="34" charset="0"/>
              <a:cs typeface="Arial" panose="020B0604020202020204" pitchFamily="34" charset="0"/>
            </a:endParaRPr>
          </a:p>
          <a:p>
            <a:pPr lvl="1" algn="just">
              <a:buNone/>
            </a:pPr>
            <a:endParaRPr lang="en-US" sz="3000" dirty="0">
              <a:latin typeface="Arial" panose="020B0604020202020204" pitchFamily="34" charset="0"/>
              <a:cs typeface="Arial" panose="020B0604020202020204" pitchFamily="34" charset="0"/>
            </a:endParaRPr>
          </a:p>
          <a:p>
            <a:pPr marL="0" indent="0" algn="just">
              <a:buNone/>
            </a:pPr>
            <a:endParaRPr lang="en-US" sz="3000" dirty="0" smtClean="0">
              <a:latin typeface="Arial" panose="020B0604020202020204" pitchFamily="34" charset="0"/>
              <a:cs typeface="Arial" panose="020B0604020202020204" pitchFamily="34" charset="0"/>
            </a:endParaRPr>
          </a:p>
        </p:txBody>
      </p:sp>
      <p:pic>
        <p:nvPicPr>
          <p:cNvPr id="6" name="Picture 8"/>
          <p:cNvPicPr>
            <a:picLocks noChangeAspect="1" noChangeArrowheads="1"/>
          </p:cNvPicPr>
          <p:nvPr/>
        </p:nvPicPr>
        <p:blipFill>
          <a:blip r:embed="rId3" cstate="print"/>
          <a:srcRect/>
          <a:stretch>
            <a:fillRect/>
          </a:stretch>
        </p:blipFill>
        <p:spPr bwMode="auto">
          <a:xfrm>
            <a:off x="7600731" y="1628339"/>
            <a:ext cx="4591269" cy="5229661"/>
          </a:xfrm>
          <a:prstGeom prst="rect">
            <a:avLst/>
          </a:prstGeom>
          <a:noFill/>
          <a:ln w="9525">
            <a:noFill/>
            <a:miter lim="800000"/>
            <a:headEnd/>
            <a:tailEnd/>
          </a:ln>
        </p:spPr>
      </p:pic>
    </p:spTree>
    <p:extLst>
      <p:ext uri="{BB962C8B-B14F-4D97-AF65-F5344CB8AC3E}">
        <p14:creationId xmlns:p14="http://schemas.microsoft.com/office/powerpoint/2010/main" val="21772388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Điều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tạm</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bợ</a:t>
            </a:r>
            <a:endParaRPr lang="en-US" sz="5400" dirty="0">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64588508"/>
              </p:ext>
            </p:extLst>
          </p:nvPr>
        </p:nvGraphicFramePr>
        <p:xfrm>
          <a:off x="368968" y="1768522"/>
          <a:ext cx="11454064" cy="4768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51638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Hậu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phẫu</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319315" y="1569493"/>
            <a:ext cx="11583928" cy="5146100"/>
          </a:xfrm>
        </p:spPr>
        <p:txBody>
          <a:bodyPr>
            <a:normAutofit/>
          </a:bodyPr>
          <a:lstStyle/>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Tái</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khám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3-6 </a:t>
            </a:r>
            <a:r>
              <a:rPr lang="en-US" sz="3000" dirty="0" err="1">
                <a:latin typeface="Arial" panose="020B0604020202020204" pitchFamily="34" charset="0"/>
                <a:cs typeface="Arial" panose="020B0604020202020204" pitchFamily="34" charset="0"/>
              </a:rPr>
              <a:t>tháng</a:t>
            </a:r>
            <a:r>
              <a:rPr lang="en-US" sz="3000" dirty="0">
                <a:latin typeface="Arial" panose="020B0604020202020204" pitchFamily="34" charset="0"/>
                <a:cs typeface="Arial" panose="020B0604020202020204" pitchFamily="34" charset="0"/>
              </a:rPr>
              <a:t>/2 </a:t>
            </a:r>
            <a:r>
              <a:rPr lang="en-US" sz="3000" dirty="0" err="1">
                <a:latin typeface="Arial" panose="020B0604020202020204" pitchFamily="34" charset="0"/>
                <a:cs typeface="Arial" panose="020B0604020202020204" pitchFamily="34" charset="0"/>
              </a:rPr>
              <a:t>năm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6 </a:t>
            </a:r>
            <a:r>
              <a:rPr lang="en-US" sz="3000" dirty="0" err="1">
                <a:latin typeface="Arial" panose="020B0604020202020204" pitchFamily="34" charset="0"/>
                <a:cs typeface="Arial" panose="020B0604020202020204" pitchFamily="34" charset="0"/>
              </a:rPr>
              <a:t>tháng</a:t>
            </a:r>
            <a:r>
              <a:rPr lang="en-US" sz="3000" dirty="0">
                <a:latin typeface="Arial" panose="020B0604020202020204" pitchFamily="34" charset="0"/>
                <a:cs typeface="Arial" panose="020B0604020202020204" pitchFamily="34" charset="0"/>
              </a:rPr>
              <a:t>/5 </a:t>
            </a:r>
            <a:r>
              <a:rPr lang="en-US" sz="3000" dirty="0" err="1" smtClean="0">
                <a:latin typeface="Arial" panose="020B0604020202020204" pitchFamily="34" charset="0"/>
                <a:cs typeface="Arial" panose="020B0604020202020204" pitchFamily="34" charset="0"/>
              </a:rPr>
              <a:t>năm</a:t>
            </a:r>
            <a:r>
              <a:rPr lang="en-US" sz="3000" dirty="0" smtClean="0">
                <a:latin typeface="Arial" panose="020B0604020202020204" pitchFamily="34" charset="0"/>
                <a:cs typeface="Arial" panose="020B0604020202020204" pitchFamily="34" charset="0"/>
              </a:rPr>
              <a:t>.</a:t>
            </a:r>
          </a:p>
          <a:p>
            <a:pPr lvl="1" algn="just"/>
            <a:endParaRPr lang="en-US" sz="3000"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CEA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3-6 </a:t>
            </a:r>
            <a:r>
              <a:rPr lang="en-US" sz="3000" dirty="0" err="1">
                <a:latin typeface="Arial" panose="020B0604020202020204" pitchFamily="34" charset="0"/>
                <a:cs typeface="Arial" panose="020B0604020202020204" pitchFamily="34" charset="0"/>
              </a:rPr>
              <a:t>tháng</a:t>
            </a:r>
            <a:r>
              <a:rPr lang="en-US" sz="3000" dirty="0">
                <a:latin typeface="Arial" panose="020B0604020202020204" pitchFamily="34" charset="0"/>
                <a:cs typeface="Arial" panose="020B0604020202020204" pitchFamily="34" charset="0"/>
              </a:rPr>
              <a:t>/2 </a:t>
            </a:r>
            <a:r>
              <a:rPr lang="en-US" sz="3000" dirty="0" err="1">
                <a:latin typeface="Arial" panose="020B0604020202020204" pitchFamily="34" charset="0"/>
                <a:cs typeface="Arial" panose="020B0604020202020204" pitchFamily="34" charset="0"/>
              </a:rPr>
              <a:t>năm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6 </a:t>
            </a:r>
            <a:r>
              <a:rPr lang="en-US" sz="3000" dirty="0" err="1">
                <a:latin typeface="Arial" panose="020B0604020202020204" pitchFamily="34" charset="0"/>
                <a:cs typeface="Arial" panose="020B0604020202020204" pitchFamily="34" charset="0"/>
              </a:rPr>
              <a:t>tháng</a:t>
            </a:r>
            <a:r>
              <a:rPr lang="en-US" sz="3000" dirty="0">
                <a:latin typeface="Arial" panose="020B0604020202020204" pitchFamily="34" charset="0"/>
                <a:cs typeface="Arial" panose="020B0604020202020204" pitchFamily="34" charset="0"/>
              </a:rPr>
              <a:t>/ 5 </a:t>
            </a:r>
            <a:r>
              <a:rPr lang="en-US" sz="3000" dirty="0" err="1">
                <a:latin typeface="Arial" panose="020B0604020202020204" pitchFamily="34" charset="0"/>
                <a:cs typeface="Arial" panose="020B0604020202020204" pitchFamily="34" charset="0"/>
              </a:rPr>
              <a:t>năm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nếu</a:t>
            </a:r>
            <a:r>
              <a:rPr lang="en-US" sz="3000" dirty="0">
                <a:latin typeface="Arial" panose="020B0604020202020204" pitchFamily="34" charset="0"/>
                <a:cs typeface="Arial" panose="020B0604020202020204" pitchFamily="34" charset="0"/>
              </a:rPr>
              <a:t> T2 </a:t>
            </a:r>
            <a:r>
              <a:rPr lang="en-US" sz="3000" dirty="0" err="1">
                <a:latin typeface="Arial" panose="020B0604020202020204" pitchFamily="34" charset="0"/>
                <a:cs typeface="Arial" panose="020B0604020202020204" pitchFamily="34" charset="0"/>
              </a:rPr>
              <a:t>trở</a:t>
            </a:r>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lên</a:t>
            </a:r>
            <a:r>
              <a:rPr lang="en-US" sz="3000" dirty="0" smtClean="0">
                <a:latin typeface="Arial" panose="020B0604020202020204" pitchFamily="34" charset="0"/>
                <a:cs typeface="Arial" panose="020B0604020202020204" pitchFamily="34" charset="0"/>
              </a:rPr>
              <a:t>.</a:t>
            </a:r>
          </a:p>
          <a:p>
            <a:pPr lvl="1" algn="just"/>
            <a:endParaRPr lang="en-US" sz="3000"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CT </a:t>
            </a:r>
            <a:r>
              <a:rPr lang="en-US" sz="3000" dirty="0" err="1">
                <a:latin typeface="Arial" panose="020B0604020202020204" pitchFamily="34" charset="0"/>
                <a:cs typeface="Arial" panose="020B0604020202020204" pitchFamily="34" charset="0"/>
              </a:rPr>
              <a:t>ngực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bụng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chậu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3 </a:t>
            </a:r>
            <a:r>
              <a:rPr lang="en-US" sz="3000" dirty="0" err="1">
                <a:latin typeface="Arial" panose="020B0604020202020204" pitchFamily="34" charset="0"/>
                <a:cs typeface="Arial" panose="020B0604020202020204" pitchFamily="34" charset="0"/>
              </a:rPr>
              <a:t>năm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nếu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có</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nguy</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cơ</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tái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phát</a:t>
            </a:r>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cao</a:t>
            </a:r>
            <a:r>
              <a:rPr lang="en-US" sz="3000" dirty="0" smtClean="0">
                <a:latin typeface="Arial" panose="020B0604020202020204" pitchFamily="34" charset="0"/>
                <a:cs typeface="Arial" panose="020B0604020202020204" pitchFamily="34" charset="0"/>
              </a:rPr>
              <a:t>.</a:t>
            </a:r>
          </a:p>
          <a:p>
            <a:pPr lvl="1" algn="just"/>
            <a:endParaRPr lang="en-US" sz="3000" dirty="0">
              <a:latin typeface="Arial" panose="020B0604020202020204" pitchFamily="34" charset="0"/>
              <a:cs typeface="Arial" panose="020B0604020202020204" pitchFamily="34" charset="0"/>
            </a:endParaRPr>
          </a:p>
          <a:p>
            <a:pPr lvl="1" algn="just"/>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Nội</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soi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mỗi</a:t>
            </a:r>
            <a:r>
              <a:rPr lang="en-US" sz="3000" dirty="0">
                <a:latin typeface="Arial" panose="020B0604020202020204" pitchFamily="34" charset="0"/>
                <a:cs typeface="Arial" panose="020B0604020202020204" pitchFamily="34" charset="0"/>
              </a:rPr>
              <a:t> 3-6 </a:t>
            </a:r>
            <a:r>
              <a:rPr lang="en-US" sz="3000" dirty="0" err="1">
                <a:latin typeface="Arial" panose="020B0604020202020204" pitchFamily="34" charset="0"/>
                <a:cs typeface="Arial" panose="020B0604020202020204" pitchFamily="34" charset="0"/>
              </a:rPr>
              <a:t>tháng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trong</a:t>
            </a:r>
            <a:r>
              <a:rPr lang="en-US" sz="3000" dirty="0">
                <a:latin typeface="Arial" panose="020B0604020202020204" pitchFamily="34" charset="0"/>
                <a:cs typeface="Arial" panose="020B0604020202020204" pitchFamily="34" charset="0"/>
              </a:rPr>
              <a:t> 1 </a:t>
            </a:r>
            <a:r>
              <a:rPr lang="en-US" sz="3000" dirty="0" err="1" smtClean="0">
                <a:latin typeface="Arial" panose="020B0604020202020204" pitchFamily="34" charset="0"/>
                <a:cs typeface="Arial" panose="020B0604020202020204" pitchFamily="34" charset="0"/>
              </a:rPr>
              <a:t>năm</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08017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Hóa</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319315" y="1554979"/>
            <a:ext cx="11872686" cy="5146100"/>
          </a:xfrm>
        </p:spPr>
        <p:txBody>
          <a:bodyPr>
            <a:normAutofit/>
          </a:bodyPr>
          <a:lstStyle/>
          <a:p>
            <a:pPr algn="just"/>
            <a:r>
              <a:rPr lang="en-US" sz="3000" dirty="0" err="1">
                <a:latin typeface="Arial" panose="020B0604020202020204" pitchFamily="34" charset="0"/>
                <a:cs typeface="Arial" panose="020B0604020202020204" pitchFamily="34" charset="0"/>
              </a:rPr>
              <a:t>Giai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đoạn</a:t>
            </a:r>
            <a:r>
              <a:rPr lang="en-US" sz="3000" dirty="0">
                <a:latin typeface="Arial" panose="020B0604020202020204" pitchFamily="34" charset="0"/>
                <a:cs typeface="Arial" panose="020B0604020202020204" pitchFamily="34" charset="0"/>
              </a:rPr>
              <a:t> 2: </a:t>
            </a:r>
            <a:r>
              <a:rPr lang="en-US" sz="3000" dirty="0" smtClean="0">
                <a:latin typeface="Arial" panose="020B0604020202020204" pitchFamily="34" charset="0"/>
                <a:cs typeface="Arial" panose="020B0604020202020204" pitchFamily="34" charset="0"/>
              </a:rPr>
              <a:t>5-FU.</a:t>
            </a:r>
          </a:p>
          <a:p>
            <a:pPr algn="just"/>
            <a:endParaRPr lang="en-US" sz="3000" dirty="0">
              <a:latin typeface="Arial" panose="020B0604020202020204" pitchFamily="34" charset="0"/>
              <a:cs typeface="Arial" panose="020B0604020202020204" pitchFamily="34" charset="0"/>
            </a:endParaRPr>
          </a:p>
          <a:p>
            <a:pPr algn="just"/>
            <a:r>
              <a:rPr lang="en-US" sz="3000" dirty="0" err="1">
                <a:latin typeface="Arial" panose="020B0604020202020204" pitchFamily="34" charset="0"/>
                <a:cs typeface="Arial" panose="020B0604020202020204" pitchFamily="34" charset="0"/>
              </a:rPr>
              <a:t>Giai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đoạn</a:t>
            </a:r>
            <a:r>
              <a:rPr lang="en-US" sz="3000" dirty="0">
                <a:latin typeface="Arial" panose="020B0604020202020204" pitchFamily="34" charset="0"/>
                <a:cs typeface="Arial" panose="020B0604020202020204" pitchFamily="34" charset="0"/>
              </a:rPr>
              <a:t> 3: 5-FU + </a:t>
            </a:r>
            <a:r>
              <a:rPr lang="en-US" sz="3000" dirty="0" err="1" smtClean="0">
                <a:latin typeface="Arial" panose="020B0604020202020204" pitchFamily="34" charset="0"/>
                <a:cs typeface="Arial" panose="020B0604020202020204" pitchFamily="34" charset="0"/>
              </a:rPr>
              <a:t>oxapliplatin</a:t>
            </a:r>
            <a:r>
              <a:rPr lang="en-US" sz="3000" dirty="0" smtClean="0">
                <a:latin typeface="Arial" panose="020B0604020202020204" pitchFamily="34" charset="0"/>
                <a:cs typeface="Arial" panose="020B0604020202020204" pitchFamily="34" charset="0"/>
              </a:rPr>
              <a:t>.</a:t>
            </a:r>
          </a:p>
          <a:p>
            <a:pPr algn="just"/>
            <a:endParaRPr lang="en-US" sz="3000" dirty="0">
              <a:latin typeface="Arial" panose="020B0604020202020204" pitchFamily="34" charset="0"/>
              <a:cs typeface="Arial" panose="020B0604020202020204" pitchFamily="34" charset="0"/>
            </a:endParaRPr>
          </a:p>
          <a:p>
            <a:pPr algn="just"/>
            <a:r>
              <a:rPr lang="en-US" sz="3000" dirty="0" err="1">
                <a:latin typeface="Arial" panose="020B0604020202020204" pitchFamily="34" charset="0"/>
                <a:cs typeface="Arial" panose="020B0604020202020204" pitchFamily="34" charset="0"/>
              </a:rPr>
              <a:t>Giai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đoạn</a:t>
            </a:r>
            <a:r>
              <a:rPr lang="en-US" sz="3000" dirty="0">
                <a:latin typeface="Arial" panose="020B0604020202020204" pitchFamily="34" charset="0"/>
                <a:cs typeface="Arial" panose="020B0604020202020204" pitchFamily="34" charset="0"/>
              </a:rPr>
              <a:t> 4: 5-FU + </a:t>
            </a:r>
            <a:r>
              <a:rPr lang="en-US" sz="3000" dirty="0" err="1" smtClean="0">
                <a:latin typeface="Arial" panose="020B0604020202020204" pitchFamily="34" charset="0"/>
                <a:cs typeface="Arial" panose="020B0604020202020204" pitchFamily="34" charset="0"/>
              </a:rPr>
              <a:t>bevacizumab</a:t>
            </a:r>
            <a:r>
              <a:rPr lang="en-US" sz="3000" dirty="0" smtClean="0">
                <a:latin typeface="Arial" panose="020B0604020202020204" pitchFamily="34" charset="0"/>
                <a:cs typeface="Arial" panose="020B0604020202020204" pitchFamily="34" charset="0"/>
              </a:rPr>
              <a:t>/</a:t>
            </a:r>
            <a:r>
              <a:rPr lang="en-US" sz="3000" dirty="0" err="1" smtClean="0">
                <a:latin typeface="Arial" panose="020B0604020202020204" pitchFamily="34" charset="0"/>
                <a:cs typeface="Arial" panose="020B0604020202020204" pitchFamily="34" charset="0"/>
              </a:rPr>
              <a:t>cetuximab</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2030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9857" y="2463485"/>
            <a:ext cx="10463806" cy="1468800"/>
          </a:xfrm>
        </p:spPr>
        <p:txBody>
          <a:bodyPr>
            <a:normAutofit fontScale="90000"/>
          </a:bodyPr>
          <a:lstStyle/>
          <a:p>
            <a:r>
              <a:rPr lang="en-US" sz="6000" dirty="0" err="1" smtClean="0">
                <a:latin typeface="Arial" panose="020B0604020202020204" pitchFamily="34" charset="0"/>
                <a:cs typeface="Arial" panose="020B0604020202020204" pitchFamily="34" charset="0"/>
              </a:rPr>
              <a:t>Điều</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trị</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ung</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thư</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trực</a:t>
            </a:r>
            <a:r>
              <a:rPr lang="en-US" sz="6000" dirty="0" smtClean="0">
                <a:latin typeface="Arial" panose="020B0604020202020204" pitchFamily="34" charset="0"/>
                <a:cs typeface="Arial" panose="020B0604020202020204" pitchFamily="34" charset="0"/>
              </a:rPr>
              <a:t> </a:t>
            </a:r>
            <a:r>
              <a:rPr lang="en-US" sz="6000" dirty="0" err="1" smtClean="0">
                <a:latin typeface="Arial" panose="020B0604020202020204" pitchFamily="34" charset="0"/>
                <a:cs typeface="Arial" panose="020B0604020202020204" pitchFamily="34" charset="0"/>
              </a:rPr>
              <a:t>tràng</a:t>
            </a:r>
            <a:endParaRPr lang="en-US" sz="6000"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7560516" y="4690938"/>
            <a:ext cx="4309333" cy="2450946"/>
          </a:xfrm>
        </p:spPr>
        <p:txBody>
          <a:bodyPr>
            <a:noAutofit/>
          </a:bodyPr>
          <a:lstStyle/>
          <a:p>
            <a:r>
              <a:rPr lang="en-US" sz="2800" dirty="0" err="1" smtClean="0">
                <a:latin typeface="Arial" panose="020B0604020202020204" pitchFamily="34" charset="0"/>
                <a:cs typeface="Arial" panose="020B0604020202020204" pitchFamily="34" charset="0"/>
              </a:rPr>
              <a:t>Chỉ</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định</a:t>
            </a:r>
            <a:endParaRPr lang="en-US" sz="2800" dirty="0" smtClean="0">
              <a:latin typeface="Arial" panose="020B0604020202020204" pitchFamily="34" charset="0"/>
              <a:cs typeface="Arial" panose="020B0604020202020204" pitchFamily="34" charset="0"/>
            </a:endParaRPr>
          </a:p>
          <a:p>
            <a:r>
              <a:rPr lang="en-US" sz="2800" dirty="0" err="1" smtClean="0">
                <a:latin typeface="Arial" panose="020B0604020202020204" pitchFamily="34" charset="0"/>
                <a:cs typeface="Arial" panose="020B0604020202020204" pitchFamily="34" charset="0"/>
              </a:rPr>
              <a:t>Phương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pháp</a:t>
            </a:r>
            <a:endParaRPr lang="en-US" sz="2800" dirty="0" smtClean="0">
              <a:latin typeface="Arial" panose="020B0604020202020204" pitchFamily="34" charset="0"/>
              <a:cs typeface="Arial" panose="020B0604020202020204" pitchFamily="34" charset="0"/>
            </a:endParaRPr>
          </a:p>
          <a:p>
            <a:r>
              <a:rPr lang="en-US" sz="2800" dirty="0" err="1" smtClean="0">
                <a:latin typeface="Arial" panose="020B0604020202020204" pitchFamily="34" charset="0"/>
                <a:cs typeface="Arial" panose="020B0604020202020204" pitchFamily="34" charset="0"/>
              </a:rPr>
              <a:t>Nguyên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tắc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5890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a:latin typeface="Arial" panose="020B0604020202020204" pitchFamily="34" charset="0"/>
                <a:cs typeface="Arial" panose="020B0604020202020204" pitchFamily="34" charset="0"/>
              </a:rPr>
              <a:t>Chỉ</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định</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phẫu</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thuật</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8915400" cy="4341729"/>
          </a:xfrm>
        </p:spPr>
        <p:txBody>
          <a:bodyPr>
            <a:normAutofit/>
          </a:bodyPr>
          <a:lstStyle/>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Giai</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đoạn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a:t>
            </a:r>
          </a:p>
          <a:p>
            <a:pPr lvl="1"/>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xâm</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lấn</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của</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ung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thư</a:t>
            </a:r>
            <a:r>
              <a:rPr lang="en-US" sz="3000" dirty="0" smtClean="0">
                <a:latin typeface="Arial" panose="020B0604020202020204" pitchFamily="34" charset="0"/>
                <a:cs typeface="Arial" panose="020B0604020202020204" pitchFamily="34" charset="0"/>
              </a:rPr>
              <a:t>.</a:t>
            </a:r>
          </a:p>
          <a:p>
            <a:pPr lvl="1"/>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Mức</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a:t>
            </a:r>
            <a:r>
              <a:rPr lang="en-US" sz="3000" dirty="0" smtClean="0">
                <a:latin typeface="Arial" panose="020B0604020202020204" pitchFamily="34" charset="0"/>
                <a:cs typeface="Arial" panose="020B0604020202020204" pitchFamily="34" charset="0"/>
              </a:rPr>
              <a:t> di </a:t>
            </a:r>
            <a:r>
              <a:rPr lang="en-US" sz="3000" dirty="0" err="1" smtClean="0">
                <a:latin typeface="Arial" panose="020B0604020202020204" pitchFamily="34" charset="0"/>
                <a:cs typeface="Arial" panose="020B0604020202020204" pitchFamily="34" charset="0"/>
              </a:rPr>
              <a:t>căn</a:t>
            </a:r>
            <a:r>
              <a:rPr lang="en-US" sz="3000" dirty="0" smtClean="0">
                <a:latin typeface="Arial" panose="020B0604020202020204" pitchFamily="34" charset="0"/>
                <a:cs typeface="Arial" panose="020B0604020202020204" pitchFamily="34" charset="0"/>
              </a:rPr>
              <a:t>.</a:t>
            </a:r>
          </a:p>
          <a:p>
            <a:pPr lvl="1"/>
            <a:endParaRPr lang="en-US" sz="3000" dirty="0" smtClean="0">
              <a:latin typeface="Arial" panose="020B0604020202020204" pitchFamily="34" charset="0"/>
              <a:cs typeface="Arial" panose="020B0604020202020204" pitchFamily="34" charset="0"/>
            </a:endParaRPr>
          </a:p>
          <a:p>
            <a:pPr lvl="1"/>
            <a:r>
              <a:rPr lang="en-US" sz="3000" dirty="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Thể</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trạng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bệnh</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nhân</a:t>
            </a:r>
            <a:r>
              <a:rPr lang="en-US" sz="3000" dirty="0" smtClean="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pPr marL="0" indent="0">
              <a:buNone/>
            </a:pPr>
            <a:endParaRPr lang="en-US" sz="3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32044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Phương</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pháp</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điều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endParaRPr lang="en-US" sz="5400" dirty="0">
              <a:latin typeface="Arial" panose="020B0604020202020204" pitchFamily="34" charset="0"/>
              <a:cs typeface="Arial" panose="020B0604020202020204" pitchFamily="34" charset="0"/>
            </a:endParaRPr>
          </a:p>
        </p:txBody>
      </p:sp>
      <p:graphicFrame>
        <p:nvGraphicFramePr>
          <p:cNvPr id="6" name="Content Placeholder 3"/>
          <p:cNvGraphicFramePr>
            <a:graphicFrameLocks noGrp="1"/>
          </p:cNvGraphicFramePr>
          <p:nvPr>
            <p:extLst>
              <p:ext uri="{D42A27DB-BD31-4B8C-83A1-F6EECF244321}">
                <p14:modId xmlns:p14="http://schemas.microsoft.com/office/powerpoint/2010/main" val="3417863395"/>
              </p:ext>
            </p:extLst>
          </p:nvPr>
        </p:nvGraphicFramePr>
        <p:xfrm>
          <a:off x="1768837" y="1409077"/>
          <a:ext cx="9293904" cy="5214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2632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42473961"/>
              </p:ext>
            </p:extLst>
          </p:nvPr>
        </p:nvGraphicFramePr>
        <p:xfrm>
          <a:off x="0" y="-1"/>
          <a:ext cx="12192000" cy="7291767"/>
        </p:xfrm>
        <a:graphic>
          <a:graphicData uri="http://schemas.openxmlformats.org/drawingml/2006/table">
            <a:tbl>
              <a:tblPr firstRow="1" bandRow="1">
                <a:tableStyleId>{5C22544A-7EE6-4342-B048-85BDC9FD1C3A}</a:tableStyleId>
              </a:tblPr>
              <a:tblGrid>
                <a:gridCol w="3432699"/>
                <a:gridCol w="8759301"/>
              </a:tblGrid>
              <a:tr h="757836">
                <a:tc>
                  <a:txBody>
                    <a:bodyPr/>
                    <a:lstStyle/>
                    <a:p>
                      <a:r>
                        <a:rPr lang="en-US" sz="2800" dirty="0" smtClean="0"/>
                        <a:t>Staging (</a:t>
                      </a:r>
                      <a:r>
                        <a:rPr lang="en-US" sz="2800" dirty="0" err="1" smtClean="0"/>
                        <a:t>TNM</a:t>
                      </a:r>
                      <a:r>
                        <a:rPr lang="en-US" sz="2800" dirty="0" smtClean="0"/>
                        <a:t>)</a:t>
                      </a:r>
                      <a:endParaRPr lang="en-US" sz="2800" dirty="0"/>
                    </a:p>
                  </a:txBody>
                  <a:tcPr marL="121920" marR="121920"/>
                </a:tc>
                <a:tc>
                  <a:txBody>
                    <a:bodyPr/>
                    <a:lstStyle/>
                    <a:p>
                      <a:pPr algn="ctr"/>
                      <a:r>
                        <a:rPr lang="en-US" sz="2800" dirty="0" smtClean="0"/>
                        <a:t>Treatment Options</a:t>
                      </a:r>
                      <a:endParaRPr lang="en-US" sz="2800" dirty="0"/>
                    </a:p>
                  </a:txBody>
                  <a:tcPr marL="121920" marR="121920"/>
                </a:tc>
              </a:tr>
              <a:tr h="1026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latin typeface="Times New Roman" pitchFamily="18" charset="0"/>
                          <a:cs typeface="Times New Roman" pitchFamily="18" charset="0"/>
                        </a:rPr>
                        <a:t>Stage</a:t>
                      </a:r>
                      <a:r>
                        <a:rPr lang="en-US" sz="3200" baseline="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0</a:t>
                      </a:r>
                    </a:p>
                    <a:p>
                      <a:endParaRPr lang="en-US" sz="3200" dirty="0"/>
                    </a:p>
                  </a:txBody>
                  <a:tcPr marL="121920" marR="121920"/>
                </a:tc>
                <a:tc>
                  <a:txBody>
                    <a:bodyPr/>
                    <a:lstStyle/>
                    <a:p>
                      <a:pPr algn="ctr"/>
                      <a:r>
                        <a:rPr lang="en-US" dirty="0" smtClean="0"/>
                        <a:t>Surgery</a:t>
                      </a:r>
                    </a:p>
                  </a:txBody>
                  <a:tcPr marL="121920" marR="121920"/>
                </a:tc>
              </a:tr>
              <a:tr h="6730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latin typeface="Times New Roman" pitchFamily="18" charset="0"/>
                          <a:cs typeface="Times New Roman" pitchFamily="18" charset="0"/>
                        </a:rPr>
                        <a:t>Stage 1</a:t>
                      </a:r>
                    </a:p>
                    <a:p>
                      <a:endParaRPr lang="en-US" sz="3200" dirty="0"/>
                    </a:p>
                  </a:txBody>
                  <a:tcPr marL="121920" marR="121920"/>
                </a:tc>
                <a:tc>
                  <a:txBody>
                    <a:bodyPr/>
                    <a:lstStyle/>
                    <a:p>
                      <a:pPr algn="ctr"/>
                      <a:r>
                        <a:rPr lang="en-US" dirty="0" smtClean="0"/>
                        <a:t>Surgery</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Adjuvant Chemotherapy</a:t>
                      </a:r>
                    </a:p>
                    <a:p>
                      <a:pPr algn="ctr"/>
                      <a:endParaRPr lang="en-US" dirty="0">
                        <a:solidFill>
                          <a:srgbClr val="FF0000"/>
                        </a:solidFill>
                      </a:endParaRPr>
                    </a:p>
                  </a:txBody>
                  <a:tcPr marL="121920" marR="121920"/>
                </a:tc>
              </a:tr>
              <a:tr h="14667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latin typeface="Times New Roman" pitchFamily="18" charset="0"/>
                          <a:cs typeface="Times New Roman" pitchFamily="18" charset="0"/>
                        </a:rPr>
                        <a:t>Stage 2</a:t>
                      </a:r>
                    </a:p>
                    <a:p>
                      <a:endParaRPr lang="en-US" sz="3200" dirty="0"/>
                    </a:p>
                  </a:txBody>
                  <a:tcPr marL="121920" marR="121920"/>
                </a:tc>
                <a:tc>
                  <a:txBody>
                    <a:bodyPr/>
                    <a:lstStyle/>
                    <a:p>
                      <a:pPr algn="ctr"/>
                      <a:r>
                        <a:rPr lang="en-US" sz="1800" b="0" i="0" kern="1200" dirty="0" err="1" smtClean="0">
                          <a:solidFill>
                            <a:srgbClr val="FF0000"/>
                          </a:solidFill>
                          <a:effectLst/>
                          <a:latin typeface="+mn-lt"/>
                          <a:ea typeface="+mn-ea"/>
                          <a:cs typeface="+mn-cs"/>
                        </a:rPr>
                        <a:t>Neooadjuvant</a:t>
                      </a:r>
                      <a:r>
                        <a:rPr lang="en-US" sz="1800" b="0" i="0" kern="1200" dirty="0" smtClean="0">
                          <a:solidFill>
                            <a:srgbClr val="FF0000"/>
                          </a:solidFill>
                          <a:effectLst/>
                          <a:latin typeface="+mn-lt"/>
                          <a:ea typeface="+mn-ea"/>
                          <a:cs typeface="+mn-cs"/>
                        </a:rPr>
                        <a:t> treatment</a:t>
                      </a:r>
                    </a:p>
                    <a:p>
                      <a:pPr algn="ctr"/>
                      <a:r>
                        <a:rPr lang="en-US" dirty="0" smtClean="0"/>
                        <a:t>Surgery</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Chemotherapy</a:t>
                      </a:r>
                      <a:r>
                        <a:rPr lang="en-US" baseline="0" dirty="0" smtClean="0">
                          <a:solidFill>
                            <a:srgbClr val="FF0000"/>
                          </a:solidFill>
                        </a:rPr>
                        <a:t> +Radiotherapy</a:t>
                      </a:r>
                      <a:endParaRPr lang="en-US" dirty="0" smtClean="0"/>
                    </a:p>
                    <a:p>
                      <a:pPr algn="ctr"/>
                      <a:endParaRPr lang="en-US" dirty="0" smtClean="0"/>
                    </a:p>
                  </a:txBody>
                  <a:tcPr marL="121920" marR="121920"/>
                </a:tc>
              </a:tr>
              <a:tr h="14667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latin typeface="Times New Roman" pitchFamily="18" charset="0"/>
                          <a:cs typeface="Times New Roman" pitchFamily="18" charset="0"/>
                        </a:rPr>
                        <a:t>Stage</a:t>
                      </a:r>
                      <a:r>
                        <a:rPr lang="en-US" sz="3200" baseline="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3</a:t>
                      </a:r>
                    </a:p>
                    <a:p>
                      <a:endParaRPr lang="en-US" sz="3200" dirty="0"/>
                    </a:p>
                  </a:txBody>
                  <a:tcPr marL="121920" marR="121920"/>
                </a:tc>
                <a:tc>
                  <a:txBody>
                    <a:bodyPr/>
                    <a:lstStyle/>
                    <a:p>
                      <a:pPr algn="ctr"/>
                      <a:r>
                        <a:rPr lang="en-US" dirty="0" smtClean="0">
                          <a:solidFill>
                            <a:srgbClr val="FF0000"/>
                          </a:solidFill>
                        </a:rPr>
                        <a:t>Pre Op</a:t>
                      </a:r>
                      <a:r>
                        <a:rPr lang="en-US" baseline="0" dirty="0" smtClean="0">
                          <a:solidFill>
                            <a:srgbClr val="FF0000"/>
                          </a:solidFill>
                        </a:rPr>
                        <a:t> </a:t>
                      </a:r>
                      <a:r>
                        <a:rPr lang="en-US" dirty="0" smtClean="0">
                          <a:solidFill>
                            <a:srgbClr val="FF0000"/>
                          </a:solidFill>
                        </a:rPr>
                        <a:t>Radiotherapy + radiotherapy</a:t>
                      </a:r>
                    </a:p>
                    <a:p>
                      <a:pPr algn="ctr"/>
                      <a:r>
                        <a:rPr lang="en-US" dirty="0" smtClean="0"/>
                        <a:t>Surgery</a:t>
                      </a:r>
                    </a:p>
                    <a:p>
                      <a:pPr algn="ctr"/>
                      <a:r>
                        <a:rPr lang="en-US" dirty="0" smtClean="0"/>
                        <a:t>Adjuvant Chemotherapy</a:t>
                      </a:r>
                      <a:endParaRPr lang="en-US" dirty="0"/>
                    </a:p>
                  </a:txBody>
                  <a:tcPr marL="121920" marR="121920"/>
                </a:tc>
              </a:tr>
              <a:tr h="1466777">
                <a:tc>
                  <a:txBody>
                    <a:bodyPr/>
                    <a:lstStyle/>
                    <a:p>
                      <a:pPr marL="844275" indent="-685783" algn="l">
                        <a:buFont typeface="+mj-lt"/>
                        <a:buNone/>
                      </a:pPr>
                      <a:r>
                        <a:rPr lang="en-US" sz="3200" dirty="0" smtClean="0">
                          <a:latin typeface="Times New Roman" pitchFamily="18" charset="0"/>
                          <a:cs typeface="Times New Roman" pitchFamily="18" charset="0"/>
                        </a:rPr>
                        <a:t>Stage 4 </a:t>
                      </a:r>
                    </a:p>
                    <a:p>
                      <a:pPr marL="844275" indent="-685783" algn="l">
                        <a:buFont typeface="+mj-lt"/>
                        <a:buNone/>
                      </a:pPr>
                      <a:r>
                        <a:rPr lang="en-US" sz="3200" dirty="0" smtClean="0">
                          <a:latin typeface="Times New Roman" pitchFamily="18" charset="0"/>
                          <a:cs typeface="Times New Roman" pitchFamily="18" charset="0"/>
                        </a:rPr>
                        <a:t>Recurrent</a:t>
                      </a:r>
                    </a:p>
                  </a:txBody>
                  <a:tcPr marL="121920" marR="121920"/>
                </a:tc>
                <a:tc>
                  <a:txBody>
                    <a:bodyPr/>
                    <a:lstStyle/>
                    <a:p>
                      <a:pPr algn="ctr"/>
                      <a:r>
                        <a:rPr lang="en-US" dirty="0" smtClean="0"/>
                        <a:t>Surgery </a:t>
                      </a:r>
                    </a:p>
                    <a:p>
                      <a:pPr algn="ctr"/>
                      <a:r>
                        <a:rPr lang="en-US" b="1" baseline="0" dirty="0" smtClean="0"/>
                        <a:t>Chemotherapy </a:t>
                      </a:r>
                    </a:p>
                    <a:p>
                      <a:pPr algn="ctr"/>
                      <a:r>
                        <a:rPr lang="en-US" baseline="0" dirty="0" smtClean="0"/>
                        <a:t>Post Op Radiotherapy</a:t>
                      </a:r>
                    </a:p>
                    <a:p>
                      <a:pPr algn="ctr"/>
                      <a:endParaRPr lang="en-US" dirty="0"/>
                    </a:p>
                  </a:txBody>
                  <a:tcPr marL="121920" marR="121920"/>
                </a:tc>
              </a:tr>
            </a:tbl>
          </a:graphicData>
        </a:graphic>
      </p:graphicFrame>
      <p:pic>
        <p:nvPicPr>
          <p:cNvPr id="1026" name="Picture 2" descr="http://chicago.medicine.uic.edu/UserFiles/Servers/Server_442934/Image/Cancer%20Center/Other%20images/acs_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1973" y="0"/>
            <a:ext cx="1440027" cy="86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600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smtClean="0">
                <a:latin typeface="Arial" panose="020B0604020202020204" pitchFamily="34" charset="0"/>
                <a:cs typeface="Arial" panose="020B0604020202020204" pitchFamily="34" charset="0"/>
              </a:rPr>
              <a:t>Di </a:t>
            </a:r>
            <a:r>
              <a:rPr lang="en-US" sz="5400" dirty="0" err="1" smtClean="0">
                <a:latin typeface="Arial" panose="020B0604020202020204" pitchFamily="34" charset="0"/>
                <a:cs typeface="Arial" panose="020B0604020202020204" pitchFamily="34" charset="0"/>
              </a:rPr>
              <a:t>căn</a:t>
            </a:r>
            <a:endParaRPr lang="en-US" sz="5400" dirty="0">
              <a:latin typeface="Arial" panose="020B0604020202020204" pitchFamily="34" charset="0"/>
              <a:cs typeface="Arial" panose="020B0604020202020204" pitchFamily="34"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616643245"/>
              </p:ext>
            </p:extLst>
          </p:nvPr>
        </p:nvGraphicFramePr>
        <p:xfrm>
          <a:off x="203036" y="1331495"/>
          <a:ext cx="11619996" cy="539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61974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TextBox 4"/>
          <p:cNvSpPr txBox="1"/>
          <p:nvPr/>
        </p:nvSpPr>
        <p:spPr>
          <a:xfrm>
            <a:off x="3053751" y="2743200"/>
            <a:ext cx="3122762" cy="369332"/>
          </a:xfrm>
          <a:prstGeom prst="rect">
            <a:avLst/>
          </a:prstGeom>
          <a:noFill/>
        </p:spPr>
        <p:txBody>
          <a:bodyPr wrap="square" rtlCol="0">
            <a:spAutoFit/>
          </a:bodyPr>
          <a:lstStyle/>
          <a:p>
            <a:endParaRPr lang="en-US" dirty="0"/>
          </a:p>
        </p:txBody>
      </p:sp>
      <p:graphicFrame>
        <p:nvGraphicFramePr>
          <p:cNvPr id="7" name="Diagram 6"/>
          <p:cNvGraphicFramePr/>
          <p:nvPr>
            <p:extLst>
              <p:ext uri="{D42A27DB-BD31-4B8C-83A1-F6EECF244321}">
                <p14:modId xmlns:p14="http://schemas.microsoft.com/office/powerpoint/2010/main" val="3736095266"/>
              </p:ext>
            </p:extLst>
          </p:nvPr>
        </p:nvGraphicFramePr>
        <p:xfrm>
          <a:off x="0" y="-655608"/>
          <a:ext cx="12192000" cy="806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2732626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a:latin typeface="Arial" panose="020B0604020202020204" pitchFamily="34" charset="0"/>
                <a:cs typeface="Arial" panose="020B0604020202020204" pitchFamily="34" charset="0"/>
              </a:rPr>
              <a:t>Yếu</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tố</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làm</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giảm</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nguy</a:t>
            </a:r>
            <a:r>
              <a:rPr lang="en-US" sz="5400" dirty="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cơ</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589212" y="1569493"/>
            <a:ext cx="8915400" cy="4341729"/>
          </a:xfrm>
        </p:spPr>
        <p:txBody>
          <a:bodyPr>
            <a:normAutofit/>
          </a:bodyPr>
          <a:lstStyle/>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Hoạt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động</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thể</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lực</a:t>
            </a:r>
            <a:endParaRPr lang="en-US" sz="3000" dirty="0">
              <a:latin typeface="Arial" panose="020B0604020202020204" pitchFamily="34" charset="0"/>
              <a:cs typeface="Arial" panose="020B0604020202020204" pitchFamily="34" charset="0"/>
            </a:endParaRPr>
          </a:p>
          <a:p>
            <a:r>
              <a:rPr lang="en-US" sz="3000" dirty="0" smtClean="0">
                <a:latin typeface="Arial" panose="020B0604020202020204" pitchFamily="34" charset="0"/>
                <a:cs typeface="Arial" panose="020B0604020202020204" pitchFamily="34" charset="0"/>
              </a:rPr>
              <a:t> Aspirin, Ibuprofen, NSAIDS.</a:t>
            </a: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Canxi</a:t>
            </a:r>
            <a:r>
              <a:rPr lang="en-US" sz="3000" dirty="0" smtClean="0">
                <a:latin typeface="Arial" panose="020B0604020202020204" pitchFamily="34" charset="0"/>
                <a:cs typeface="Arial" panose="020B0604020202020204" pitchFamily="34" charset="0"/>
              </a:rPr>
              <a:t>.</a:t>
            </a: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Chất</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chống</a:t>
            </a:r>
            <a:r>
              <a:rPr lang="en-US" sz="3000" dirty="0" smtClean="0">
                <a:latin typeface="Arial" panose="020B0604020202020204" pitchFamily="34" charset="0"/>
                <a:cs typeface="Arial" panose="020B0604020202020204" pitchFamily="34" charset="0"/>
              </a:rPr>
              <a:t> oxy </a:t>
            </a:r>
            <a:r>
              <a:rPr lang="en-US" sz="3000" dirty="0" err="1" smtClean="0">
                <a:latin typeface="Arial" panose="020B0604020202020204" pitchFamily="34" charset="0"/>
                <a:cs typeface="Arial" panose="020B0604020202020204" pitchFamily="34" charset="0"/>
              </a:rPr>
              <a:t>hóa</a:t>
            </a:r>
            <a:r>
              <a:rPr lang="en-US" sz="3000" dirty="0" smtClean="0">
                <a:latin typeface="Arial" panose="020B0604020202020204" pitchFamily="34" charset="0"/>
                <a:cs typeface="Arial" panose="020B0604020202020204" pitchFamily="34" charset="0"/>
              </a:rPr>
              <a:t>.</a:t>
            </a:r>
          </a:p>
          <a:p>
            <a:r>
              <a:rPr lang="en-US" sz="3000" dirty="0" smtClean="0">
                <a:latin typeface="Arial" panose="020B0604020202020204" pitchFamily="34" charset="0"/>
                <a:cs typeface="Arial" panose="020B0604020202020204" pitchFamily="34" charset="0"/>
              </a:rPr>
              <a:t> Statin.</a:t>
            </a:r>
          </a:p>
          <a:p>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Chế</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độ</a:t>
            </a:r>
            <a:r>
              <a:rPr lang="en-US" sz="3000" dirty="0" smtClean="0">
                <a:latin typeface="Arial" panose="020B0604020202020204" pitchFamily="34" charset="0"/>
                <a:cs typeface="Arial" panose="020B0604020202020204" pitchFamily="34" charset="0"/>
              </a:rPr>
              <a:t> </a:t>
            </a:r>
            <a:r>
              <a:rPr lang="en-US" sz="3000" dirty="0" err="1" smtClean="0">
                <a:latin typeface="Arial" panose="020B0604020202020204" pitchFamily="34" charset="0"/>
                <a:cs typeface="Arial" panose="020B0604020202020204" pitchFamily="34" charset="0"/>
              </a:rPr>
              <a:t>ăn</a:t>
            </a:r>
            <a:r>
              <a:rPr lang="en-US" sz="3000" dirty="0" smtClean="0">
                <a:latin typeface="Arial" panose="020B0604020202020204" pitchFamily="34" charset="0"/>
                <a:cs typeface="Arial" panose="020B0604020202020204" pitchFamily="34" charset="0"/>
              </a:rPr>
              <a:t>.</a:t>
            </a:r>
          </a:p>
          <a:p>
            <a:pPr marL="0" indent="0">
              <a:buNone/>
            </a:pPr>
            <a:endParaRPr lang="en-US" sz="3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0460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96631761"/>
              </p:ext>
            </p:extLst>
          </p:nvPr>
        </p:nvGraphicFramePr>
        <p:xfrm>
          <a:off x="1" y="0"/>
          <a:ext cx="12028868" cy="693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flipV="1">
            <a:off x="10930411" y="2971801"/>
            <a:ext cx="479429" cy="38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425090" y="6469954"/>
            <a:ext cx="1906073" cy="369332"/>
          </a:xfrm>
          <a:prstGeom prst="rect">
            <a:avLst/>
          </a:prstGeom>
          <a:noFill/>
        </p:spPr>
        <p:txBody>
          <a:bodyPr wrap="square" rtlCol="0">
            <a:spAutoFit/>
          </a:bodyPr>
          <a:lstStyle/>
          <a:p>
            <a:r>
              <a:rPr lang="en-US" b="1" smtClean="0"/>
              <a:t>REC 3</a:t>
            </a:r>
            <a:endParaRPr lang="en-US" b="1" dirty="0"/>
          </a:p>
        </p:txBody>
      </p:sp>
      <p:pic>
        <p:nvPicPr>
          <p:cNvPr id="7"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39311883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776777095"/>
              </p:ext>
            </p:extLst>
          </p:nvPr>
        </p:nvGraphicFramePr>
        <p:xfrm>
          <a:off x="180304" y="1"/>
          <a:ext cx="12113296"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flipV="1">
            <a:off x="10772462" y="2514601"/>
            <a:ext cx="818524" cy="166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31201" y="6484045"/>
            <a:ext cx="1906073" cy="369332"/>
          </a:xfrm>
          <a:prstGeom prst="rect">
            <a:avLst/>
          </a:prstGeom>
          <a:noFill/>
        </p:spPr>
        <p:txBody>
          <a:bodyPr wrap="square" rtlCol="0">
            <a:spAutoFit/>
          </a:bodyPr>
          <a:lstStyle/>
          <a:p>
            <a:r>
              <a:rPr lang="en-US" b="1" smtClean="0"/>
              <a:t>REC 3</a:t>
            </a:r>
            <a:endParaRPr lang="en-US" b="1" dirty="0"/>
          </a:p>
        </p:txBody>
      </p:sp>
      <p:pic>
        <p:nvPicPr>
          <p:cNvPr id="7"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12580406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49155381"/>
              </p:ext>
            </p:extLst>
          </p:nvPr>
        </p:nvGraphicFramePr>
        <p:xfrm>
          <a:off x="203201" y="1"/>
          <a:ext cx="11988800" cy="701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8128001" y="6484045"/>
            <a:ext cx="1906073" cy="369332"/>
          </a:xfrm>
          <a:prstGeom prst="rect">
            <a:avLst/>
          </a:prstGeom>
          <a:noFill/>
        </p:spPr>
        <p:txBody>
          <a:bodyPr wrap="square" rtlCol="0">
            <a:spAutoFit/>
          </a:bodyPr>
          <a:lstStyle/>
          <a:p>
            <a:r>
              <a:rPr lang="en-US" b="1" smtClean="0"/>
              <a:t>REC </a:t>
            </a:r>
            <a:r>
              <a:rPr lang="en-US" b="1" dirty="0" smtClean="0"/>
              <a:t>4</a:t>
            </a:r>
            <a:endParaRPr lang="en-US" b="1" dirty="0"/>
          </a:p>
        </p:txBody>
      </p:sp>
      <p:pic>
        <p:nvPicPr>
          <p:cNvPr id="6"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29055020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011616562"/>
              </p:ext>
            </p:extLst>
          </p:nvPr>
        </p:nvGraphicFramePr>
        <p:xfrm>
          <a:off x="206061" y="1"/>
          <a:ext cx="1198593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p:cNvCxnSpPr/>
          <p:nvPr/>
        </p:nvCxnSpPr>
        <p:spPr>
          <a:xfrm flipV="1">
            <a:off x="10430716" y="2286000"/>
            <a:ext cx="846232" cy="198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31201" y="6484045"/>
            <a:ext cx="1906073" cy="369332"/>
          </a:xfrm>
          <a:prstGeom prst="rect">
            <a:avLst/>
          </a:prstGeom>
          <a:noFill/>
        </p:spPr>
        <p:txBody>
          <a:bodyPr wrap="square" rtlCol="0">
            <a:spAutoFit/>
          </a:bodyPr>
          <a:lstStyle/>
          <a:p>
            <a:r>
              <a:rPr lang="en-US" b="1" smtClean="0"/>
              <a:t>REC </a:t>
            </a:r>
            <a:r>
              <a:rPr lang="en-US" b="1" dirty="0" smtClean="0"/>
              <a:t>5</a:t>
            </a:r>
            <a:endParaRPr lang="en-US" b="1" dirty="0"/>
          </a:p>
        </p:txBody>
      </p:sp>
      <p:pic>
        <p:nvPicPr>
          <p:cNvPr id="8"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29635430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7123608"/>
              </p:ext>
            </p:extLst>
          </p:nvPr>
        </p:nvGraphicFramePr>
        <p:xfrm>
          <a:off x="1" y="360610"/>
          <a:ext cx="11912959" cy="6497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 name="Straight Arrow Connector 2"/>
          <p:cNvCxnSpPr/>
          <p:nvPr/>
        </p:nvCxnSpPr>
        <p:spPr>
          <a:xfrm>
            <a:off x="8204679" y="1863306"/>
            <a:ext cx="2457570" cy="89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8204679" y="3174521"/>
            <a:ext cx="2768121" cy="2114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495764" y="6484045"/>
            <a:ext cx="1906073" cy="369332"/>
          </a:xfrm>
          <a:prstGeom prst="rect">
            <a:avLst/>
          </a:prstGeom>
          <a:noFill/>
        </p:spPr>
        <p:txBody>
          <a:bodyPr wrap="square" rtlCol="0">
            <a:spAutoFit/>
          </a:bodyPr>
          <a:lstStyle/>
          <a:p>
            <a:r>
              <a:rPr lang="en-US" b="1" smtClean="0"/>
              <a:t>REC 6</a:t>
            </a:r>
            <a:endParaRPr lang="en-US" b="1" dirty="0"/>
          </a:p>
        </p:txBody>
      </p:sp>
      <p:pic>
        <p:nvPicPr>
          <p:cNvPr id="8"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7671357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563282026"/>
              </p:ext>
            </p:extLst>
          </p:nvPr>
        </p:nvGraphicFramePr>
        <p:xfrm>
          <a:off x="276045" y="293298"/>
          <a:ext cx="11636914" cy="66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331201" y="6470663"/>
            <a:ext cx="1906073" cy="369332"/>
          </a:xfrm>
          <a:prstGeom prst="rect">
            <a:avLst/>
          </a:prstGeom>
          <a:noFill/>
        </p:spPr>
        <p:txBody>
          <a:bodyPr wrap="square" rtlCol="0">
            <a:spAutoFit/>
          </a:bodyPr>
          <a:lstStyle/>
          <a:p>
            <a:r>
              <a:rPr lang="en-US" b="1" smtClean="0"/>
              <a:t>REC 7</a:t>
            </a:r>
            <a:endParaRPr lang="en-US" b="1" dirty="0"/>
          </a:p>
        </p:txBody>
      </p:sp>
      <p:pic>
        <p:nvPicPr>
          <p:cNvPr id="6"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4930358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87220200"/>
              </p:ext>
            </p:extLst>
          </p:nvPr>
        </p:nvGraphicFramePr>
        <p:xfrm>
          <a:off x="270456" y="231822"/>
          <a:ext cx="11921544" cy="66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8229601" y="6488668"/>
            <a:ext cx="1906073" cy="369332"/>
          </a:xfrm>
          <a:prstGeom prst="rect">
            <a:avLst/>
          </a:prstGeom>
          <a:noFill/>
        </p:spPr>
        <p:txBody>
          <a:bodyPr wrap="square" rtlCol="0">
            <a:spAutoFit/>
          </a:bodyPr>
          <a:lstStyle/>
          <a:p>
            <a:r>
              <a:rPr lang="en-US" b="1" smtClean="0"/>
              <a:t>REC 8</a:t>
            </a:r>
            <a:endParaRPr lang="en-US" b="1" dirty="0"/>
          </a:p>
        </p:txBody>
      </p:sp>
      <p:pic>
        <p:nvPicPr>
          <p:cNvPr id="7"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30330693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3189823"/>
              </p:ext>
            </p:extLst>
          </p:nvPr>
        </p:nvGraphicFramePr>
        <p:xfrm>
          <a:off x="0" y="90153"/>
          <a:ext cx="12192000" cy="6434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331201" y="6488668"/>
            <a:ext cx="1906073" cy="369332"/>
          </a:xfrm>
          <a:prstGeom prst="rect">
            <a:avLst/>
          </a:prstGeom>
          <a:noFill/>
        </p:spPr>
        <p:txBody>
          <a:bodyPr wrap="square" rtlCol="0">
            <a:spAutoFit/>
          </a:bodyPr>
          <a:lstStyle/>
          <a:p>
            <a:r>
              <a:rPr lang="en-US" b="1" smtClean="0"/>
              <a:t>REC 9</a:t>
            </a:r>
            <a:endParaRPr lang="en-US" b="1" dirty="0"/>
          </a:p>
        </p:txBody>
      </p:sp>
      <p:pic>
        <p:nvPicPr>
          <p:cNvPr id="6"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68824" y="6110092"/>
            <a:ext cx="2523177" cy="747909"/>
          </a:xfrm>
          <a:prstGeom prst="rect">
            <a:avLst/>
          </a:prstGeom>
        </p:spPr>
      </p:pic>
    </p:spTree>
    <p:extLst>
      <p:ext uri="{BB962C8B-B14F-4D97-AF65-F5344CB8AC3E}">
        <p14:creationId xmlns:p14="http://schemas.microsoft.com/office/powerpoint/2010/main" val="16533717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11185211"/>
              </p:ext>
            </p:extLst>
          </p:nvPr>
        </p:nvGraphicFramePr>
        <p:xfrm>
          <a:off x="0" y="193183"/>
          <a:ext cx="12192000" cy="6692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331201" y="6516229"/>
            <a:ext cx="1906073" cy="369332"/>
          </a:xfrm>
          <a:prstGeom prst="rect">
            <a:avLst/>
          </a:prstGeom>
          <a:noFill/>
        </p:spPr>
        <p:txBody>
          <a:bodyPr wrap="square" rtlCol="0">
            <a:spAutoFit/>
          </a:bodyPr>
          <a:lstStyle/>
          <a:p>
            <a:r>
              <a:rPr lang="en-US" b="1" smtClean="0"/>
              <a:t>REC </a:t>
            </a:r>
            <a:r>
              <a:rPr lang="en-US" b="1" dirty="0" smtClean="0"/>
              <a:t>10</a:t>
            </a:r>
            <a:endParaRPr lang="en-US" b="1" dirty="0"/>
          </a:p>
        </p:txBody>
      </p:sp>
      <p:pic>
        <p:nvPicPr>
          <p:cNvPr id="7"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2523177" cy="747909"/>
          </a:xfrm>
          <a:prstGeom prst="rect">
            <a:avLst/>
          </a:prstGeom>
        </p:spPr>
      </p:pic>
    </p:spTree>
    <p:extLst>
      <p:ext uri="{BB962C8B-B14F-4D97-AF65-F5344CB8AC3E}">
        <p14:creationId xmlns:p14="http://schemas.microsoft.com/office/powerpoint/2010/main" val="12378227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0288" y="487632"/>
            <a:ext cx="8911687" cy="1280890"/>
          </a:xfrm>
        </p:spPr>
        <p:txBody>
          <a:bodyPr>
            <a:normAutofit/>
          </a:bodyPr>
          <a:lstStyle/>
          <a:p>
            <a:r>
              <a:rPr lang="en-US" sz="5400" dirty="0" err="1" smtClean="0">
                <a:latin typeface="Arial" panose="020B0604020202020204" pitchFamily="34" charset="0"/>
                <a:cs typeface="Arial" panose="020B0604020202020204" pitchFamily="34" charset="0"/>
              </a:rPr>
              <a:t>Nguyên</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tắc</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điều</a:t>
            </a:r>
            <a:r>
              <a:rPr lang="en-US" sz="5400" dirty="0" smtClean="0">
                <a:latin typeface="Arial" panose="020B0604020202020204" pitchFamily="34" charset="0"/>
                <a:cs typeface="Arial" panose="020B0604020202020204" pitchFamily="34" charset="0"/>
              </a:rPr>
              <a:t> </a:t>
            </a:r>
            <a:r>
              <a:rPr lang="en-US" sz="5400" dirty="0" err="1" smtClean="0">
                <a:latin typeface="Arial" panose="020B0604020202020204" pitchFamily="34" charset="0"/>
                <a:cs typeface="Arial" panose="020B0604020202020204" pitchFamily="34" charset="0"/>
              </a:rPr>
              <a:t>trị</a:t>
            </a:r>
            <a:endParaRPr lang="en-US" sz="5400"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919651" y="1569493"/>
            <a:ext cx="10272349" cy="5146100"/>
          </a:xfrm>
        </p:spPr>
        <p:txBody>
          <a:bodyPr>
            <a:noAutofit/>
          </a:bodyPr>
          <a:lstStyle/>
          <a:p>
            <a:pPr algn="just"/>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Tổng</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trạng</a:t>
            </a:r>
            <a:r>
              <a:rPr lang="en-US" sz="3000" b="1" dirty="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bệnh</a:t>
            </a:r>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nhân</a:t>
            </a:r>
            <a:endParaRPr lang="en-US" sz="3000" b="1" dirty="0" smtClean="0">
              <a:latin typeface="Arial" panose="020B0604020202020204" pitchFamily="34" charset="0"/>
              <a:cs typeface="Arial" panose="020B0604020202020204" pitchFamily="34" charset="0"/>
            </a:endParaRPr>
          </a:p>
          <a:p>
            <a:pPr algn="just"/>
            <a:endParaRPr lang="en-US" sz="3000" b="1" dirty="0">
              <a:latin typeface="Arial" panose="020B0604020202020204" pitchFamily="34" charset="0"/>
              <a:cs typeface="Arial" panose="020B0604020202020204" pitchFamily="34" charset="0"/>
            </a:endParaRPr>
          </a:p>
          <a:p>
            <a:pPr algn="just"/>
            <a:r>
              <a:rPr lang="en-US" sz="3000" b="1" dirty="0" smtClean="0">
                <a:latin typeface="Arial" panose="020B0604020202020204" pitchFamily="34" charset="0"/>
                <a:cs typeface="Arial" panose="020B0604020202020204" pitchFamily="34" charset="0"/>
              </a:rPr>
              <a:t> </a:t>
            </a:r>
            <a:r>
              <a:rPr lang="en-US" sz="3000" b="1" dirty="0" err="1" smtClean="0">
                <a:latin typeface="Arial" panose="020B0604020202020204" pitchFamily="34" charset="0"/>
                <a:cs typeface="Arial" panose="020B0604020202020204" pitchFamily="34" charset="0"/>
              </a:rPr>
              <a:t>Cắt</a:t>
            </a:r>
            <a:r>
              <a:rPr lang="en-US" sz="3000" b="1" dirty="0" smtClean="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trực</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tràng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tiêu</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chuẩn</a:t>
            </a:r>
            <a:r>
              <a:rPr lang="en-US" sz="3000" b="1" dirty="0">
                <a:latin typeface="Arial" panose="020B0604020202020204" pitchFamily="34" charset="0"/>
                <a:cs typeface="Arial" panose="020B0604020202020204" pitchFamily="34" charset="0"/>
              </a:rPr>
              <a:t>:</a:t>
            </a:r>
          </a:p>
          <a:p>
            <a:pPr algn="just">
              <a:buNone/>
            </a:pPr>
            <a:r>
              <a:rPr lang="en-US" sz="3000" dirty="0" smtClean="0">
                <a:latin typeface="Arial" panose="020B0604020202020204" pitchFamily="34" charset="0"/>
                <a:cs typeface="Arial" panose="020B0604020202020204" pitchFamily="34" charset="0"/>
              </a:rPr>
              <a:t>	- </a:t>
            </a:r>
            <a:r>
              <a:rPr lang="en-US" sz="3000" dirty="0" err="1" smtClean="0">
                <a:latin typeface="Arial" panose="020B0604020202020204" pitchFamily="34" charset="0"/>
                <a:cs typeface="Arial" panose="020B0604020202020204" pitchFamily="34" charset="0"/>
              </a:rPr>
              <a:t>Phần</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trực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tràng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cắt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trên</a:t>
            </a:r>
            <a:r>
              <a:rPr lang="en-US" sz="3000" dirty="0">
                <a:latin typeface="Arial" panose="020B0604020202020204" pitchFamily="34" charset="0"/>
                <a:cs typeface="Arial" panose="020B0604020202020204" pitchFamily="34" charset="0"/>
              </a:rPr>
              <a:t> </a:t>
            </a:r>
            <a:r>
              <a:rPr lang="en-US" sz="3000" dirty="0">
                <a:solidFill>
                  <a:srgbClr val="FF0000"/>
                </a:solidFill>
                <a:latin typeface="Arial" panose="020B0604020202020204" pitchFamily="34" charset="0"/>
                <a:cs typeface="Arial" panose="020B0604020202020204" pitchFamily="34" charset="0"/>
              </a:rPr>
              <a:t>10cm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bờ</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dưới</a:t>
            </a:r>
            <a:r>
              <a:rPr lang="en-US" sz="3000" dirty="0">
                <a:latin typeface="Arial" panose="020B0604020202020204" pitchFamily="34" charset="0"/>
                <a:cs typeface="Arial" panose="020B0604020202020204" pitchFamily="34" charset="0"/>
              </a:rPr>
              <a:t> </a:t>
            </a:r>
            <a:r>
              <a:rPr lang="en-US" sz="3000" dirty="0" smtClean="0">
                <a:solidFill>
                  <a:srgbClr val="FF0000"/>
                </a:solidFill>
                <a:latin typeface="Arial" panose="020B0604020202020204" pitchFamily="34" charset="0"/>
                <a:cs typeface="Arial" panose="020B0604020202020204" pitchFamily="34" charset="0"/>
              </a:rPr>
              <a:t>2cm-5cm (</a:t>
            </a:r>
            <a:r>
              <a:rPr lang="en-US" sz="3000" dirty="0" err="1" smtClean="0">
                <a:solidFill>
                  <a:srgbClr val="FF0000"/>
                </a:solidFill>
                <a:latin typeface="Arial" panose="020B0604020202020204" pitchFamily="34" charset="0"/>
                <a:cs typeface="Arial" panose="020B0604020202020204" pitchFamily="34" charset="0"/>
              </a:rPr>
              <a:t>tùy</a:t>
            </a:r>
            <a:r>
              <a:rPr lang="en-US" sz="3000" dirty="0" smtClean="0">
                <a:solidFill>
                  <a:srgbClr val="FF0000"/>
                </a:solidFill>
                <a:latin typeface="Arial" panose="020B0604020202020204" pitchFamily="34" charset="0"/>
                <a:cs typeface="Arial" panose="020B0604020202020204" pitchFamily="34" charset="0"/>
              </a:rPr>
              <a:t> </a:t>
            </a:r>
            <a:r>
              <a:rPr lang="en-US" sz="3000" dirty="0" err="1" smtClean="0">
                <a:solidFill>
                  <a:srgbClr val="FF0000"/>
                </a:solidFill>
                <a:latin typeface="Arial" panose="020B0604020202020204" pitchFamily="34" charset="0"/>
                <a:cs typeface="Arial" panose="020B0604020202020204" pitchFamily="34" charset="0"/>
              </a:rPr>
              <a:t>thuộc</a:t>
            </a:r>
            <a:r>
              <a:rPr lang="en-US" sz="3000" dirty="0" smtClean="0">
                <a:solidFill>
                  <a:srgbClr val="FF0000"/>
                </a:solidFill>
                <a:latin typeface="Arial" panose="020B0604020202020204" pitchFamily="34" charset="0"/>
                <a:cs typeface="Arial" panose="020B0604020202020204" pitchFamily="34" charset="0"/>
              </a:rPr>
              <a:t> </a:t>
            </a:r>
            <a:r>
              <a:rPr lang="en-US" sz="3000" dirty="0" err="1" smtClean="0">
                <a:solidFill>
                  <a:srgbClr val="FF0000"/>
                </a:solidFill>
                <a:latin typeface="Arial" panose="020B0604020202020204" pitchFamily="34" charset="0"/>
                <a:cs typeface="Arial" panose="020B0604020202020204" pitchFamily="34" charset="0"/>
              </a:rPr>
              <a:t>có</a:t>
            </a:r>
            <a:r>
              <a:rPr lang="en-US" sz="3000" dirty="0" smtClean="0">
                <a:solidFill>
                  <a:srgbClr val="FF0000"/>
                </a:solidFill>
                <a:latin typeface="Arial" panose="020B0604020202020204" pitchFamily="34" charset="0"/>
                <a:cs typeface="Arial" panose="020B0604020202020204" pitchFamily="34" charset="0"/>
              </a:rPr>
              <a:t> di </a:t>
            </a:r>
            <a:r>
              <a:rPr lang="en-US" sz="3000" dirty="0" err="1" smtClean="0">
                <a:solidFill>
                  <a:srgbClr val="FF0000"/>
                </a:solidFill>
                <a:latin typeface="Arial" panose="020B0604020202020204" pitchFamily="34" charset="0"/>
                <a:cs typeface="Arial" panose="020B0604020202020204" pitchFamily="34" charset="0"/>
              </a:rPr>
              <a:t>căn</a:t>
            </a:r>
            <a:r>
              <a:rPr lang="en-US" sz="3000" dirty="0" smtClean="0">
                <a:solidFill>
                  <a:srgbClr val="FF0000"/>
                </a:solidFill>
                <a:latin typeface="Arial" panose="020B0604020202020204" pitchFamily="34" charset="0"/>
                <a:cs typeface="Arial" panose="020B0604020202020204" pitchFamily="34" charset="0"/>
              </a:rPr>
              <a:t> </a:t>
            </a:r>
            <a:r>
              <a:rPr lang="en-US" sz="3000" dirty="0" err="1" smtClean="0">
                <a:solidFill>
                  <a:srgbClr val="FF0000"/>
                </a:solidFill>
                <a:latin typeface="Arial" panose="020B0604020202020204" pitchFamily="34" charset="0"/>
                <a:cs typeface="Arial" panose="020B0604020202020204" pitchFamily="34" charset="0"/>
              </a:rPr>
              <a:t>hạch</a:t>
            </a:r>
            <a:r>
              <a:rPr lang="en-US" sz="3000" dirty="0" smtClean="0">
                <a:solidFill>
                  <a:srgbClr val="FF0000"/>
                </a:solidFill>
                <a:latin typeface="Arial" panose="020B0604020202020204" pitchFamily="34" charset="0"/>
                <a:cs typeface="Arial" panose="020B0604020202020204" pitchFamily="34" charset="0"/>
              </a:rPr>
              <a:t> hay </a:t>
            </a:r>
            <a:r>
              <a:rPr lang="en-US" sz="3000" dirty="0" err="1" smtClean="0">
                <a:solidFill>
                  <a:srgbClr val="FF0000"/>
                </a:solidFill>
                <a:latin typeface="Arial" panose="020B0604020202020204" pitchFamily="34" charset="0"/>
                <a:cs typeface="Arial" panose="020B0604020202020204" pitchFamily="34" charset="0"/>
              </a:rPr>
              <a:t>không</a:t>
            </a:r>
            <a:r>
              <a:rPr lang="en-US" sz="3000" dirty="0">
                <a:solidFill>
                  <a:srgbClr val="FF0000"/>
                </a:solidFill>
                <a:latin typeface="Arial" panose="020B0604020202020204" pitchFamily="34" charset="0"/>
                <a:cs typeface="Arial" panose="020B0604020202020204" pitchFamily="34" charset="0"/>
              </a:rPr>
              <a:t> </a:t>
            </a:r>
            <a:r>
              <a:rPr lang="en-US" sz="3000" dirty="0" smtClean="0">
                <a:solidFill>
                  <a:srgbClr val="FF0000"/>
                </a:solidFill>
                <a:latin typeface="Arial" panose="020B0604020202020204" pitchFamily="34" charset="0"/>
                <a:cs typeface="Arial" panose="020B0604020202020204" pitchFamily="34" charset="0"/>
              </a:rPr>
              <a:t>hay </a:t>
            </a:r>
            <a:r>
              <a:rPr lang="en-US" sz="3000" dirty="0" err="1" smtClean="0">
                <a:solidFill>
                  <a:srgbClr val="FF0000"/>
                </a:solidFill>
                <a:latin typeface="Arial" panose="020B0604020202020204" pitchFamily="34" charset="0"/>
                <a:cs typeface="Arial" panose="020B0604020202020204" pitchFamily="34" charset="0"/>
              </a:rPr>
              <a:t>diện</a:t>
            </a:r>
            <a:r>
              <a:rPr lang="en-US" sz="3000" dirty="0" smtClean="0">
                <a:solidFill>
                  <a:srgbClr val="FF0000"/>
                </a:solidFill>
                <a:latin typeface="Arial" panose="020B0604020202020204" pitchFamily="34" charset="0"/>
                <a:cs typeface="Arial" panose="020B0604020202020204" pitchFamily="34" charset="0"/>
              </a:rPr>
              <a:t> </a:t>
            </a:r>
            <a:r>
              <a:rPr lang="en-US" sz="3000" dirty="0" err="1" smtClean="0">
                <a:solidFill>
                  <a:srgbClr val="FF0000"/>
                </a:solidFill>
                <a:latin typeface="Arial" panose="020B0604020202020204" pitchFamily="34" charset="0"/>
                <a:cs typeface="Arial" panose="020B0604020202020204" pitchFamily="34" charset="0"/>
              </a:rPr>
              <a:t>cắt</a:t>
            </a:r>
            <a:r>
              <a:rPr lang="en-US" sz="3000" dirty="0" smtClean="0">
                <a:solidFill>
                  <a:srgbClr val="FF0000"/>
                </a:solidFill>
                <a:latin typeface="Arial" panose="020B0604020202020204" pitchFamily="34" charset="0"/>
                <a:cs typeface="Arial" panose="020B0604020202020204" pitchFamily="34" charset="0"/>
              </a:rPr>
              <a:t> </a:t>
            </a:r>
            <a:r>
              <a:rPr lang="en-US" sz="3000" dirty="0" err="1" smtClean="0">
                <a:solidFill>
                  <a:srgbClr val="FF0000"/>
                </a:solidFill>
                <a:latin typeface="Arial" panose="020B0604020202020204" pitchFamily="34" charset="0"/>
                <a:cs typeface="Arial" panose="020B0604020202020204" pitchFamily="34" charset="0"/>
              </a:rPr>
              <a:t>còn</a:t>
            </a:r>
            <a:r>
              <a:rPr lang="en-US" sz="3000" dirty="0" smtClean="0">
                <a:solidFill>
                  <a:srgbClr val="FF0000"/>
                </a:solidFill>
                <a:latin typeface="Arial" panose="020B0604020202020204" pitchFamily="34" charset="0"/>
                <a:cs typeface="Arial" panose="020B0604020202020204" pitchFamily="34" charset="0"/>
              </a:rPr>
              <a:t> u hay </a:t>
            </a:r>
            <a:r>
              <a:rPr lang="en-US" sz="3000" dirty="0" err="1" smtClean="0">
                <a:solidFill>
                  <a:srgbClr val="FF0000"/>
                </a:solidFill>
                <a:latin typeface="Arial" panose="020B0604020202020204" pitchFamily="34" charset="0"/>
                <a:cs typeface="Arial" panose="020B0604020202020204" pitchFamily="34" charset="0"/>
              </a:rPr>
              <a:t>không</a:t>
            </a:r>
            <a:r>
              <a:rPr lang="en-US" sz="3000" dirty="0" smtClean="0">
                <a:solidFill>
                  <a:srgbClr val="FF0000"/>
                </a:solidFill>
                <a:latin typeface="Arial" panose="020B0604020202020204" pitchFamily="34" charset="0"/>
                <a:cs typeface="Arial" panose="020B0604020202020204" pitchFamily="34" charset="0"/>
              </a:rPr>
              <a:t>)</a:t>
            </a:r>
            <a:endParaRPr lang="en-US" sz="3000" dirty="0">
              <a:solidFill>
                <a:srgbClr val="FF0000"/>
              </a:solidFill>
              <a:latin typeface="Arial" panose="020B0604020202020204" pitchFamily="34" charset="0"/>
              <a:cs typeface="Arial" panose="020B0604020202020204" pitchFamily="34" charset="0"/>
            </a:endParaRPr>
          </a:p>
          <a:p>
            <a:pPr algn="just">
              <a:buNone/>
            </a:pPr>
            <a:r>
              <a:rPr lang="en-US" sz="3000" dirty="0" smtClean="0">
                <a:latin typeface="Arial" panose="020B0604020202020204" pitchFamily="34" charset="0"/>
                <a:cs typeface="Arial" panose="020B0604020202020204" pitchFamily="34" charset="0"/>
              </a:rPr>
              <a:t>	- </a:t>
            </a:r>
            <a:r>
              <a:rPr lang="en-US" sz="3000" dirty="0" err="1" smtClean="0">
                <a:latin typeface="Arial" panose="020B0604020202020204" pitchFamily="34" charset="0"/>
                <a:cs typeface="Arial" panose="020B0604020202020204" pitchFamily="34" charset="0"/>
              </a:rPr>
              <a:t>Nạo</a:t>
            </a:r>
            <a:r>
              <a:rPr lang="en-US" sz="3000" dirty="0" smtClean="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hạch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vùng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kiểm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tối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thiểu</a:t>
            </a:r>
            <a:r>
              <a:rPr lang="en-US" sz="3000" dirty="0">
                <a:latin typeface="Arial" panose="020B0604020202020204" pitchFamily="34" charset="0"/>
                <a:cs typeface="Arial" panose="020B0604020202020204" pitchFamily="34" charset="0"/>
              </a:rPr>
              <a:t> </a:t>
            </a:r>
            <a:r>
              <a:rPr lang="en-US" sz="3000" dirty="0">
                <a:solidFill>
                  <a:srgbClr val="FF0000"/>
                </a:solidFill>
                <a:latin typeface="Arial" panose="020B0604020202020204" pitchFamily="34" charset="0"/>
                <a:cs typeface="Arial" panose="020B0604020202020204" pitchFamily="34" charset="0"/>
              </a:rPr>
              <a:t>12 </a:t>
            </a:r>
            <a:r>
              <a:rPr lang="en-US" sz="3000" dirty="0" err="1" smtClean="0">
                <a:solidFill>
                  <a:srgbClr val="FF0000"/>
                </a:solidFill>
                <a:latin typeface="Arial" panose="020B0604020202020204" pitchFamily="34" charset="0"/>
                <a:cs typeface="Arial" panose="020B0604020202020204" pitchFamily="34" charset="0"/>
              </a:rPr>
              <a:t>hạch</a:t>
            </a:r>
            <a:r>
              <a:rPr lang="en-US" sz="3000" dirty="0" smtClean="0">
                <a:latin typeface="Arial" panose="020B0604020202020204" pitchFamily="34" charset="0"/>
                <a:cs typeface="Arial" panose="020B0604020202020204" pitchFamily="34" charset="0"/>
              </a:rPr>
              <a:t>.</a:t>
            </a:r>
          </a:p>
          <a:p>
            <a:pPr algn="just">
              <a:buNone/>
            </a:pPr>
            <a:endParaRPr lang="en-US" sz="3000" dirty="0">
              <a:latin typeface="Arial" panose="020B0604020202020204" pitchFamily="34" charset="0"/>
              <a:cs typeface="Arial" panose="020B0604020202020204" pitchFamily="34" charset="0"/>
            </a:endParaRPr>
          </a:p>
          <a:p>
            <a:pPr algn="just"/>
            <a:r>
              <a:rPr lang="en-US" sz="3000" b="1" dirty="0" smtClean="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Tôn</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trọng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kĩ</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thuật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cắt</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cách</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ly</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không</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đụng</a:t>
            </a:r>
            <a:r>
              <a:rPr lang="en-US" sz="3000" b="1" dirty="0">
                <a:latin typeface="Arial" panose="020B0604020202020204" pitchFamily="34" charset="0"/>
                <a:cs typeface="Arial" panose="020B0604020202020204" pitchFamily="34" charset="0"/>
              </a:rPr>
              <a:t> u.</a:t>
            </a:r>
          </a:p>
          <a:p>
            <a:pPr marL="0" indent="0" algn="just">
              <a:buNone/>
            </a:pPr>
            <a:endParaRPr lang="en-US" sz="3000" b="1" dirty="0">
              <a:latin typeface="Arial" panose="020B0604020202020204" pitchFamily="34" charset="0"/>
              <a:cs typeface="Arial" panose="020B0604020202020204" pitchFamily="34" charset="0"/>
            </a:endParaRPr>
          </a:p>
          <a:p>
            <a:pPr algn="just"/>
            <a:endParaRPr lang="en-US" sz="2400" dirty="0"/>
          </a:p>
        </p:txBody>
      </p:sp>
    </p:spTree>
    <p:extLst>
      <p:ext uri="{BB962C8B-B14F-4D97-AF65-F5344CB8AC3E}">
        <p14:creationId xmlns:p14="http://schemas.microsoft.com/office/powerpoint/2010/main" val="4985043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1899</TotalTime>
  <Words>11358</Words>
  <Application>Microsoft Office PowerPoint</Application>
  <PresentationFormat>Custom</PresentationFormat>
  <Paragraphs>1354</Paragraphs>
  <Slides>162</Slides>
  <Notes>105</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Clarity</vt:lpstr>
      <vt:lpstr>UNG THƯ ĐẠI TRỰC TRÀNG</vt:lpstr>
      <vt:lpstr>Nội dung </vt:lpstr>
      <vt:lpstr>Tổng quan</vt:lpstr>
      <vt:lpstr>Dịch tễ học</vt:lpstr>
      <vt:lpstr>Bệnh làm tăng nguy cơ</vt:lpstr>
      <vt:lpstr>PowerPoint Presentation</vt:lpstr>
      <vt:lpstr>Phân loại Haggitt</vt:lpstr>
      <vt:lpstr>Yếu tố nguy cơ</vt:lpstr>
      <vt:lpstr>Yếu tố làm giảm nguy cơ</vt:lpstr>
      <vt:lpstr>Giải phẫu học</vt:lpstr>
      <vt:lpstr>Giải phẫu</vt:lpstr>
      <vt:lpstr>Hệ động mạch</vt:lpstr>
      <vt:lpstr>Hệ tĩnh mạch</vt:lpstr>
      <vt:lpstr>Hệ tĩnh mạch</vt:lpstr>
      <vt:lpstr>Hệ bạch huyết</vt:lpstr>
      <vt:lpstr>Giải phẫu bệnh</vt:lpstr>
      <vt:lpstr>Vị trí thương tổn</vt:lpstr>
      <vt:lpstr>Đại thể</vt:lpstr>
      <vt:lpstr>Đại thể</vt:lpstr>
      <vt:lpstr>Vi thể</vt:lpstr>
      <vt:lpstr>Vi thể</vt:lpstr>
      <vt:lpstr>Vi thể</vt:lpstr>
      <vt:lpstr>Lâm sàng</vt:lpstr>
      <vt:lpstr>Triệu chứng cơ năng</vt:lpstr>
      <vt:lpstr>Triệu chứng cơ năng</vt:lpstr>
      <vt:lpstr>Triệu chứng thực thể</vt:lpstr>
      <vt:lpstr>Triệu chứng thực thể</vt:lpstr>
      <vt:lpstr>Cận lâm sàng</vt:lpstr>
      <vt:lpstr>Tài liệu tham khảo</vt:lpstr>
      <vt:lpstr>NỘI SOI ĐẠI TRỰC TRÀNG</vt:lpstr>
      <vt:lpstr>CHUẨN BỊ BỆNH NHÂN</vt:lpstr>
      <vt:lpstr>CHUẨN BỊ BỆNH NHÂN</vt:lpstr>
      <vt:lpstr>CHUẨN BỊ BỆNH NHÂN</vt:lpstr>
      <vt:lpstr>CHUẨN BỊ BỆNH NHÂN</vt:lpstr>
      <vt:lpstr>NỘI SOI ĐẠI TRÀNG SIGMA</vt:lpstr>
      <vt:lpstr>X-QUANG ĐTT CẢN QUANG</vt:lpstr>
      <vt:lpstr>NỘI SOI ĐẠI TRÀNG ẢO</vt:lpstr>
      <vt:lpstr>SIÊU ÂM QUA NGẢ TRỰC TRÀNG</vt:lpstr>
      <vt:lpstr>SIÊU ÂM QUA NỘI SOI TRỰC TRÀNG</vt:lpstr>
      <vt:lpstr>Stage T1 rectal cancer: (A) endoscopic and (B) ultrasonographic view. Endoscopic ultrasound with radial miniprobe (12 MHz), showing a small tumor located within the mucosa and superficial submucosal layers, and preservation of the outer layers of the rectal wall. T: Tumor; P: Radial probe. </vt:lpstr>
      <vt:lpstr>PowerPoint Presentation</vt:lpstr>
      <vt:lpstr>PowerPoint Presentation</vt:lpstr>
      <vt:lpstr>Perirectal metastatic lymph node: Ultrasonographic view. Endoscopic ultrasound with radial array transducer UM160 (5-20 MHz). White arrow: Perirectal metastatic lymph node.</vt:lpstr>
      <vt:lpstr>CT SCAN BỤNG – CHẬU</vt:lpstr>
      <vt:lpstr>PowerPoint Presentation</vt:lpstr>
      <vt:lpstr>PowerPoint Presentation</vt:lpstr>
      <vt:lpstr>MRI VÙNG CHẬU</vt:lpstr>
      <vt:lpstr>MRI BỤNG</vt:lpstr>
      <vt:lpstr>XÉT NGHIỆM MÁU</vt:lpstr>
      <vt:lpstr>KHÁNG NGUYÊN UNG THƯ PHÔI CEA (Carcinoembryonic antigen)</vt:lpstr>
      <vt:lpstr>KHÁNG NGUYÊN UNG THƯ PHÔI CEA (Carcinoembryonic antigen)</vt:lpstr>
      <vt:lpstr>KHÁNG NGUYÊN UNG THƯ PHÔI CEA (Carcinoembryonic antigen)</vt:lpstr>
      <vt:lpstr>KHUYẾN CÁO THEO DÕI CEA</vt:lpstr>
      <vt:lpstr>XÉT NGHIỆM ĐÁNH GIÁ GIAI ĐOẠN LÂM SÀNG:</vt:lpstr>
      <vt:lpstr>CT – SCAN NGỰC</vt:lpstr>
      <vt:lpstr>PET SCANS </vt:lpstr>
      <vt:lpstr>PowerPoint Presentation</vt:lpstr>
      <vt:lpstr>PowerPoint Presentation</vt:lpstr>
      <vt:lpstr>PowerPoint Presentation</vt:lpstr>
      <vt:lpstr>ĐIỀU TRỊ</vt:lpstr>
      <vt:lpstr>Điều trị POLYP</vt:lpstr>
      <vt:lpstr>CÁC LOẠI POLYP</vt:lpstr>
      <vt:lpstr>MÔ HỌC</vt:lpstr>
      <vt:lpstr>ĐIỀU TRỊ</vt:lpstr>
      <vt:lpstr>PowerPoint Presentation</vt:lpstr>
      <vt:lpstr>PowerPoint Presentation</vt:lpstr>
      <vt:lpstr>Điều trị ung thư đại tràng</vt:lpstr>
      <vt:lpstr>Phương pháp điều trị</vt:lpstr>
      <vt:lpstr>Chỉ định phẫu thuật</vt:lpstr>
      <vt:lpstr>PowerPoint Presentation</vt:lpstr>
      <vt:lpstr>……tổng trạng+giai đoạn…..</vt:lpstr>
      <vt:lpstr>Nguyên tắc điều trị</vt:lpstr>
      <vt:lpstr>Chuẩn bị trước mổ</vt:lpstr>
      <vt:lpstr>Cắt đại tràng phải</vt:lpstr>
      <vt:lpstr>Cắt đại tràng phải mở rộng</vt:lpstr>
      <vt:lpstr>Cắt đại tràng ngang</vt:lpstr>
      <vt:lpstr>Cắt đại tràng trái mở rộng</vt:lpstr>
      <vt:lpstr>Cắt đại tràng trái</vt:lpstr>
      <vt:lpstr>Cắt đại tràng chậu hông</vt:lpstr>
      <vt:lpstr>Cắt trước</vt:lpstr>
      <vt:lpstr>Điều trị tạm bợ</vt:lpstr>
      <vt:lpstr>Hậu phẫu</vt:lpstr>
      <vt:lpstr>Hóa trị</vt:lpstr>
      <vt:lpstr>Điều trị ung thư trực tràng</vt:lpstr>
      <vt:lpstr>Chỉ định phẫu thuật</vt:lpstr>
      <vt:lpstr>Phương pháp điều trị</vt:lpstr>
      <vt:lpstr>PowerPoint Presentation</vt:lpstr>
      <vt:lpstr>Di căn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Nguyên tắc điều trị</vt:lpstr>
      <vt:lpstr>ĐIỀU TRỊ PHẪU THUẬT</vt:lpstr>
      <vt:lpstr>PHƯƠNG PHÁP PHẪU THUẬT</vt:lpstr>
      <vt:lpstr>PHƯƠNG PHÁP PHẪU THUẬT</vt:lpstr>
      <vt:lpstr>PHẪU THUẬT QUA NGÃ HẬU MÔN</vt:lpstr>
      <vt:lpstr>TIÊU CHUẨN PHẪU THUẬT QUA NGÃ  HẬU MÔN  </vt:lpstr>
      <vt:lpstr>CẮT U TẠI CHỖ VÀ CẮT BỎ POLYP</vt:lpstr>
      <vt:lpstr>PHẪU THUẬT CẮT BỎ KHU TRÚ XUYÊN ỐNG HẬU MÔN</vt:lpstr>
      <vt:lpstr>PHẪU THUẬT TEM</vt:lpstr>
      <vt:lpstr>PHẪU THUẬT NGÃ BỤNG (TRANSABDOMINAL – EXCISION ) </vt:lpstr>
      <vt:lpstr>CẮT TRƯỚC</vt:lpstr>
      <vt:lpstr>CẮT TRƯỚC THẤP (Căt đoạn trực tràng)</vt:lpstr>
      <vt:lpstr>APR</vt:lpstr>
      <vt:lpstr>PHẪU THUẬT MILES (Ngả bụng) </vt:lpstr>
      <vt:lpstr>PHẪU THUẬT MILES</vt:lpstr>
      <vt:lpstr>Phẫu thuật Miles</vt:lpstr>
      <vt:lpstr>PHẪU THUẬT KHOÉT RỘNG VÙNG CHẬU</vt:lpstr>
      <vt:lpstr>CẮT TOÀN BỘ TRỰC TRÀNG VÀ MẠC TREO TRỰC TRÀNG</vt:lpstr>
      <vt:lpstr>CẮT TOÀN BỘ TRỰC TRÀNG VÀ MẠC TREO TRỰC TRÀNG</vt:lpstr>
      <vt:lpstr>UNG THƯ TRỰC TRÀNG ĐỀU LÀM TME???</vt:lpstr>
      <vt:lpstr>CẮT TRỰC TRÀNG GIỮ CƠ VÒNG</vt:lpstr>
      <vt:lpstr>PHẪU THUẬT HARTMANN</vt:lpstr>
      <vt:lpstr>PHẪU THUẬT PULL-THROUGH</vt:lpstr>
      <vt:lpstr>PHẪU THUẬT KRASKE</vt:lpstr>
      <vt:lpstr>ĐIỀU TRỊ UNG THƯ DI CĂN  </vt:lpstr>
      <vt:lpstr>KHỐI U CÓ THỂ CẮT BỎ</vt:lpstr>
      <vt:lpstr>UNG THƯ CÓ THỂ LOẠI BỎ HẾT</vt:lpstr>
      <vt:lpstr>ĐIỀU TRỊ UNG THƯ DI CĂN  KHÔNG PHẪU THUẬT</vt:lpstr>
      <vt:lpstr>Liệu pháp phá hủy khối u tại chỗ</vt:lpstr>
      <vt:lpstr>Liệu pháp tần số vô tuyến </vt:lpstr>
      <vt:lpstr>Liệu pháp cồn </vt:lpstr>
      <vt:lpstr>Liệu pháp đông lạnh </vt:lpstr>
      <vt:lpstr>Liệu pháp thuyên tắc mạch khối u</vt:lpstr>
      <vt:lpstr>Liệu pháp thuyên tắc mạch máu khối u (tt)</vt:lpstr>
      <vt:lpstr>ĐIỀU TRỊ HỖ TRỢ</vt:lpstr>
      <vt:lpstr>ĐỘT BIẾN GEN RAS</vt:lpstr>
      <vt:lpstr>ĐIỀU TRỊ KHI CÓ BIẾN CHỨNG</vt:lpstr>
      <vt:lpstr>TẮC RUỘT</vt:lpstr>
      <vt:lpstr>VIÊM PHÚC MẠC</vt:lpstr>
      <vt:lpstr>RÒ VÀO CƠ QUAN LÂN CẬN</vt:lpstr>
      <vt:lpstr>Tiên lượng</vt:lpstr>
      <vt:lpstr>Theo dõi sau mổ</vt:lpstr>
      <vt:lpstr>Theo dõi biến chứng sau mổ</vt:lpstr>
      <vt:lpstr>Tái phát</vt:lpstr>
      <vt:lpstr>Thời gian sống thêm</vt:lpstr>
      <vt:lpstr>Tầm soát</vt:lpstr>
      <vt:lpstr>Mục tiêu tầm soát</vt:lpstr>
      <vt:lpstr>Phương tiện tầm soát</vt:lpstr>
      <vt:lpstr>Xét nghiệm phân</vt:lpstr>
      <vt:lpstr>Phân tầng nguy cơ</vt:lpstr>
      <vt:lpstr>PowerPoint Presentation</vt:lpstr>
      <vt:lpstr>Nguy cơ cao</vt:lpstr>
      <vt:lpstr>Nguy cơ cao</vt:lpstr>
      <vt:lpstr>Nguy cơ cao</vt:lpstr>
      <vt:lpstr>Nguy cơ rất cao</vt:lpstr>
      <vt:lpstr>Nguy cơ rất cao</vt:lpstr>
      <vt:lpstr>Phương tiện tầm soát</vt:lpstr>
      <vt:lpstr>Nội soi đại tràng</vt:lpstr>
      <vt:lpstr>Nội soi đại tràng sigma</vt:lpstr>
      <vt:lpstr>Nội soi đại tràng ảo (CTC)</vt:lpstr>
      <vt:lpstr>Chụp đại tràng đối quang kép</vt:lpstr>
      <vt:lpstr>Xét nghiệm phân</vt:lpstr>
      <vt:lpstr>Kế hoạch tầm soát</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UNG THƯ ĐẠI TRỰC TRÀNG</dc:title>
  <dc:creator>AutoBVT</dc:creator>
  <cp:lastModifiedBy>Tran Thuy Trinh</cp:lastModifiedBy>
  <cp:revision>175</cp:revision>
  <dcterms:created xsi:type="dcterms:W3CDTF">2015-10-04T10:46:38Z</dcterms:created>
  <dcterms:modified xsi:type="dcterms:W3CDTF">2015-11-02T17:20:35Z</dcterms:modified>
</cp:coreProperties>
</file>